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5" r:id="rId5"/>
    <p:sldId id="267" r:id="rId6"/>
  </p:sldIdLst>
  <p:sldSz cx="6858000" cy="9906000" type="A4"/>
  <p:notesSz cx="6775450" cy="9906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6600"/>
    <a:srgbClr val="60C900"/>
    <a:srgbClr val="CCECFF"/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1" autoAdjust="0"/>
    <p:restoredTop sz="94653" autoAdjust="0"/>
  </p:normalViewPr>
  <p:slideViewPr>
    <p:cSldViewPr snapToGrid="0">
      <p:cViewPr>
        <p:scale>
          <a:sx n="90" d="100"/>
          <a:sy n="90" d="100"/>
        </p:scale>
        <p:origin x="2922" y="-3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992" y="-72"/>
      </p:cViewPr>
      <p:guideLst>
        <p:guide orient="horz" pos="3120"/>
        <p:guide pos="21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52577" y="9404844"/>
            <a:ext cx="871868" cy="254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040" tIns="43739" rIns="89040" bIns="43739">
            <a:spAutoFit/>
          </a:bodyPr>
          <a:lstStyle/>
          <a:p>
            <a:pPr algn="ctr" defTabSz="749300">
              <a:defRPr/>
            </a:pPr>
            <a:r>
              <a:rPr lang="de-DE" sz="1200"/>
              <a:t>Seite </a:t>
            </a:r>
            <a:fld id="{8B3F0874-9C70-45BE-A11D-3828627A6637}" type="slidenum">
              <a:rPr lang="de-DE" sz="1200"/>
              <a:pPr algn="ctr" defTabSz="749300">
                <a:defRPr/>
              </a:pPr>
              <a:t>‹Nr.›</a:t>
            </a:fld>
            <a:endParaRPr lang="de-DE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070" y="4708930"/>
            <a:ext cx="4965311" cy="41703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9040" tIns="43739" rIns="89040" bIns="437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Hauptteiltext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58938" y="101600"/>
            <a:ext cx="3459162" cy="4997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950903" y="9487827"/>
            <a:ext cx="875215" cy="2603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040" tIns="43739" rIns="89040" bIns="43739">
            <a:spAutoFit/>
          </a:bodyPr>
          <a:lstStyle/>
          <a:p>
            <a:pPr algn="ctr" defTabSz="749300">
              <a:defRPr/>
            </a:pPr>
            <a:r>
              <a:rPr lang="de-DE" sz="1200"/>
              <a:t>Seite </a:t>
            </a:r>
            <a:fld id="{D5EE3848-26B1-4B53-B546-D3162679F26E}" type="slidenum">
              <a:rPr lang="de-DE" sz="1200"/>
              <a:pPr algn="ctr" defTabSz="749300">
                <a:defRPr/>
              </a:pPr>
              <a:t>‹Nr.›</a:t>
            </a:fld>
            <a:endParaRPr lang="de-DE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CH" smtClean="0"/>
          </a:p>
        </p:txBody>
      </p:sp>
      <p:sp>
        <p:nvSpPr>
          <p:cNvPr id="81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CH" smtClean="0"/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CH" smtClean="0"/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CH" smtClean="0"/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CH" smtClean="0"/>
          </a:p>
        </p:txBody>
      </p:sp>
      <p:sp>
        <p:nvSpPr>
          <p:cNvPr id="1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668838" y="881063"/>
            <a:ext cx="1239837" cy="7924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49325" y="881063"/>
            <a:ext cx="3567113" cy="7924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49325" y="2862263"/>
            <a:ext cx="2403475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403475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9325" y="881063"/>
            <a:ext cx="4959350" cy="165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Folientitel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2862263"/>
            <a:ext cx="4959350" cy="594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Hauptteiltext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if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if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if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iff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if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reeform 3" descr="Diagonal weit nach oben"/>
          <p:cNvSpPr>
            <a:spLocks/>
          </p:cNvSpPr>
          <p:nvPr/>
        </p:nvSpPr>
        <p:spPr bwMode="auto">
          <a:xfrm>
            <a:off x="4406900" y="1506538"/>
            <a:ext cx="2008188" cy="749300"/>
          </a:xfrm>
          <a:custGeom>
            <a:avLst/>
            <a:gdLst>
              <a:gd name="T0" fmla="*/ 0 w 1265"/>
              <a:gd name="T1" fmla="*/ 2147483647 h 472"/>
              <a:gd name="T2" fmla="*/ 2147483647 w 1265"/>
              <a:gd name="T3" fmla="*/ 2147483647 h 472"/>
              <a:gd name="T4" fmla="*/ 2147483647 w 1265"/>
              <a:gd name="T5" fmla="*/ 2147483647 h 472"/>
              <a:gd name="T6" fmla="*/ 2147483647 w 1265"/>
              <a:gd name="T7" fmla="*/ 2147483647 h 472"/>
              <a:gd name="T8" fmla="*/ 2147483647 w 1265"/>
              <a:gd name="T9" fmla="*/ 2147483647 h 472"/>
              <a:gd name="T10" fmla="*/ 2147483647 w 1265"/>
              <a:gd name="T11" fmla="*/ 2147483647 h 472"/>
              <a:gd name="T12" fmla="*/ 2147483647 w 1265"/>
              <a:gd name="T13" fmla="*/ 2147483647 h 472"/>
              <a:gd name="T14" fmla="*/ 2147483647 w 1265"/>
              <a:gd name="T15" fmla="*/ 2147483647 h 472"/>
              <a:gd name="T16" fmla="*/ 2147483647 w 1265"/>
              <a:gd name="T17" fmla="*/ 2147483647 h 472"/>
              <a:gd name="T18" fmla="*/ 2147483647 w 1265"/>
              <a:gd name="T19" fmla="*/ 2147483647 h 472"/>
              <a:gd name="T20" fmla="*/ 2147483647 w 1265"/>
              <a:gd name="T21" fmla="*/ 2147483647 h 472"/>
              <a:gd name="T22" fmla="*/ 2147483647 w 1265"/>
              <a:gd name="T23" fmla="*/ 2147483647 h 472"/>
              <a:gd name="T24" fmla="*/ 2147483647 w 1265"/>
              <a:gd name="T25" fmla="*/ 2147483647 h 472"/>
              <a:gd name="T26" fmla="*/ 2147483647 w 1265"/>
              <a:gd name="T27" fmla="*/ 2147483647 h 472"/>
              <a:gd name="T28" fmla="*/ 2147483647 w 1265"/>
              <a:gd name="T29" fmla="*/ 2147483647 h 472"/>
              <a:gd name="T30" fmla="*/ 2147483647 w 1265"/>
              <a:gd name="T31" fmla="*/ 2147483647 h 472"/>
              <a:gd name="T32" fmla="*/ 2147483647 w 1265"/>
              <a:gd name="T33" fmla="*/ 2147483647 h 472"/>
              <a:gd name="T34" fmla="*/ 2147483647 w 1265"/>
              <a:gd name="T35" fmla="*/ 2147483647 h 472"/>
              <a:gd name="T36" fmla="*/ 2147483647 w 1265"/>
              <a:gd name="T37" fmla="*/ 2147483647 h 472"/>
              <a:gd name="T38" fmla="*/ 2147483647 w 1265"/>
              <a:gd name="T39" fmla="*/ 2147483647 h 472"/>
              <a:gd name="T40" fmla="*/ 2147483647 w 1265"/>
              <a:gd name="T41" fmla="*/ 2147483647 h 472"/>
              <a:gd name="T42" fmla="*/ 2147483647 w 1265"/>
              <a:gd name="T43" fmla="*/ 2147483647 h 472"/>
              <a:gd name="T44" fmla="*/ 2147483647 w 1265"/>
              <a:gd name="T45" fmla="*/ 2147483647 h 472"/>
              <a:gd name="T46" fmla="*/ 2147483647 w 1265"/>
              <a:gd name="T47" fmla="*/ 2147483647 h 472"/>
              <a:gd name="T48" fmla="*/ 2147483647 w 1265"/>
              <a:gd name="T49" fmla="*/ 2147483647 h 472"/>
              <a:gd name="T50" fmla="*/ 2147483647 w 1265"/>
              <a:gd name="T51" fmla="*/ 2147483647 h 472"/>
              <a:gd name="T52" fmla="*/ 2147483647 w 1265"/>
              <a:gd name="T53" fmla="*/ 2147483647 h 472"/>
              <a:gd name="T54" fmla="*/ 2147483647 w 1265"/>
              <a:gd name="T55" fmla="*/ 2147483647 h 472"/>
              <a:gd name="T56" fmla="*/ 2147483647 w 1265"/>
              <a:gd name="T57" fmla="*/ 2147483647 h 472"/>
              <a:gd name="T58" fmla="*/ 2147483647 w 1265"/>
              <a:gd name="T59" fmla="*/ 2147483647 h 472"/>
              <a:gd name="T60" fmla="*/ 2147483647 w 1265"/>
              <a:gd name="T61" fmla="*/ 2147483647 h 472"/>
              <a:gd name="T62" fmla="*/ 2147483647 w 1265"/>
              <a:gd name="T63" fmla="*/ 2147483647 h 472"/>
              <a:gd name="T64" fmla="*/ 2147483647 w 1265"/>
              <a:gd name="T65" fmla="*/ 2147483647 h 472"/>
              <a:gd name="T66" fmla="*/ 2147483647 w 1265"/>
              <a:gd name="T67" fmla="*/ 2147483647 h 472"/>
              <a:gd name="T68" fmla="*/ 2147483647 w 1265"/>
              <a:gd name="T69" fmla="*/ 2147483647 h 472"/>
              <a:gd name="T70" fmla="*/ 2147483647 w 1265"/>
              <a:gd name="T71" fmla="*/ 2147483647 h 472"/>
              <a:gd name="T72" fmla="*/ 2147483647 w 1265"/>
              <a:gd name="T73" fmla="*/ 2147483647 h 472"/>
              <a:gd name="T74" fmla="*/ 2147483647 w 1265"/>
              <a:gd name="T75" fmla="*/ 0 h 472"/>
              <a:gd name="T76" fmla="*/ 0 w 1265"/>
              <a:gd name="T77" fmla="*/ 2147483647 h 47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265"/>
              <a:gd name="T118" fmla="*/ 0 h 472"/>
              <a:gd name="T119" fmla="*/ 1265 w 1265"/>
              <a:gd name="T120" fmla="*/ 472 h 47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265" h="472">
                <a:moveTo>
                  <a:pt x="0" y="5"/>
                </a:moveTo>
                <a:lnTo>
                  <a:pt x="29" y="45"/>
                </a:lnTo>
                <a:lnTo>
                  <a:pt x="30" y="62"/>
                </a:lnTo>
                <a:lnTo>
                  <a:pt x="120" y="127"/>
                </a:lnTo>
                <a:lnTo>
                  <a:pt x="197" y="197"/>
                </a:lnTo>
                <a:lnTo>
                  <a:pt x="271" y="233"/>
                </a:lnTo>
                <a:lnTo>
                  <a:pt x="255" y="271"/>
                </a:lnTo>
                <a:lnTo>
                  <a:pt x="267" y="306"/>
                </a:lnTo>
                <a:lnTo>
                  <a:pt x="300" y="299"/>
                </a:lnTo>
                <a:lnTo>
                  <a:pt x="313" y="330"/>
                </a:lnTo>
                <a:lnTo>
                  <a:pt x="407" y="375"/>
                </a:lnTo>
                <a:lnTo>
                  <a:pt x="432" y="400"/>
                </a:lnTo>
                <a:lnTo>
                  <a:pt x="442" y="437"/>
                </a:lnTo>
                <a:lnTo>
                  <a:pt x="462" y="454"/>
                </a:lnTo>
                <a:lnTo>
                  <a:pt x="540" y="471"/>
                </a:lnTo>
                <a:lnTo>
                  <a:pt x="586" y="460"/>
                </a:lnTo>
                <a:lnTo>
                  <a:pt x="668" y="453"/>
                </a:lnTo>
                <a:lnTo>
                  <a:pt x="713" y="434"/>
                </a:lnTo>
                <a:lnTo>
                  <a:pt x="735" y="386"/>
                </a:lnTo>
                <a:lnTo>
                  <a:pt x="773" y="344"/>
                </a:lnTo>
                <a:lnTo>
                  <a:pt x="774" y="320"/>
                </a:lnTo>
                <a:lnTo>
                  <a:pt x="800" y="326"/>
                </a:lnTo>
                <a:lnTo>
                  <a:pt x="827" y="316"/>
                </a:lnTo>
                <a:lnTo>
                  <a:pt x="840" y="354"/>
                </a:lnTo>
                <a:lnTo>
                  <a:pt x="906" y="392"/>
                </a:lnTo>
                <a:lnTo>
                  <a:pt x="984" y="397"/>
                </a:lnTo>
                <a:lnTo>
                  <a:pt x="1053" y="359"/>
                </a:lnTo>
                <a:lnTo>
                  <a:pt x="1068" y="361"/>
                </a:lnTo>
                <a:lnTo>
                  <a:pt x="1113" y="301"/>
                </a:lnTo>
                <a:lnTo>
                  <a:pt x="1138" y="284"/>
                </a:lnTo>
                <a:lnTo>
                  <a:pt x="1161" y="283"/>
                </a:lnTo>
                <a:lnTo>
                  <a:pt x="1162" y="303"/>
                </a:lnTo>
                <a:lnTo>
                  <a:pt x="1143" y="306"/>
                </a:lnTo>
                <a:lnTo>
                  <a:pt x="1130" y="339"/>
                </a:lnTo>
                <a:lnTo>
                  <a:pt x="1182" y="400"/>
                </a:lnTo>
                <a:lnTo>
                  <a:pt x="1226" y="339"/>
                </a:lnTo>
                <a:lnTo>
                  <a:pt x="1264" y="328"/>
                </a:lnTo>
                <a:lnTo>
                  <a:pt x="1241" y="0"/>
                </a:lnTo>
                <a:lnTo>
                  <a:pt x="0" y="5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4348163" y="2135188"/>
            <a:ext cx="36512" cy="33337"/>
          </a:xfrm>
          <a:custGeom>
            <a:avLst/>
            <a:gdLst>
              <a:gd name="T0" fmla="*/ 2147483647 w 23"/>
              <a:gd name="T1" fmla="*/ 2147483647 h 21"/>
              <a:gd name="T2" fmla="*/ 0 w 23"/>
              <a:gd name="T3" fmla="*/ 2147483647 h 21"/>
              <a:gd name="T4" fmla="*/ 2147483647 w 23"/>
              <a:gd name="T5" fmla="*/ 0 h 21"/>
              <a:gd name="T6" fmla="*/ 2147483647 w 23"/>
              <a:gd name="T7" fmla="*/ 2147483647 h 21"/>
              <a:gd name="T8" fmla="*/ 2147483647 w 23"/>
              <a:gd name="T9" fmla="*/ 2147483647 h 21"/>
              <a:gd name="T10" fmla="*/ 2147483647 w 23"/>
              <a:gd name="T11" fmla="*/ 2147483647 h 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"/>
              <a:gd name="T19" fmla="*/ 0 h 21"/>
              <a:gd name="T20" fmla="*/ 23 w 23"/>
              <a:gd name="T21" fmla="*/ 21 h 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" h="21">
                <a:moveTo>
                  <a:pt x="9" y="20"/>
                </a:moveTo>
                <a:lnTo>
                  <a:pt x="0" y="8"/>
                </a:lnTo>
                <a:lnTo>
                  <a:pt x="3" y="0"/>
                </a:lnTo>
                <a:lnTo>
                  <a:pt x="22" y="10"/>
                </a:lnTo>
                <a:lnTo>
                  <a:pt x="17" y="20"/>
                </a:lnTo>
                <a:lnTo>
                  <a:pt x="9" y="2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>
            <a:off x="4251325" y="2100263"/>
            <a:ext cx="112713" cy="80962"/>
          </a:xfrm>
          <a:custGeom>
            <a:avLst/>
            <a:gdLst>
              <a:gd name="T0" fmla="*/ 0 w 71"/>
              <a:gd name="T1" fmla="*/ 2147483647 h 51"/>
              <a:gd name="T2" fmla="*/ 2147483647 w 71"/>
              <a:gd name="T3" fmla="*/ 2147483647 h 51"/>
              <a:gd name="T4" fmla="*/ 2147483647 w 71"/>
              <a:gd name="T5" fmla="*/ 0 h 51"/>
              <a:gd name="T6" fmla="*/ 2147483647 w 71"/>
              <a:gd name="T7" fmla="*/ 2147483647 h 51"/>
              <a:gd name="T8" fmla="*/ 2147483647 w 71"/>
              <a:gd name="T9" fmla="*/ 2147483647 h 51"/>
              <a:gd name="T10" fmla="*/ 2147483647 w 71"/>
              <a:gd name="T11" fmla="*/ 2147483647 h 51"/>
              <a:gd name="T12" fmla="*/ 2147483647 w 71"/>
              <a:gd name="T13" fmla="*/ 2147483647 h 51"/>
              <a:gd name="T14" fmla="*/ 2147483647 w 71"/>
              <a:gd name="T15" fmla="*/ 2147483647 h 51"/>
              <a:gd name="T16" fmla="*/ 2147483647 w 71"/>
              <a:gd name="T17" fmla="*/ 2147483647 h 51"/>
              <a:gd name="T18" fmla="*/ 2147483647 w 71"/>
              <a:gd name="T19" fmla="*/ 2147483647 h 51"/>
              <a:gd name="T20" fmla="*/ 0 w 71"/>
              <a:gd name="T21" fmla="*/ 2147483647 h 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1"/>
              <a:gd name="T34" fmla="*/ 0 h 51"/>
              <a:gd name="T35" fmla="*/ 71 w 71"/>
              <a:gd name="T36" fmla="*/ 51 h 5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1" h="51">
                <a:moveTo>
                  <a:pt x="0" y="21"/>
                </a:moveTo>
                <a:lnTo>
                  <a:pt x="7" y="12"/>
                </a:lnTo>
                <a:lnTo>
                  <a:pt x="37" y="0"/>
                </a:lnTo>
                <a:lnTo>
                  <a:pt x="66" y="16"/>
                </a:lnTo>
                <a:lnTo>
                  <a:pt x="64" y="22"/>
                </a:lnTo>
                <a:lnTo>
                  <a:pt x="61" y="30"/>
                </a:lnTo>
                <a:lnTo>
                  <a:pt x="70" y="42"/>
                </a:lnTo>
                <a:lnTo>
                  <a:pt x="62" y="50"/>
                </a:lnTo>
                <a:lnTo>
                  <a:pt x="48" y="36"/>
                </a:lnTo>
                <a:lnTo>
                  <a:pt x="11" y="29"/>
                </a:lnTo>
                <a:lnTo>
                  <a:pt x="0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54" name="Freeform 6"/>
          <p:cNvSpPr>
            <a:spLocks/>
          </p:cNvSpPr>
          <p:nvPr/>
        </p:nvSpPr>
        <p:spPr bwMode="auto">
          <a:xfrm>
            <a:off x="4594225" y="2189163"/>
            <a:ext cx="346075" cy="357187"/>
          </a:xfrm>
          <a:custGeom>
            <a:avLst/>
            <a:gdLst>
              <a:gd name="T0" fmla="*/ 2147483647 w 218"/>
              <a:gd name="T1" fmla="*/ 2147483647 h 225"/>
              <a:gd name="T2" fmla="*/ 2147483647 w 218"/>
              <a:gd name="T3" fmla="*/ 2147483647 h 225"/>
              <a:gd name="T4" fmla="*/ 2147483647 w 218"/>
              <a:gd name="T5" fmla="*/ 2147483647 h 225"/>
              <a:gd name="T6" fmla="*/ 0 w 218"/>
              <a:gd name="T7" fmla="*/ 2147483647 h 225"/>
              <a:gd name="T8" fmla="*/ 2147483647 w 218"/>
              <a:gd name="T9" fmla="*/ 2147483647 h 225"/>
              <a:gd name="T10" fmla="*/ 2147483647 w 218"/>
              <a:gd name="T11" fmla="*/ 2147483647 h 225"/>
              <a:gd name="T12" fmla="*/ 2147483647 w 218"/>
              <a:gd name="T13" fmla="*/ 2147483647 h 225"/>
              <a:gd name="T14" fmla="*/ 2147483647 w 218"/>
              <a:gd name="T15" fmla="*/ 2147483647 h 225"/>
              <a:gd name="T16" fmla="*/ 2147483647 w 218"/>
              <a:gd name="T17" fmla="*/ 2147483647 h 225"/>
              <a:gd name="T18" fmla="*/ 2147483647 w 218"/>
              <a:gd name="T19" fmla="*/ 2147483647 h 225"/>
              <a:gd name="T20" fmla="*/ 2147483647 w 218"/>
              <a:gd name="T21" fmla="*/ 2147483647 h 225"/>
              <a:gd name="T22" fmla="*/ 2147483647 w 218"/>
              <a:gd name="T23" fmla="*/ 0 h 225"/>
              <a:gd name="T24" fmla="*/ 2147483647 w 218"/>
              <a:gd name="T25" fmla="*/ 2147483647 h 225"/>
              <a:gd name="T26" fmla="*/ 2147483647 w 218"/>
              <a:gd name="T27" fmla="*/ 2147483647 h 225"/>
              <a:gd name="T28" fmla="*/ 2147483647 w 218"/>
              <a:gd name="T29" fmla="*/ 2147483647 h 225"/>
              <a:gd name="T30" fmla="*/ 2147483647 w 218"/>
              <a:gd name="T31" fmla="*/ 2147483647 h 225"/>
              <a:gd name="T32" fmla="*/ 2147483647 w 218"/>
              <a:gd name="T33" fmla="*/ 2147483647 h 225"/>
              <a:gd name="T34" fmla="*/ 2147483647 w 218"/>
              <a:gd name="T35" fmla="*/ 2147483647 h 225"/>
              <a:gd name="T36" fmla="*/ 2147483647 w 218"/>
              <a:gd name="T37" fmla="*/ 2147483647 h 225"/>
              <a:gd name="T38" fmla="*/ 2147483647 w 218"/>
              <a:gd name="T39" fmla="*/ 2147483647 h 225"/>
              <a:gd name="T40" fmla="*/ 2147483647 w 218"/>
              <a:gd name="T41" fmla="*/ 2147483647 h 2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18"/>
              <a:gd name="T64" fmla="*/ 0 h 225"/>
              <a:gd name="T65" fmla="*/ 218 w 218"/>
              <a:gd name="T66" fmla="*/ 225 h 2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18" h="225">
                <a:moveTo>
                  <a:pt x="182" y="132"/>
                </a:moveTo>
                <a:lnTo>
                  <a:pt x="119" y="224"/>
                </a:lnTo>
                <a:lnTo>
                  <a:pt x="49" y="216"/>
                </a:lnTo>
                <a:lnTo>
                  <a:pt x="0" y="216"/>
                </a:lnTo>
                <a:lnTo>
                  <a:pt x="4" y="123"/>
                </a:lnTo>
                <a:lnTo>
                  <a:pt x="41" y="87"/>
                </a:lnTo>
                <a:lnTo>
                  <a:pt x="36" y="64"/>
                </a:lnTo>
                <a:lnTo>
                  <a:pt x="43" y="41"/>
                </a:lnTo>
                <a:lnTo>
                  <a:pt x="94" y="8"/>
                </a:lnTo>
                <a:lnTo>
                  <a:pt x="103" y="19"/>
                </a:lnTo>
                <a:lnTo>
                  <a:pt x="165" y="9"/>
                </a:lnTo>
                <a:lnTo>
                  <a:pt x="173" y="0"/>
                </a:lnTo>
                <a:lnTo>
                  <a:pt x="186" y="19"/>
                </a:lnTo>
                <a:lnTo>
                  <a:pt x="186" y="31"/>
                </a:lnTo>
                <a:lnTo>
                  <a:pt x="212" y="39"/>
                </a:lnTo>
                <a:lnTo>
                  <a:pt x="193" y="72"/>
                </a:lnTo>
                <a:lnTo>
                  <a:pt x="200" y="83"/>
                </a:lnTo>
                <a:lnTo>
                  <a:pt x="217" y="89"/>
                </a:lnTo>
                <a:lnTo>
                  <a:pt x="203" y="111"/>
                </a:lnTo>
                <a:lnTo>
                  <a:pt x="178" y="123"/>
                </a:lnTo>
                <a:lnTo>
                  <a:pt x="182" y="13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4876800" y="2141538"/>
            <a:ext cx="273050" cy="277812"/>
          </a:xfrm>
          <a:custGeom>
            <a:avLst/>
            <a:gdLst>
              <a:gd name="T0" fmla="*/ 2147483647 w 172"/>
              <a:gd name="T1" fmla="*/ 2147483647 h 175"/>
              <a:gd name="T2" fmla="*/ 2147483647 w 172"/>
              <a:gd name="T3" fmla="*/ 2147483647 h 175"/>
              <a:gd name="T4" fmla="*/ 2147483647 w 172"/>
              <a:gd name="T5" fmla="*/ 2147483647 h 175"/>
              <a:gd name="T6" fmla="*/ 2147483647 w 172"/>
              <a:gd name="T7" fmla="*/ 2147483647 h 175"/>
              <a:gd name="T8" fmla="*/ 2147483647 w 172"/>
              <a:gd name="T9" fmla="*/ 2147483647 h 175"/>
              <a:gd name="T10" fmla="*/ 0 w 172"/>
              <a:gd name="T11" fmla="*/ 2147483647 h 175"/>
              <a:gd name="T12" fmla="*/ 2147483647 w 172"/>
              <a:gd name="T13" fmla="*/ 2147483647 h 175"/>
              <a:gd name="T14" fmla="*/ 2147483647 w 172"/>
              <a:gd name="T15" fmla="*/ 2147483647 h 175"/>
              <a:gd name="T16" fmla="*/ 2147483647 w 172"/>
              <a:gd name="T17" fmla="*/ 2147483647 h 175"/>
              <a:gd name="T18" fmla="*/ 2147483647 w 172"/>
              <a:gd name="T19" fmla="*/ 0 h 175"/>
              <a:gd name="T20" fmla="*/ 2147483647 w 172"/>
              <a:gd name="T21" fmla="*/ 2147483647 h 175"/>
              <a:gd name="T22" fmla="*/ 2147483647 w 172"/>
              <a:gd name="T23" fmla="*/ 2147483647 h 175"/>
              <a:gd name="T24" fmla="*/ 2147483647 w 172"/>
              <a:gd name="T25" fmla="*/ 2147483647 h 175"/>
              <a:gd name="T26" fmla="*/ 2147483647 w 172"/>
              <a:gd name="T27" fmla="*/ 2147483647 h 175"/>
              <a:gd name="T28" fmla="*/ 2147483647 w 172"/>
              <a:gd name="T29" fmla="*/ 2147483647 h 17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2"/>
              <a:gd name="T46" fmla="*/ 0 h 175"/>
              <a:gd name="T47" fmla="*/ 172 w 172"/>
              <a:gd name="T48" fmla="*/ 175 h 17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2" h="175">
                <a:moveTo>
                  <a:pt x="149" y="174"/>
                </a:moveTo>
                <a:lnTo>
                  <a:pt x="113" y="165"/>
                </a:lnTo>
                <a:lnTo>
                  <a:pt x="98" y="155"/>
                </a:lnTo>
                <a:lnTo>
                  <a:pt x="11" y="168"/>
                </a:lnTo>
                <a:lnTo>
                  <a:pt x="4" y="162"/>
                </a:lnTo>
                <a:lnTo>
                  <a:pt x="0" y="153"/>
                </a:lnTo>
                <a:lnTo>
                  <a:pt x="25" y="141"/>
                </a:lnTo>
                <a:lnTo>
                  <a:pt x="39" y="119"/>
                </a:lnTo>
                <a:lnTo>
                  <a:pt x="86" y="34"/>
                </a:lnTo>
                <a:lnTo>
                  <a:pt x="136" y="0"/>
                </a:lnTo>
                <a:lnTo>
                  <a:pt x="146" y="37"/>
                </a:lnTo>
                <a:lnTo>
                  <a:pt x="166" y="54"/>
                </a:lnTo>
                <a:lnTo>
                  <a:pt x="150" y="80"/>
                </a:lnTo>
                <a:lnTo>
                  <a:pt x="171" y="104"/>
                </a:lnTo>
                <a:lnTo>
                  <a:pt x="149" y="17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4673600" y="1974850"/>
            <a:ext cx="239713" cy="246063"/>
          </a:xfrm>
          <a:custGeom>
            <a:avLst/>
            <a:gdLst>
              <a:gd name="T0" fmla="*/ 2147483647 w 151"/>
              <a:gd name="T1" fmla="*/ 2147483647 h 155"/>
              <a:gd name="T2" fmla="*/ 2147483647 w 151"/>
              <a:gd name="T3" fmla="*/ 2147483647 h 155"/>
              <a:gd name="T4" fmla="*/ 2147483647 w 151"/>
              <a:gd name="T5" fmla="*/ 2147483647 h 155"/>
              <a:gd name="T6" fmla="*/ 2147483647 w 151"/>
              <a:gd name="T7" fmla="*/ 2147483647 h 155"/>
              <a:gd name="T8" fmla="*/ 2147483647 w 151"/>
              <a:gd name="T9" fmla="*/ 2147483647 h 155"/>
              <a:gd name="T10" fmla="*/ 2147483647 w 151"/>
              <a:gd name="T11" fmla="*/ 2147483647 h 155"/>
              <a:gd name="T12" fmla="*/ 2147483647 w 151"/>
              <a:gd name="T13" fmla="*/ 2147483647 h 155"/>
              <a:gd name="T14" fmla="*/ 2147483647 w 151"/>
              <a:gd name="T15" fmla="*/ 2147483647 h 155"/>
              <a:gd name="T16" fmla="*/ 0 w 151"/>
              <a:gd name="T17" fmla="*/ 2147483647 h 155"/>
              <a:gd name="T18" fmla="*/ 2147483647 w 151"/>
              <a:gd name="T19" fmla="*/ 2147483647 h 155"/>
              <a:gd name="T20" fmla="*/ 2147483647 w 151"/>
              <a:gd name="T21" fmla="*/ 2147483647 h 155"/>
              <a:gd name="T22" fmla="*/ 2147483647 w 151"/>
              <a:gd name="T23" fmla="*/ 2147483647 h 155"/>
              <a:gd name="T24" fmla="*/ 2147483647 w 151"/>
              <a:gd name="T25" fmla="*/ 2147483647 h 155"/>
              <a:gd name="T26" fmla="*/ 2147483647 w 151"/>
              <a:gd name="T27" fmla="*/ 0 h 155"/>
              <a:gd name="T28" fmla="*/ 2147483647 w 151"/>
              <a:gd name="T29" fmla="*/ 2147483647 h 155"/>
              <a:gd name="T30" fmla="*/ 2147483647 w 151"/>
              <a:gd name="T31" fmla="*/ 2147483647 h 155"/>
              <a:gd name="T32" fmla="*/ 2147483647 w 151"/>
              <a:gd name="T33" fmla="*/ 2147483647 h 155"/>
              <a:gd name="T34" fmla="*/ 2147483647 w 151"/>
              <a:gd name="T35" fmla="*/ 2147483647 h 15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1"/>
              <a:gd name="T55" fmla="*/ 0 h 155"/>
              <a:gd name="T56" fmla="*/ 151 w 151"/>
              <a:gd name="T57" fmla="*/ 155 h 15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1" h="155">
                <a:moveTo>
                  <a:pt x="150" y="91"/>
                </a:moveTo>
                <a:lnTo>
                  <a:pt x="142" y="107"/>
                </a:lnTo>
                <a:lnTo>
                  <a:pt x="134" y="121"/>
                </a:lnTo>
                <a:lnTo>
                  <a:pt x="123" y="135"/>
                </a:lnTo>
                <a:lnTo>
                  <a:pt x="115" y="144"/>
                </a:lnTo>
                <a:lnTo>
                  <a:pt x="53" y="154"/>
                </a:lnTo>
                <a:lnTo>
                  <a:pt x="44" y="143"/>
                </a:lnTo>
                <a:lnTo>
                  <a:pt x="41" y="127"/>
                </a:lnTo>
                <a:lnTo>
                  <a:pt x="0" y="89"/>
                </a:lnTo>
                <a:lnTo>
                  <a:pt x="32" y="80"/>
                </a:lnTo>
                <a:lnTo>
                  <a:pt x="33" y="71"/>
                </a:lnTo>
                <a:lnTo>
                  <a:pt x="27" y="67"/>
                </a:lnTo>
                <a:lnTo>
                  <a:pt x="46" y="31"/>
                </a:lnTo>
                <a:lnTo>
                  <a:pt x="87" y="0"/>
                </a:lnTo>
                <a:lnTo>
                  <a:pt x="99" y="11"/>
                </a:lnTo>
                <a:lnTo>
                  <a:pt x="132" y="4"/>
                </a:lnTo>
                <a:lnTo>
                  <a:pt x="145" y="35"/>
                </a:lnTo>
                <a:lnTo>
                  <a:pt x="150" y="9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4373563" y="2181225"/>
            <a:ext cx="142875" cy="125413"/>
          </a:xfrm>
          <a:custGeom>
            <a:avLst/>
            <a:gdLst>
              <a:gd name="T0" fmla="*/ 2147483647 w 90"/>
              <a:gd name="T1" fmla="*/ 0 h 79"/>
              <a:gd name="T2" fmla="*/ 2147483647 w 90"/>
              <a:gd name="T3" fmla="*/ 2147483647 h 79"/>
              <a:gd name="T4" fmla="*/ 2147483647 w 90"/>
              <a:gd name="T5" fmla="*/ 2147483647 h 79"/>
              <a:gd name="T6" fmla="*/ 2147483647 w 90"/>
              <a:gd name="T7" fmla="*/ 2147483647 h 79"/>
              <a:gd name="T8" fmla="*/ 2147483647 w 90"/>
              <a:gd name="T9" fmla="*/ 2147483647 h 79"/>
              <a:gd name="T10" fmla="*/ 2147483647 w 90"/>
              <a:gd name="T11" fmla="*/ 2147483647 h 79"/>
              <a:gd name="T12" fmla="*/ 2147483647 w 90"/>
              <a:gd name="T13" fmla="*/ 2147483647 h 79"/>
              <a:gd name="T14" fmla="*/ 0 w 90"/>
              <a:gd name="T15" fmla="*/ 2147483647 h 79"/>
              <a:gd name="T16" fmla="*/ 2147483647 w 90"/>
              <a:gd name="T17" fmla="*/ 2147483647 h 79"/>
              <a:gd name="T18" fmla="*/ 2147483647 w 90"/>
              <a:gd name="T19" fmla="*/ 2147483647 h 79"/>
              <a:gd name="T20" fmla="*/ 2147483647 w 90"/>
              <a:gd name="T21" fmla="*/ 0 h 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0"/>
              <a:gd name="T34" fmla="*/ 0 h 79"/>
              <a:gd name="T35" fmla="*/ 90 w 90"/>
              <a:gd name="T36" fmla="*/ 79 h 7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0" h="79">
                <a:moveTo>
                  <a:pt x="38" y="0"/>
                </a:moveTo>
                <a:lnTo>
                  <a:pt x="62" y="33"/>
                </a:lnTo>
                <a:lnTo>
                  <a:pt x="75" y="36"/>
                </a:lnTo>
                <a:lnTo>
                  <a:pt x="89" y="55"/>
                </a:lnTo>
                <a:lnTo>
                  <a:pt x="88" y="63"/>
                </a:lnTo>
                <a:lnTo>
                  <a:pt x="88" y="78"/>
                </a:lnTo>
                <a:lnTo>
                  <a:pt x="36" y="45"/>
                </a:lnTo>
                <a:lnTo>
                  <a:pt x="0" y="56"/>
                </a:lnTo>
                <a:lnTo>
                  <a:pt x="8" y="14"/>
                </a:lnTo>
                <a:lnTo>
                  <a:pt x="18" y="2"/>
                </a:lnTo>
                <a:lnTo>
                  <a:pt x="38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4568825" y="2066925"/>
            <a:ext cx="176213" cy="238125"/>
          </a:xfrm>
          <a:custGeom>
            <a:avLst/>
            <a:gdLst>
              <a:gd name="T0" fmla="*/ 2147483647 w 111"/>
              <a:gd name="T1" fmla="*/ 2147483647 h 150"/>
              <a:gd name="T2" fmla="*/ 2147483647 w 111"/>
              <a:gd name="T3" fmla="*/ 2147483647 h 150"/>
              <a:gd name="T4" fmla="*/ 2147483647 w 111"/>
              <a:gd name="T5" fmla="*/ 0 h 150"/>
              <a:gd name="T6" fmla="*/ 2147483647 w 111"/>
              <a:gd name="T7" fmla="*/ 2147483647 h 150"/>
              <a:gd name="T8" fmla="*/ 2147483647 w 111"/>
              <a:gd name="T9" fmla="*/ 2147483647 h 150"/>
              <a:gd name="T10" fmla="*/ 2147483647 w 111"/>
              <a:gd name="T11" fmla="*/ 2147483647 h 150"/>
              <a:gd name="T12" fmla="*/ 2147483647 w 111"/>
              <a:gd name="T13" fmla="*/ 2147483647 h 150"/>
              <a:gd name="T14" fmla="*/ 2147483647 w 111"/>
              <a:gd name="T15" fmla="*/ 2147483647 h 150"/>
              <a:gd name="T16" fmla="*/ 2147483647 w 111"/>
              <a:gd name="T17" fmla="*/ 2147483647 h 150"/>
              <a:gd name="T18" fmla="*/ 2147483647 w 111"/>
              <a:gd name="T19" fmla="*/ 2147483647 h 150"/>
              <a:gd name="T20" fmla="*/ 2147483647 w 111"/>
              <a:gd name="T21" fmla="*/ 2147483647 h 150"/>
              <a:gd name="T22" fmla="*/ 2147483647 w 111"/>
              <a:gd name="T23" fmla="*/ 2147483647 h 150"/>
              <a:gd name="T24" fmla="*/ 0 w 111"/>
              <a:gd name="T25" fmla="*/ 2147483647 h 150"/>
              <a:gd name="T26" fmla="*/ 2147483647 w 111"/>
              <a:gd name="T27" fmla="*/ 2147483647 h 15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11"/>
              <a:gd name="T43" fmla="*/ 0 h 150"/>
              <a:gd name="T44" fmla="*/ 111 w 111"/>
              <a:gd name="T45" fmla="*/ 150 h 15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11" h="150">
                <a:moveTo>
                  <a:pt x="29" y="27"/>
                </a:moveTo>
                <a:lnTo>
                  <a:pt x="43" y="31"/>
                </a:lnTo>
                <a:lnTo>
                  <a:pt x="60" y="0"/>
                </a:lnTo>
                <a:lnTo>
                  <a:pt x="93" y="9"/>
                </a:lnTo>
                <a:lnTo>
                  <a:pt x="99" y="13"/>
                </a:lnTo>
                <a:lnTo>
                  <a:pt x="98" y="22"/>
                </a:lnTo>
                <a:lnTo>
                  <a:pt x="66" y="31"/>
                </a:lnTo>
                <a:lnTo>
                  <a:pt x="107" y="69"/>
                </a:lnTo>
                <a:lnTo>
                  <a:pt x="110" y="85"/>
                </a:lnTo>
                <a:lnTo>
                  <a:pt x="59" y="118"/>
                </a:lnTo>
                <a:lnTo>
                  <a:pt x="52" y="141"/>
                </a:lnTo>
                <a:lnTo>
                  <a:pt x="20" y="149"/>
                </a:lnTo>
                <a:lnTo>
                  <a:pt x="0" y="128"/>
                </a:lnTo>
                <a:lnTo>
                  <a:pt x="29" y="2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4868863" y="2119313"/>
            <a:ext cx="153987" cy="212725"/>
          </a:xfrm>
          <a:custGeom>
            <a:avLst/>
            <a:gdLst>
              <a:gd name="T0" fmla="*/ 2147483647 w 97"/>
              <a:gd name="T1" fmla="*/ 2147483647 h 134"/>
              <a:gd name="T2" fmla="*/ 2147483647 w 97"/>
              <a:gd name="T3" fmla="*/ 2147483647 h 134"/>
              <a:gd name="T4" fmla="*/ 2147483647 w 97"/>
              <a:gd name="T5" fmla="*/ 2147483647 h 134"/>
              <a:gd name="T6" fmla="*/ 2147483647 w 97"/>
              <a:gd name="T7" fmla="*/ 2147483647 h 134"/>
              <a:gd name="T8" fmla="*/ 2147483647 w 97"/>
              <a:gd name="T9" fmla="*/ 2147483647 h 134"/>
              <a:gd name="T10" fmla="*/ 2147483647 w 97"/>
              <a:gd name="T11" fmla="*/ 2147483647 h 134"/>
              <a:gd name="T12" fmla="*/ 2147483647 w 97"/>
              <a:gd name="T13" fmla="*/ 2147483647 h 134"/>
              <a:gd name="T14" fmla="*/ 2147483647 w 97"/>
              <a:gd name="T15" fmla="*/ 2147483647 h 134"/>
              <a:gd name="T16" fmla="*/ 2147483647 w 97"/>
              <a:gd name="T17" fmla="*/ 2147483647 h 134"/>
              <a:gd name="T18" fmla="*/ 0 w 97"/>
              <a:gd name="T19" fmla="*/ 2147483647 h 134"/>
              <a:gd name="T20" fmla="*/ 2147483647 w 97"/>
              <a:gd name="T21" fmla="*/ 2147483647 h 134"/>
              <a:gd name="T22" fmla="*/ 2147483647 w 97"/>
              <a:gd name="T23" fmla="*/ 2147483647 h 134"/>
              <a:gd name="T24" fmla="*/ 2147483647 w 97"/>
              <a:gd name="T25" fmla="*/ 0 h 134"/>
              <a:gd name="T26" fmla="*/ 2147483647 w 97"/>
              <a:gd name="T27" fmla="*/ 0 h 134"/>
              <a:gd name="T28" fmla="*/ 2147483647 w 97"/>
              <a:gd name="T29" fmla="*/ 2147483647 h 134"/>
              <a:gd name="T30" fmla="*/ 2147483647 w 97"/>
              <a:gd name="T31" fmla="*/ 2147483647 h 134"/>
              <a:gd name="T32" fmla="*/ 2147483647 w 97"/>
              <a:gd name="T33" fmla="*/ 2147483647 h 1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7"/>
              <a:gd name="T52" fmla="*/ 0 h 134"/>
              <a:gd name="T53" fmla="*/ 97 w 97"/>
              <a:gd name="T54" fmla="*/ 134 h 13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7" h="134">
                <a:moveTo>
                  <a:pt x="89" y="18"/>
                </a:moveTo>
                <a:lnTo>
                  <a:pt x="96" y="26"/>
                </a:lnTo>
                <a:lnTo>
                  <a:pt x="91" y="48"/>
                </a:lnTo>
                <a:lnTo>
                  <a:pt x="44" y="133"/>
                </a:lnTo>
                <a:lnTo>
                  <a:pt x="27" y="127"/>
                </a:lnTo>
                <a:lnTo>
                  <a:pt x="20" y="116"/>
                </a:lnTo>
                <a:lnTo>
                  <a:pt x="39" y="83"/>
                </a:lnTo>
                <a:lnTo>
                  <a:pt x="13" y="75"/>
                </a:lnTo>
                <a:lnTo>
                  <a:pt x="13" y="63"/>
                </a:lnTo>
                <a:lnTo>
                  <a:pt x="0" y="44"/>
                </a:lnTo>
                <a:lnTo>
                  <a:pt x="11" y="30"/>
                </a:lnTo>
                <a:lnTo>
                  <a:pt x="19" y="16"/>
                </a:lnTo>
                <a:lnTo>
                  <a:pt x="27" y="0"/>
                </a:lnTo>
                <a:lnTo>
                  <a:pt x="41" y="0"/>
                </a:lnTo>
                <a:lnTo>
                  <a:pt x="41" y="13"/>
                </a:lnTo>
                <a:lnTo>
                  <a:pt x="82" y="24"/>
                </a:lnTo>
                <a:lnTo>
                  <a:pt x="89" y="1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4787900" y="2371725"/>
            <a:ext cx="692150" cy="361950"/>
          </a:xfrm>
          <a:custGeom>
            <a:avLst/>
            <a:gdLst>
              <a:gd name="T0" fmla="*/ 2147483647 w 436"/>
              <a:gd name="T1" fmla="*/ 2147483647 h 228"/>
              <a:gd name="T2" fmla="*/ 2147483647 w 436"/>
              <a:gd name="T3" fmla="*/ 2147483647 h 228"/>
              <a:gd name="T4" fmla="*/ 0 w 436"/>
              <a:gd name="T5" fmla="*/ 2147483647 h 228"/>
              <a:gd name="T6" fmla="*/ 2147483647 w 436"/>
              <a:gd name="T7" fmla="*/ 2147483647 h 228"/>
              <a:gd name="T8" fmla="*/ 2147483647 w 436"/>
              <a:gd name="T9" fmla="*/ 2147483647 h 228"/>
              <a:gd name="T10" fmla="*/ 2147483647 w 436"/>
              <a:gd name="T11" fmla="*/ 2147483647 h 228"/>
              <a:gd name="T12" fmla="*/ 2147483647 w 436"/>
              <a:gd name="T13" fmla="*/ 2147483647 h 228"/>
              <a:gd name="T14" fmla="*/ 2147483647 w 436"/>
              <a:gd name="T15" fmla="*/ 2147483647 h 228"/>
              <a:gd name="T16" fmla="*/ 2147483647 w 436"/>
              <a:gd name="T17" fmla="*/ 2147483647 h 228"/>
              <a:gd name="T18" fmla="*/ 2147483647 w 436"/>
              <a:gd name="T19" fmla="*/ 2147483647 h 228"/>
              <a:gd name="T20" fmla="*/ 2147483647 w 436"/>
              <a:gd name="T21" fmla="*/ 0 h 228"/>
              <a:gd name="T22" fmla="*/ 2147483647 w 436"/>
              <a:gd name="T23" fmla="*/ 2147483647 h 228"/>
              <a:gd name="T24" fmla="*/ 2147483647 w 436"/>
              <a:gd name="T25" fmla="*/ 2147483647 h 228"/>
              <a:gd name="T26" fmla="*/ 2147483647 w 436"/>
              <a:gd name="T27" fmla="*/ 2147483647 h 228"/>
              <a:gd name="T28" fmla="*/ 2147483647 w 436"/>
              <a:gd name="T29" fmla="*/ 2147483647 h 228"/>
              <a:gd name="T30" fmla="*/ 2147483647 w 436"/>
              <a:gd name="T31" fmla="*/ 2147483647 h 228"/>
              <a:gd name="T32" fmla="*/ 2147483647 w 436"/>
              <a:gd name="T33" fmla="*/ 2147483647 h 228"/>
              <a:gd name="T34" fmla="*/ 2147483647 w 436"/>
              <a:gd name="T35" fmla="*/ 2147483647 h 228"/>
              <a:gd name="T36" fmla="*/ 2147483647 w 436"/>
              <a:gd name="T37" fmla="*/ 2147483647 h 2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36"/>
              <a:gd name="T58" fmla="*/ 0 h 228"/>
              <a:gd name="T59" fmla="*/ 436 w 436"/>
              <a:gd name="T60" fmla="*/ 228 h 22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36" h="228">
                <a:moveTo>
                  <a:pt x="98" y="227"/>
                </a:moveTo>
                <a:lnTo>
                  <a:pt x="23" y="211"/>
                </a:lnTo>
                <a:lnTo>
                  <a:pt x="0" y="174"/>
                </a:lnTo>
                <a:lnTo>
                  <a:pt x="58" y="157"/>
                </a:lnTo>
                <a:lnTo>
                  <a:pt x="143" y="129"/>
                </a:lnTo>
                <a:lnTo>
                  <a:pt x="228" y="102"/>
                </a:lnTo>
                <a:lnTo>
                  <a:pt x="223" y="95"/>
                </a:lnTo>
                <a:lnTo>
                  <a:pt x="252" y="84"/>
                </a:lnTo>
                <a:lnTo>
                  <a:pt x="280" y="95"/>
                </a:lnTo>
                <a:lnTo>
                  <a:pt x="303" y="61"/>
                </a:lnTo>
                <a:lnTo>
                  <a:pt x="399" y="0"/>
                </a:lnTo>
                <a:lnTo>
                  <a:pt x="427" y="6"/>
                </a:lnTo>
                <a:lnTo>
                  <a:pt x="416" y="50"/>
                </a:lnTo>
                <a:lnTo>
                  <a:pt x="435" y="76"/>
                </a:lnTo>
                <a:lnTo>
                  <a:pt x="389" y="87"/>
                </a:lnTo>
                <a:lnTo>
                  <a:pt x="349" y="104"/>
                </a:lnTo>
                <a:lnTo>
                  <a:pt x="240" y="168"/>
                </a:lnTo>
                <a:lnTo>
                  <a:pt x="148" y="204"/>
                </a:lnTo>
                <a:lnTo>
                  <a:pt x="98" y="22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5113338" y="2225675"/>
            <a:ext cx="374650" cy="298450"/>
          </a:xfrm>
          <a:custGeom>
            <a:avLst/>
            <a:gdLst>
              <a:gd name="T0" fmla="*/ 2147483647 w 236"/>
              <a:gd name="T1" fmla="*/ 2147483647 h 188"/>
              <a:gd name="T2" fmla="*/ 2147483647 w 236"/>
              <a:gd name="T3" fmla="*/ 2147483647 h 188"/>
              <a:gd name="T4" fmla="*/ 2147483647 w 236"/>
              <a:gd name="T5" fmla="*/ 2147483647 h 188"/>
              <a:gd name="T6" fmla="*/ 2147483647 w 236"/>
              <a:gd name="T7" fmla="*/ 2147483647 h 188"/>
              <a:gd name="T8" fmla="*/ 2147483647 w 236"/>
              <a:gd name="T9" fmla="*/ 2147483647 h 188"/>
              <a:gd name="T10" fmla="*/ 2147483647 w 236"/>
              <a:gd name="T11" fmla="*/ 2147483647 h 188"/>
              <a:gd name="T12" fmla="*/ 2147483647 w 236"/>
              <a:gd name="T13" fmla="*/ 2147483647 h 188"/>
              <a:gd name="T14" fmla="*/ 2147483647 w 236"/>
              <a:gd name="T15" fmla="*/ 2147483647 h 188"/>
              <a:gd name="T16" fmla="*/ 2147483647 w 236"/>
              <a:gd name="T17" fmla="*/ 2147483647 h 188"/>
              <a:gd name="T18" fmla="*/ 2147483647 w 236"/>
              <a:gd name="T19" fmla="*/ 2147483647 h 188"/>
              <a:gd name="T20" fmla="*/ 2147483647 w 236"/>
              <a:gd name="T21" fmla="*/ 2147483647 h 188"/>
              <a:gd name="T22" fmla="*/ 2147483647 w 236"/>
              <a:gd name="T23" fmla="*/ 2147483647 h 188"/>
              <a:gd name="T24" fmla="*/ 0 w 236"/>
              <a:gd name="T25" fmla="*/ 2147483647 h 188"/>
              <a:gd name="T26" fmla="*/ 2147483647 w 236"/>
              <a:gd name="T27" fmla="*/ 2147483647 h 188"/>
              <a:gd name="T28" fmla="*/ 2147483647 w 236"/>
              <a:gd name="T29" fmla="*/ 2147483647 h 188"/>
              <a:gd name="T30" fmla="*/ 2147483647 w 236"/>
              <a:gd name="T31" fmla="*/ 2147483647 h 188"/>
              <a:gd name="T32" fmla="*/ 2147483647 w 236"/>
              <a:gd name="T33" fmla="*/ 2147483647 h 188"/>
              <a:gd name="T34" fmla="*/ 2147483647 w 236"/>
              <a:gd name="T35" fmla="*/ 0 h 188"/>
              <a:gd name="T36" fmla="*/ 2147483647 w 236"/>
              <a:gd name="T37" fmla="*/ 2147483647 h 188"/>
              <a:gd name="T38" fmla="*/ 2147483647 w 236"/>
              <a:gd name="T39" fmla="*/ 2147483647 h 1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6"/>
              <a:gd name="T61" fmla="*/ 0 h 188"/>
              <a:gd name="T62" fmla="*/ 236 w 236"/>
              <a:gd name="T63" fmla="*/ 188 h 1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6" h="188">
                <a:moveTo>
                  <a:pt x="235" y="78"/>
                </a:moveTo>
                <a:lnTo>
                  <a:pt x="222" y="98"/>
                </a:lnTo>
                <a:lnTo>
                  <a:pt x="194" y="92"/>
                </a:lnTo>
                <a:lnTo>
                  <a:pt x="146" y="122"/>
                </a:lnTo>
                <a:lnTo>
                  <a:pt x="98" y="153"/>
                </a:lnTo>
                <a:lnTo>
                  <a:pt x="75" y="187"/>
                </a:lnTo>
                <a:lnTo>
                  <a:pt x="47" y="176"/>
                </a:lnTo>
                <a:lnTo>
                  <a:pt x="18" y="187"/>
                </a:lnTo>
                <a:lnTo>
                  <a:pt x="9" y="174"/>
                </a:lnTo>
                <a:lnTo>
                  <a:pt x="22" y="172"/>
                </a:lnTo>
                <a:lnTo>
                  <a:pt x="23" y="162"/>
                </a:lnTo>
                <a:lnTo>
                  <a:pt x="12" y="153"/>
                </a:lnTo>
                <a:lnTo>
                  <a:pt x="0" y="121"/>
                </a:lnTo>
                <a:lnTo>
                  <a:pt x="22" y="51"/>
                </a:lnTo>
                <a:lnTo>
                  <a:pt x="69" y="70"/>
                </a:lnTo>
                <a:lnTo>
                  <a:pt x="127" y="49"/>
                </a:lnTo>
                <a:lnTo>
                  <a:pt x="141" y="7"/>
                </a:lnTo>
                <a:lnTo>
                  <a:pt x="223" y="0"/>
                </a:lnTo>
                <a:lnTo>
                  <a:pt x="223" y="41"/>
                </a:lnTo>
                <a:lnTo>
                  <a:pt x="235" y="7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4783138" y="2387600"/>
            <a:ext cx="368300" cy="261938"/>
          </a:xfrm>
          <a:custGeom>
            <a:avLst/>
            <a:gdLst>
              <a:gd name="T0" fmla="*/ 2147483647 w 232"/>
              <a:gd name="T1" fmla="*/ 2147483647 h 165"/>
              <a:gd name="T2" fmla="*/ 2147483647 w 232"/>
              <a:gd name="T3" fmla="*/ 2147483647 h 165"/>
              <a:gd name="T4" fmla="*/ 2147483647 w 232"/>
              <a:gd name="T5" fmla="*/ 2147483647 h 165"/>
              <a:gd name="T6" fmla="*/ 2147483647 w 232"/>
              <a:gd name="T7" fmla="*/ 2147483647 h 165"/>
              <a:gd name="T8" fmla="*/ 2147483647 w 232"/>
              <a:gd name="T9" fmla="*/ 2147483647 h 165"/>
              <a:gd name="T10" fmla="*/ 2147483647 w 232"/>
              <a:gd name="T11" fmla="*/ 2147483647 h 165"/>
              <a:gd name="T12" fmla="*/ 0 w 232"/>
              <a:gd name="T13" fmla="*/ 2147483647 h 165"/>
              <a:gd name="T14" fmla="*/ 2147483647 w 232"/>
              <a:gd name="T15" fmla="*/ 2147483647 h 165"/>
              <a:gd name="T16" fmla="*/ 2147483647 w 232"/>
              <a:gd name="T17" fmla="*/ 2147483647 h 165"/>
              <a:gd name="T18" fmla="*/ 2147483647 w 232"/>
              <a:gd name="T19" fmla="*/ 0 h 165"/>
              <a:gd name="T20" fmla="*/ 2147483647 w 232"/>
              <a:gd name="T21" fmla="*/ 2147483647 h 165"/>
              <a:gd name="T22" fmla="*/ 2147483647 w 232"/>
              <a:gd name="T23" fmla="*/ 2147483647 h 165"/>
              <a:gd name="T24" fmla="*/ 2147483647 w 232"/>
              <a:gd name="T25" fmla="*/ 2147483647 h 165"/>
              <a:gd name="T26" fmla="*/ 2147483647 w 232"/>
              <a:gd name="T27" fmla="*/ 2147483647 h 165"/>
              <a:gd name="T28" fmla="*/ 2147483647 w 232"/>
              <a:gd name="T29" fmla="*/ 2147483647 h 16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32"/>
              <a:gd name="T46" fmla="*/ 0 h 165"/>
              <a:gd name="T47" fmla="*/ 232 w 232"/>
              <a:gd name="T48" fmla="*/ 165 h 16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32" h="165">
                <a:moveTo>
                  <a:pt x="230" y="70"/>
                </a:moveTo>
                <a:lnTo>
                  <a:pt x="217" y="72"/>
                </a:lnTo>
                <a:lnTo>
                  <a:pt x="226" y="85"/>
                </a:lnTo>
                <a:lnTo>
                  <a:pt x="231" y="92"/>
                </a:lnTo>
                <a:lnTo>
                  <a:pt x="61" y="147"/>
                </a:lnTo>
                <a:lnTo>
                  <a:pt x="3" y="164"/>
                </a:lnTo>
                <a:lnTo>
                  <a:pt x="0" y="99"/>
                </a:lnTo>
                <a:lnTo>
                  <a:pt x="63" y="7"/>
                </a:lnTo>
                <a:lnTo>
                  <a:pt x="70" y="13"/>
                </a:lnTo>
                <a:lnTo>
                  <a:pt x="157" y="0"/>
                </a:lnTo>
                <a:lnTo>
                  <a:pt x="172" y="10"/>
                </a:lnTo>
                <a:lnTo>
                  <a:pt x="208" y="19"/>
                </a:lnTo>
                <a:lnTo>
                  <a:pt x="220" y="51"/>
                </a:lnTo>
                <a:lnTo>
                  <a:pt x="231" y="60"/>
                </a:lnTo>
                <a:lnTo>
                  <a:pt x="230" y="7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5114925" y="2227263"/>
            <a:ext cx="223838" cy="111125"/>
          </a:xfrm>
          <a:custGeom>
            <a:avLst/>
            <a:gdLst>
              <a:gd name="T0" fmla="*/ 2147483647 w 141"/>
              <a:gd name="T1" fmla="*/ 2147483647 h 70"/>
              <a:gd name="T2" fmla="*/ 2147483647 w 141"/>
              <a:gd name="T3" fmla="*/ 2147483647 h 70"/>
              <a:gd name="T4" fmla="*/ 2147483647 w 141"/>
              <a:gd name="T5" fmla="*/ 2147483647 h 70"/>
              <a:gd name="T6" fmla="*/ 2147483647 w 141"/>
              <a:gd name="T7" fmla="*/ 2147483647 h 70"/>
              <a:gd name="T8" fmla="*/ 2147483647 w 141"/>
              <a:gd name="T9" fmla="*/ 2147483647 h 70"/>
              <a:gd name="T10" fmla="*/ 0 w 141"/>
              <a:gd name="T11" fmla="*/ 2147483647 h 70"/>
              <a:gd name="T12" fmla="*/ 2147483647 w 141"/>
              <a:gd name="T13" fmla="*/ 0 h 70"/>
              <a:gd name="T14" fmla="*/ 2147483647 w 141"/>
              <a:gd name="T15" fmla="*/ 2147483647 h 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1"/>
              <a:gd name="T25" fmla="*/ 0 h 70"/>
              <a:gd name="T26" fmla="*/ 141 w 141"/>
              <a:gd name="T27" fmla="*/ 70 h 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1" h="70">
                <a:moveTo>
                  <a:pt x="94" y="17"/>
                </a:moveTo>
                <a:lnTo>
                  <a:pt x="140" y="6"/>
                </a:lnTo>
                <a:lnTo>
                  <a:pt x="126" y="48"/>
                </a:lnTo>
                <a:lnTo>
                  <a:pt x="68" y="69"/>
                </a:lnTo>
                <a:lnTo>
                  <a:pt x="21" y="50"/>
                </a:lnTo>
                <a:lnTo>
                  <a:pt x="0" y="26"/>
                </a:lnTo>
                <a:lnTo>
                  <a:pt x="16" y="0"/>
                </a:lnTo>
                <a:lnTo>
                  <a:pt x="94" y="1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5467350" y="2014538"/>
            <a:ext cx="358775" cy="382587"/>
          </a:xfrm>
          <a:custGeom>
            <a:avLst/>
            <a:gdLst>
              <a:gd name="T0" fmla="*/ 2147483647 w 226"/>
              <a:gd name="T1" fmla="*/ 2147483647 h 241"/>
              <a:gd name="T2" fmla="*/ 2147483647 w 226"/>
              <a:gd name="T3" fmla="*/ 2147483647 h 241"/>
              <a:gd name="T4" fmla="*/ 2147483647 w 226"/>
              <a:gd name="T5" fmla="*/ 2147483647 h 241"/>
              <a:gd name="T6" fmla="*/ 2147483647 w 226"/>
              <a:gd name="T7" fmla="*/ 2147483647 h 241"/>
              <a:gd name="T8" fmla="*/ 2147483647 w 226"/>
              <a:gd name="T9" fmla="*/ 2147483647 h 241"/>
              <a:gd name="T10" fmla="*/ 2147483647 w 226"/>
              <a:gd name="T11" fmla="*/ 2147483647 h 241"/>
              <a:gd name="T12" fmla="*/ 0 w 226"/>
              <a:gd name="T13" fmla="*/ 2147483647 h 241"/>
              <a:gd name="T14" fmla="*/ 0 w 226"/>
              <a:gd name="T15" fmla="*/ 2147483647 h 241"/>
              <a:gd name="T16" fmla="*/ 2147483647 w 226"/>
              <a:gd name="T17" fmla="*/ 2147483647 h 241"/>
              <a:gd name="T18" fmla="*/ 2147483647 w 226"/>
              <a:gd name="T19" fmla="*/ 2147483647 h 241"/>
              <a:gd name="T20" fmla="*/ 2147483647 w 226"/>
              <a:gd name="T21" fmla="*/ 2147483647 h 241"/>
              <a:gd name="T22" fmla="*/ 2147483647 w 226"/>
              <a:gd name="T23" fmla="*/ 0 h 241"/>
              <a:gd name="T24" fmla="*/ 2147483647 w 226"/>
              <a:gd name="T25" fmla="*/ 2147483647 h 241"/>
              <a:gd name="T26" fmla="*/ 2147483647 w 226"/>
              <a:gd name="T27" fmla="*/ 2147483647 h 241"/>
              <a:gd name="T28" fmla="*/ 2147483647 w 226"/>
              <a:gd name="T29" fmla="*/ 2147483647 h 241"/>
              <a:gd name="T30" fmla="*/ 2147483647 w 226"/>
              <a:gd name="T31" fmla="*/ 2147483647 h 241"/>
              <a:gd name="T32" fmla="*/ 2147483647 w 226"/>
              <a:gd name="T33" fmla="*/ 2147483647 h 241"/>
              <a:gd name="T34" fmla="*/ 2147483647 w 226"/>
              <a:gd name="T35" fmla="*/ 2147483647 h 241"/>
              <a:gd name="T36" fmla="*/ 2147483647 w 226"/>
              <a:gd name="T37" fmla="*/ 2147483647 h 241"/>
              <a:gd name="T38" fmla="*/ 2147483647 w 226"/>
              <a:gd name="T39" fmla="*/ 2147483647 h 2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26"/>
              <a:gd name="T61" fmla="*/ 0 h 241"/>
              <a:gd name="T62" fmla="*/ 226 w 226"/>
              <a:gd name="T63" fmla="*/ 241 h 2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26" h="241">
                <a:moveTo>
                  <a:pt x="219" y="240"/>
                </a:moveTo>
                <a:lnTo>
                  <a:pt x="174" y="236"/>
                </a:lnTo>
                <a:lnTo>
                  <a:pt x="128" y="232"/>
                </a:lnTo>
                <a:lnTo>
                  <a:pt x="79" y="237"/>
                </a:lnTo>
                <a:lnTo>
                  <a:pt x="56" y="204"/>
                </a:lnTo>
                <a:lnTo>
                  <a:pt x="12" y="211"/>
                </a:lnTo>
                <a:lnTo>
                  <a:pt x="0" y="174"/>
                </a:lnTo>
                <a:lnTo>
                  <a:pt x="0" y="133"/>
                </a:lnTo>
                <a:lnTo>
                  <a:pt x="45" y="114"/>
                </a:lnTo>
                <a:lnTo>
                  <a:pt x="67" y="66"/>
                </a:lnTo>
                <a:lnTo>
                  <a:pt x="105" y="24"/>
                </a:lnTo>
                <a:lnTo>
                  <a:pt x="106" y="0"/>
                </a:lnTo>
                <a:lnTo>
                  <a:pt x="132" y="6"/>
                </a:lnTo>
                <a:lnTo>
                  <a:pt x="142" y="43"/>
                </a:lnTo>
                <a:lnTo>
                  <a:pt x="200" y="89"/>
                </a:lnTo>
                <a:lnTo>
                  <a:pt x="204" y="123"/>
                </a:lnTo>
                <a:lnTo>
                  <a:pt x="225" y="139"/>
                </a:lnTo>
                <a:lnTo>
                  <a:pt x="201" y="170"/>
                </a:lnTo>
                <a:lnTo>
                  <a:pt x="197" y="211"/>
                </a:lnTo>
                <a:lnTo>
                  <a:pt x="219" y="24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5780088" y="2155825"/>
            <a:ext cx="133350" cy="273050"/>
          </a:xfrm>
          <a:custGeom>
            <a:avLst/>
            <a:gdLst>
              <a:gd name="T0" fmla="*/ 2147483647 w 84"/>
              <a:gd name="T1" fmla="*/ 2147483647 h 172"/>
              <a:gd name="T2" fmla="*/ 2147483647 w 84"/>
              <a:gd name="T3" fmla="*/ 2147483647 h 172"/>
              <a:gd name="T4" fmla="*/ 0 w 84"/>
              <a:gd name="T5" fmla="*/ 2147483647 h 172"/>
              <a:gd name="T6" fmla="*/ 2147483647 w 84"/>
              <a:gd name="T7" fmla="*/ 2147483647 h 172"/>
              <a:gd name="T8" fmla="*/ 2147483647 w 84"/>
              <a:gd name="T9" fmla="*/ 2147483647 h 172"/>
              <a:gd name="T10" fmla="*/ 2147483647 w 84"/>
              <a:gd name="T11" fmla="*/ 2147483647 h 172"/>
              <a:gd name="T12" fmla="*/ 2147483647 w 84"/>
              <a:gd name="T13" fmla="*/ 0 h 172"/>
              <a:gd name="T14" fmla="*/ 2147483647 w 84"/>
              <a:gd name="T15" fmla="*/ 2147483647 h 172"/>
              <a:gd name="T16" fmla="*/ 2147483647 w 84"/>
              <a:gd name="T17" fmla="*/ 2147483647 h 172"/>
              <a:gd name="T18" fmla="*/ 2147483647 w 84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4"/>
              <a:gd name="T31" fmla="*/ 0 h 172"/>
              <a:gd name="T32" fmla="*/ 84 w 84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4" h="172">
                <a:moveTo>
                  <a:pt x="62" y="171"/>
                </a:moveTo>
                <a:lnTo>
                  <a:pt x="22" y="151"/>
                </a:lnTo>
                <a:lnTo>
                  <a:pt x="0" y="122"/>
                </a:lnTo>
                <a:lnTo>
                  <a:pt x="4" y="81"/>
                </a:lnTo>
                <a:lnTo>
                  <a:pt x="28" y="50"/>
                </a:lnTo>
                <a:lnTo>
                  <a:pt x="7" y="34"/>
                </a:lnTo>
                <a:lnTo>
                  <a:pt x="3" y="0"/>
                </a:lnTo>
                <a:lnTo>
                  <a:pt x="29" y="26"/>
                </a:lnTo>
                <a:lnTo>
                  <a:pt x="83" y="139"/>
                </a:lnTo>
                <a:lnTo>
                  <a:pt x="62" y="17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66" name="Freeform 18"/>
          <p:cNvSpPr>
            <a:spLocks/>
          </p:cNvSpPr>
          <p:nvPr/>
        </p:nvSpPr>
        <p:spPr bwMode="auto">
          <a:xfrm>
            <a:off x="5878513" y="2303463"/>
            <a:ext cx="487362" cy="312737"/>
          </a:xfrm>
          <a:custGeom>
            <a:avLst/>
            <a:gdLst>
              <a:gd name="T0" fmla="*/ 2147483647 w 307"/>
              <a:gd name="T1" fmla="*/ 2147483647 h 197"/>
              <a:gd name="T2" fmla="*/ 2147483647 w 307"/>
              <a:gd name="T3" fmla="*/ 2147483647 h 197"/>
              <a:gd name="T4" fmla="*/ 2147483647 w 307"/>
              <a:gd name="T5" fmla="*/ 2147483647 h 197"/>
              <a:gd name="T6" fmla="*/ 2147483647 w 307"/>
              <a:gd name="T7" fmla="*/ 2147483647 h 197"/>
              <a:gd name="T8" fmla="*/ 2147483647 w 307"/>
              <a:gd name="T9" fmla="*/ 2147483647 h 197"/>
              <a:gd name="T10" fmla="*/ 0 w 307"/>
              <a:gd name="T11" fmla="*/ 2147483647 h 197"/>
              <a:gd name="T12" fmla="*/ 2147483647 w 307"/>
              <a:gd name="T13" fmla="*/ 2147483647 h 197"/>
              <a:gd name="T14" fmla="*/ 2147483647 w 307"/>
              <a:gd name="T15" fmla="*/ 2147483647 h 197"/>
              <a:gd name="T16" fmla="*/ 2147483647 w 307"/>
              <a:gd name="T17" fmla="*/ 2147483647 h 197"/>
              <a:gd name="T18" fmla="*/ 2147483647 w 307"/>
              <a:gd name="T19" fmla="*/ 0 h 197"/>
              <a:gd name="T20" fmla="*/ 2147483647 w 307"/>
              <a:gd name="T21" fmla="*/ 2147483647 h 197"/>
              <a:gd name="T22" fmla="*/ 2147483647 w 307"/>
              <a:gd name="T23" fmla="*/ 2147483647 h 197"/>
              <a:gd name="T24" fmla="*/ 2147483647 w 307"/>
              <a:gd name="T25" fmla="*/ 2147483647 h 197"/>
              <a:gd name="T26" fmla="*/ 2147483647 w 307"/>
              <a:gd name="T27" fmla="*/ 2147483647 h 197"/>
              <a:gd name="T28" fmla="*/ 2147483647 w 307"/>
              <a:gd name="T29" fmla="*/ 2147483647 h 197"/>
              <a:gd name="T30" fmla="*/ 2147483647 w 307"/>
              <a:gd name="T31" fmla="*/ 2147483647 h 197"/>
              <a:gd name="T32" fmla="*/ 2147483647 w 307"/>
              <a:gd name="T33" fmla="*/ 2147483647 h 197"/>
              <a:gd name="T34" fmla="*/ 2147483647 w 307"/>
              <a:gd name="T35" fmla="*/ 2147483647 h 197"/>
              <a:gd name="T36" fmla="*/ 2147483647 w 307"/>
              <a:gd name="T37" fmla="*/ 2147483647 h 197"/>
              <a:gd name="T38" fmla="*/ 2147483647 w 307"/>
              <a:gd name="T39" fmla="*/ 2147483647 h 197"/>
              <a:gd name="T40" fmla="*/ 2147483647 w 307"/>
              <a:gd name="T41" fmla="*/ 2147483647 h 19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07"/>
              <a:gd name="T64" fmla="*/ 0 h 197"/>
              <a:gd name="T65" fmla="*/ 307 w 307"/>
              <a:gd name="T66" fmla="*/ 197 h 19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07" h="197">
                <a:moveTo>
                  <a:pt x="179" y="196"/>
                </a:moveTo>
                <a:lnTo>
                  <a:pt x="183" y="170"/>
                </a:lnTo>
                <a:lnTo>
                  <a:pt x="115" y="148"/>
                </a:lnTo>
                <a:lnTo>
                  <a:pt x="31" y="84"/>
                </a:lnTo>
                <a:lnTo>
                  <a:pt x="6" y="89"/>
                </a:lnTo>
                <a:lnTo>
                  <a:pt x="0" y="78"/>
                </a:lnTo>
                <a:lnTo>
                  <a:pt x="21" y="46"/>
                </a:lnTo>
                <a:lnTo>
                  <a:pt x="40" y="60"/>
                </a:lnTo>
                <a:lnTo>
                  <a:pt x="60" y="59"/>
                </a:lnTo>
                <a:lnTo>
                  <a:pt x="79" y="0"/>
                </a:lnTo>
                <a:lnTo>
                  <a:pt x="92" y="5"/>
                </a:lnTo>
                <a:lnTo>
                  <a:pt x="136" y="81"/>
                </a:lnTo>
                <a:lnTo>
                  <a:pt x="162" y="90"/>
                </a:lnTo>
                <a:lnTo>
                  <a:pt x="207" y="92"/>
                </a:lnTo>
                <a:lnTo>
                  <a:pt x="252" y="94"/>
                </a:lnTo>
                <a:lnTo>
                  <a:pt x="290" y="106"/>
                </a:lnTo>
                <a:lnTo>
                  <a:pt x="306" y="119"/>
                </a:lnTo>
                <a:lnTo>
                  <a:pt x="304" y="135"/>
                </a:lnTo>
                <a:lnTo>
                  <a:pt x="270" y="176"/>
                </a:lnTo>
                <a:lnTo>
                  <a:pt x="261" y="170"/>
                </a:lnTo>
                <a:lnTo>
                  <a:pt x="179" y="19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6099175" y="2573338"/>
            <a:ext cx="217488" cy="392112"/>
          </a:xfrm>
          <a:custGeom>
            <a:avLst/>
            <a:gdLst>
              <a:gd name="T0" fmla="*/ 2147483647 w 137"/>
              <a:gd name="T1" fmla="*/ 2147483647 h 247"/>
              <a:gd name="T2" fmla="*/ 2147483647 w 137"/>
              <a:gd name="T3" fmla="*/ 2147483647 h 247"/>
              <a:gd name="T4" fmla="*/ 2147483647 w 137"/>
              <a:gd name="T5" fmla="*/ 2147483647 h 247"/>
              <a:gd name="T6" fmla="*/ 2147483647 w 137"/>
              <a:gd name="T7" fmla="*/ 2147483647 h 247"/>
              <a:gd name="T8" fmla="*/ 2147483647 w 137"/>
              <a:gd name="T9" fmla="*/ 2147483647 h 247"/>
              <a:gd name="T10" fmla="*/ 0 w 137"/>
              <a:gd name="T11" fmla="*/ 2147483647 h 247"/>
              <a:gd name="T12" fmla="*/ 2147483647 w 137"/>
              <a:gd name="T13" fmla="*/ 2147483647 h 247"/>
              <a:gd name="T14" fmla="*/ 2147483647 w 137"/>
              <a:gd name="T15" fmla="*/ 2147483647 h 247"/>
              <a:gd name="T16" fmla="*/ 2147483647 w 137"/>
              <a:gd name="T17" fmla="*/ 2147483647 h 247"/>
              <a:gd name="T18" fmla="*/ 2147483647 w 137"/>
              <a:gd name="T19" fmla="*/ 2147483647 h 247"/>
              <a:gd name="T20" fmla="*/ 2147483647 w 137"/>
              <a:gd name="T21" fmla="*/ 2147483647 h 247"/>
              <a:gd name="T22" fmla="*/ 2147483647 w 137"/>
              <a:gd name="T23" fmla="*/ 2147483647 h 247"/>
              <a:gd name="T24" fmla="*/ 2147483647 w 137"/>
              <a:gd name="T25" fmla="*/ 2147483647 h 247"/>
              <a:gd name="T26" fmla="*/ 2147483647 w 137"/>
              <a:gd name="T27" fmla="*/ 0 h 247"/>
              <a:gd name="T28" fmla="*/ 2147483647 w 137"/>
              <a:gd name="T29" fmla="*/ 2147483647 h 247"/>
              <a:gd name="T30" fmla="*/ 2147483647 w 137"/>
              <a:gd name="T31" fmla="*/ 2147483647 h 247"/>
              <a:gd name="T32" fmla="*/ 2147483647 w 137"/>
              <a:gd name="T33" fmla="*/ 2147483647 h 247"/>
              <a:gd name="T34" fmla="*/ 2147483647 w 137"/>
              <a:gd name="T35" fmla="*/ 2147483647 h 247"/>
              <a:gd name="T36" fmla="*/ 2147483647 w 137"/>
              <a:gd name="T37" fmla="*/ 2147483647 h 2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7"/>
              <a:gd name="T58" fmla="*/ 0 h 247"/>
              <a:gd name="T59" fmla="*/ 137 w 137"/>
              <a:gd name="T60" fmla="*/ 247 h 2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7" h="247">
                <a:moveTo>
                  <a:pt x="136" y="173"/>
                </a:moveTo>
                <a:lnTo>
                  <a:pt x="92" y="177"/>
                </a:lnTo>
                <a:lnTo>
                  <a:pt x="63" y="171"/>
                </a:lnTo>
                <a:lnTo>
                  <a:pt x="38" y="237"/>
                </a:lnTo>
                <a:lnTo>
                  <a:pt x="13" y="246"/>
                </a:lnTo>
                <a:lnTo>
                  <a:pt x="0" y="241"/>
                </a:lnTo>
                <a:lnTo>
                  <a:pt x="26" y="223"/>
                </a:lnTo>
                <a:lnTo>
                  <a:pt x="22" y="200"/>
                </a:lnTo>
                <a:lnTo>
                  <a:pt x="36" y="144"/>
                </a:lnTo>
                <a:lnTo>
                  <a:pt x="40" y="100"/>
                </a:lnTo>
                <a:lnTo>
                  <a:pt x="24" y="32"/>
                </a:lnTo>
                <a:lnTo>
                  <a:pt x="40" y="26"/>
                </a:lnTo>
                <a:lnTo>
                  <a:pt x="81" y="13"/>
                </a:lnTo>
                <a:lnTo>
                  <a:pt x="122" y="0"/>
                </a:lnTo>
                <a:lnTo>
                  <a:pt x="131" y="6"/>
                </a:lnTo>
                <a:lnTo>
                  <a:pt x="108" y="33"/>
                </a:lnTo>
                <a:lnTo>
                  <a:pt x="105" y="69"/>
                </a:lnTo>
                <a:lnTo>
                  <a:pt x="133" y="139"/>
                </a:lnTo>
                <a:lnTo>
                  <a:pt x="136" y="17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5884863" y="2624138"/>
            <a:ext cx="279400" cy="268287"/>
          </a:xfrm>
          <a:custGeom>
            <a:avLst/>
            <a:gdLst>
              <a:gd name="T0" fmla="*/ 2147483647 w 176"/>
              <a:gd name="T1" fmla="*/ 2147483647 h 169"/>
              <a:gd name="T2" fmla="*/ 0 w 176"/>
              <a:gd name="T3" fmla="*/ 2147483647 h 169"/>
              <a:gd name="T4" fmla="*/ 2147483647 w 176"/>
              <a:gd name="T5" fmla="*/ 2147483647 h 169"/>
              <a:gd name="T6" fmla="*/ 2147483647 w 176"/>
              <a:gd name="T7" fmla="*/ 2147483647 h 169"/>
              <a:gd name="T8" fmla="*/ 2147483647 w 176"/>
              <a:gd name="T9" fmla="*/ 0 h 169"/>
              <a:gd name="T10" fmla="*/ 2147483647 w 176"/>
              <a:gd name="T11" fmla="*/ 2147483647 h 169"/>
              <a:gd name="T12" fmla="*/ 2147483647 w 176"/>
              <a:gd name="T13" fmla="*/ 2147483647 h 169"/>
              <a:gd name="T14" fmla="*/ 2147483647 w 176"/>
              <a:gd name="T15" fmla="*/ 2147483647 h 169"/>
              <a:gd name="T16" fmla="*/ 2147483647 w 176"/>
              <a:gd name="T17" fmla="*/ 2147483647 h 1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6"/>
              <a:gd name="T28" fmla="*/ 0 h 169"/>
              <a:gd name="T29" fmla="*/ 176 w 176"/>
              <a:gd name="T30" fmla="*/ 169 h 1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6" h="169">
                <a:moveTo>
                  <a:pt x="71" y="161"/>
                </a:moveTo>
                <a:lnTo>
                  <a:pt x="0" y="115"/>
                </a:lnTo>
                <a:lnTo>
                  <a:pt x="2" y="90"/>
                </a:lnTo>
                <a:lnTo>
                  <a:pt x="81" y="45"/>
                </a:lnTo>
                <a:lnTo>
                  <a:pt x="159" y="0"/>
                </a:lnTo>
                <a:lnTo>
                  <a:pt x="175" y="68"/>
                </a:lnTo>
                <a:lnTo>
                  <a:pt x="171" y="112"/>
                </a:lnTo>
                <a:lnTo>
                  <a:pt x="157" y="168"/>
                </a:lnTo>
                <a:lnTo>
                  <a:pt x="71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>
            <a:off x="5849938" y="2879725"/>
            <a:ext cx="296862" cy="357188"/>
          </a:xfrm>
          <a:custGeom>
            <a:avLst/>
            <a:gdLst>
              <a:gd name="T0" fmla="*/ 2147483647 w 187"/>
              <a:gd name="T1" fmla="*/ 2147483647 h 225"/>
              <a:gd name="T2" fmla="*/ 2147483647 w 187"/>
              <a:gd name="T3" fmla="*/ 2147483647 h 225"/>
              <a:gd name="T4" fmla="*/ 2147483647 w 187"/>
              <a:gd name="T5" fmla="*/ 2147483647 h 225"/>
              <a:gd name="T6" fmla="*/ 2147483647 w 187"/>
              <a:gd name="T7" fmla="*/ 2147483647 h 225"/>
              <a:gd name="T8" fmla="*/ 0 w 187"/>
              <a:gd name="T9" fmla="*/ 2147483647 h 225"/>
              <a:gd name="T10" fmla="*/ 2147483647 w 187"/>
              <a:gd name="T11" fmla="*/ 2147483647 h 225"/>
              <a:gd name="T12" fmla="*/ 2147483647 w 187"/>
              <a:gd name="T13" fmla="*/ 2147483647 h 225"/>
              <a:gd name="T14" fmla="*/ 2147483647 w 187"/>
              <a:gd name="T15" fmla="*/ 0 h 225"/>
              <a:gd name="T16" fmla="*/ 2147483647 w 187"/>
              <a:gd name="T17" fmla="*/ 2147483647 h 225"/>
              <a:gd name="T18" fmla="*/ 2147483647 w 187"/>
              <a:gd name="T19" fmla="*/ 2147483647 h 225"/>
              <a:gd name="T20" fmla="*/ 2147483647 w 187"/>
              <a:gd name="T21" fmla="*/ 2147483647 h 225"/>
              <a:gd name="T22" fmla="*/ 2147483647 w 187"/>
              <a:gd name="T23" fmla="*/ 2147483647 h 225"/>
              <a:gd name="T24" fmla="*/ 2147483647 w 187"/>
              <a:gd name="T25" fmla="*/ 2147483647 h 225"/>
              <a:gd name="T26" fmla="*/ 2147483647 w 187"/>
              <a:gd name="T27" fmla="*/ 2147483647 h 225"/>
              <a:gd name="T28" fmla="*/ 2147483647 w 187"/>
              <a:gd name="T29" fmla="*/ 2147483647 h 225"/>
              <a:gd name="T30" fmla="*/ 2147483647 w 187"/>
              <a:gd name="T31" fmla="*/ 2147483647 h 225"/>
              <a:gd name="T32" fmla="*/ 2147483647 w 187"/>
              <a:gd name="T33" fmla="*/ 2147483647 h 2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87"/>
              <a:gd name="T52" fmla="*/ 0 h 225"/>
              <a:gd name="T53" fmla="*/ 187 w 187"/>
              <a:gd name="T54" fmla="*/ 225 h 22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87" h="225">
                <a:moveTo>
                  <a:pt x="114" y="224"/>
                </a:moveTo>
                <a:lnTo>
                  <a:pt x="79" y="181"/>
                </a:lnTo>
                <a:lnTo>
                  <a:pt x="97" y="159"/>
                </a:lnTo>
                <a:lnTo>
                  <a:pt x="53" y="82"/>
                </a:lnTo>
                <a:lnTo>
                  <a:pt x="0" y="36"/>
                </a:lnTo>
                <a:lnTo>
                  <a:pt x="30" y="18"/>
                </a:lnTo>
                <a:lnTo>
                  <a:pt x="56" y="19"/>
                </a:lnTo>
                <a:lnTo>
                  <a:pt x="93" y="0"/>
                </a:lnTo>
                <a:lnTo>
                  <a:pt x="179" y="7"/>
                </a:lnTo>
                <a:lnTo>
                  <a:pt x="183" y="30"/>
                </a:lnTo>
                <a:lnTo>
                  <a:pt x="157" y="48"/>
                </a:lnTo>
                <a:lnTo>
                  <a:pt x="170" y="53"/>
                </a:lnTo>
                <a:lnTo>
                  <a:pt x="186" y="83"/>
                </a:lnTo>
                <a:lnTo>
                  <a:pt x="146" y="114"/>
                </a:lnTo>
                <a:lnTo>
                  <a:pt x="172" y="139"/>
                </a:lnTo>
                <a:lnTo>
                  <a:pt x="164" y="150"/>
                </a:lnTo>
                <a:lnTo>
                  <a:pt x="114" y="22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70" name="Freeform 22"/>
          <p:cNvSpPr>
            <a:spLocks/>
          </p:cNvSpPr>
          <p:nvPr/>
        </p:nvSpPr>
        <p:spPr bwMode="auto">
          <a:xfrm>
            <a:off x="6119813" y="2844800"/>
            <a:ext cx="204787" cy="282575"/>
          </a:xfrm>
          <a:custGeom>
            <a:avLst/>
            <a:gdLst>
              <a:gd name="T0" fmla="*/ 2147483647 w 129"/>
              <a:gd name="T1" fmla="*/ 2147483647 h 178"/>
              <a:gd name="T2" fmla="*/ 2147483647 w 129"/>
              <a:gd name="T3" fmla="*/ 2147483647 h 178"/>
              <a:gd name="T4" fmla="*/ 2147483647 w 129"/>
              <a:gd name="T5" fmla="*/ 2147483647 h 178"/>
              <a:gd name="T6" fmla="*/ 2147483647 w 129"/>
              <a:gd name="T7" fmla="*/ 2147483647 h 178"/>
              <a:gd name="T8" fmla="*/ 0 w 129"/>
              <a:gd name="T9" fmla="*/ 2147483647 h 178"/>
              <a:gd name="T10" fmla="*/ 2147483647 w 129"/>
              <a:gd name="T11" fmla="*/ 2147483647 h 178"/>
              <a:gd name="T12" fmla="*/ 2147483647 w 129"/>
              <a:gd name="T13" fmla="*/ 0 h 178"/>
              <a:gd name="T14" fmla="*/ 2147483647 w 129"/>
              <a:gd name="T15" fmla="*/ 2147483647 h 178"/>
              <a:gd name="T16" fmla="*/ 2147483647 w 129"/>
              <a:gd name="T17" fmla="*/ 2147483647 h 178"/>
              <a:gd name="T18" fmla="*/ 2147483647 w 129"/>
              <a:gd name="T19" fmla="*/ 2147483647 h 178"/>
              <a:gd name="T20" fmla="*/ 2147483647 w 129"/>
              <a:gd name="T21" fmla="*/ 2147483647 h 178"/>
              <a:gd name="T22" fmla="*/ 2147483647 w 129"/>
              <a:gd name="T23" fmla="*/ 2147483647 h 178"/>
              <a:gd name="T24" fmla="*/ 2147483647 w 129"/>
              <a:gd name="T25" fmla="*/ 2147483647 h 17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9"/>
              <a:gd name="T40" fmla="*/ 0 h 178"/>
              <a:gd name="T41" fmla="*/ 129 w 129"/>
              <a:gd name="T42" fmla="*/ 178 h 17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9" h="178">
                <a:moveTo>
                  <a:pt x="74" y="177"/>
                </a:moveTo>
                <a:lnTo>
                  <a:pt x="33" y="159"/>
                </a:lnTo>
                <a:lnTo>
                  <a:pt x="51" y="127"/>
                </a:lnTo>
                <a:lnTo>
                  <a:pt x="16" y="105"/>
                </a:lnTo>
                <a:lnTo>
                  <a:pt x="0" y="75"/>
                </a:lnTo>
                <a:lnTo>
                  <a:pt x="25" y="66"/>
                </a:lnTo>
                <a:lnTo>
                  <a:pt x="50" y="0"/>
                </a:lnTo>
                <a:lnTo>
                  <a:pt x="79" y="6"/>
                </a:lnTo>
                <a:lnTo>
                  <a:pt x="123" y="2"/>
                </a:lnTo>
                <a:lnTo>
                  <a:pt x="128" y="78"/>
                </a:lnTo>
                <a:lnTo>
                  <a:pt x="121" y="109"/>
                </a:lnTo>
                <a:lnTo>
                  <a:pt x="96" y="129"/>
                </a:lnTo>
                <a:lnTo>
                  <a:pt x="74" y="17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71" name="Freeform 23"/>
          <p:cNvSpPr>
            <a:spLocks/>
          </p:cNvSpPr>
          <p:nvPr/>
        </p:nvSpPr>
        <p:spPr bwMode="auto">
          <a:xfrm>
            <a:off x="6081713" y="2968625"/>
            <a:ext cx="407987" cy="404813"/>
          </a:xfrm>
          <a:custGeom>
            <a:avLst/>
            <a:gdLst>
              <a:gd name="T0" fmla="*/ 2147483647 w 257"/>
              <a:gd name="T1" fmla="*/ 2147483647 h 255"/>
              <a:gd name="T2" fmla="*/ 2147483647 w 257"/>
              <a:gd name="T3" fmla="*/ 2147483647 h 255"/>
              <a:gd name="T4" fmla="*/ 2147483647 w 257"/>
              <a:gd name="T5" fmla="*/ 2147483647 h 255"/>
              <a:gd name="T6" fmla="*/ 2147483647 w 257"/>
              <a:gd name="T7" fmla="*/ 2147483647 h 255"/>
              <a:gd name="T8" fmla="*/ 2147483647 w 257"/>
              <a:gd name="T9" fmla="*/ 2147483647 h 255"/>
              <a:gd name="T10" fmla="*/ 2147483647 w 257"/>
              <a:gd name="T11" fmla="*/ 2147483647 h 255"/>
              <a:gd name="T12" fmla="*/ 2147483647 w 257"/>
              <a:gd name="T13" fmla="*/ 2147483647 h 255"/>
              <a:gd name="T14" fmla="*/ 0 w 257"/>
              <a:gd name="T15" fmla="*/ 2147483647 h 255"/>
              <a:gd name="T16" fmla="*/ 2147483647 w 257"/>
              <a:gd name="T17" fmla="*/ 2147483647 h 255"/>
              <a:gd name="T18" fmla="*/ 2147483647 w 257"/>
              <a:gd name="T19" fmla="*/ 2147483647 h 255"/>
              <a:gd name="T20" fmla="*/ 2147483647 w 257"/>
              <a:gd name="T21" fmla="*/ 2147483647 h 255"/>
              <a:gd name="T22" fmla="*/ 2147483647 w 257"/>
              <a:gd name="T23" fmla="*/ 2147483647 h 255"/>
              <a:gd name="T24" fmla="*/ 2147483647 w 257"/>
              <a:gd name="T25" fmla="*/ 2147483647 h 255"/>
              <a:gd name="T26" fmla="*/ 2147483647 w 257"/>
              <a:gd name="T27" fmla="*/ 2147483647 h 255"/>
              <a:gd name="T28" fmla="*/ 2147483647 w 257"/>
              <a:gd name="T29" fmla="*/ 0 h 255"/>
              <a:gd name="T30" fmla="*/ 2147483647 w 257"/>
              <a:gd name="T31" fmla="*/ 0 h 255"/>
              <a:gd name="T32" fmla="*/ 2147483647 w 257"/>
              <a:gd name="T33" fmla="*/ 2147483647 h 255"/>
              <a:gd name="T34" fmla="*/ 2147483647 w 257"/>
              <a:gd name="T35" fmla="*/ 2147483647 h 255"/>
              <a:gd name="T36" fmla="*/ 2147483647 w 257"/>
              <a:gd name="T37" fmla="*/ 2147483647 h 255"/>
              <a:gd name="T38" fmla="*/ 2147483647 w 257"/>
              <a:gd name="T39" fmla="*/ 2147483647 h 255"/>
              <a:gd name="T40" fmla="*/ 2147483647 w 257"/>
              <a:gd name="T41" fmla="*/ 2147483647 h 255"/>
              <a:gd name="T42" fmla="*/ 2147483647 w 257"/>
              <a:gd name="T43" fmla="*/ 2147483647 h 255"/>
              <a:gd name="T44" fmla="*/ 2147483647 w 257"/>
              <a:gd name="T45" fmla="*/ 2147483647 h 255"/>
              <a:gd name="T46" fmla="*/ 2147483647 w 257"/>
              <a:gd name="T47" fmla="*/ 2147483647 h 255"/>
              <a:gd name="T48" fmla="*/ 2147483647 w 257"/>
              <a:gd name="T49" fmla="*/ 2147483647 h 255"/>
              <a:gd name="T50" fmla="*/ 2147483647 w 257"/>
              <a:gd name="T51" fmla="*/ 2147483647 h 255"/>
              <a:gd name="T52" fmla="*/ 2147483647 w 257"/>
              <a:gd name="T53" fmla="*/ 2147483647 h 255"/>
              <a:gd name="T54" fmla="*/ 2147483647 w 257"/>
              <a:gd name="T55" fmla="*/ 2147483647 h 255"/>
              <a:gd name="T56" fmla="*/ 2147483647 w 257"/>
              <a:gd name="T57" fmla="*/ 2147483647 h 25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57"/>
              <a:gd name="T88" fmla="*/ 0 h 255"/>
              <a:gd name="T89" fmla="*/ 257 w 257"/>
              <a:gd name="T90" fmla="*/ 255 h 25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57" h="255">
                <a:moveTo>
                  <a:pt x="89" y="186"/>
                </a:moveTo>
                <a:lnTo>
                  <a:pt x="45" y="166"/>
                </a:lnTo>
                <a:lnTo>
                  <a:pt x="22" y="166"/>
                </a:lnTo>
                <a:lnTo>
                  <a:pt x="17" y="152"/>
                </a:lnTo>
                <a:lnTo>
                  <a:pt x="29" y="102"/>
                </a:lnTo>
                <a:lnTo>
                  <a:pt x="18" y="94"/>
                </a:lnTo>
                <a:lnTo>
                  <a:pt x="26" y="83"/>
                </a:lnTo>
                <a:lnTo>
                  <a:pt x="0" y="58"/>
                </a:lnTo>
                <a:lnTo>
                  <a:pt x="40" y="27"/>
                </a:lnTo>
                <a:lnTo>
                  <a:pt x="75" y="49"/>
                </a:lnTo>
                <a:lnTo>
                  <a:pt x="57" y="81"/>
                </a:lnTo>
                <a:lnTo>
                  <a:pt x="98" y="99"/>
                </a:lnTo>
                <a:lnTo>
                  <a:pt x="120" y="51"/>
                </a:lnTo>
                <a:lnTo>
                  <a:pt x="145" y="31"/>
                </a:lnTo>
                <a:lnTo>
                  <a:pt x="152" y="0"/>
                </a:lnTo>
                <a:lnTo>
                  <a:pt x="165" y="0"/>
                </a:lnTo>
                <a:lnTo>
                  <a:pt x="188" y="41"/>
                </a:lnTo>
                <a:lnTo>
                  <a:pt x="221" y="63"/>
                </a:lnTo>
                <a:lnTo>
                  <a:pt x="244" y="73"/>
                </a:lnTo>
                <a:lnTo>
                  <a:pt x="256" y="95"/>
                </a:lnTo>
                <a:lnTo>
                  <a:pt x="248" y="150"/>
                </a:lnTo>
                <a:lnTo>
                  <a:pt x="232" y="182"/>
                </a:lnTo>
                <a:lnTo>
                  <a:pt x="198" y="218"/>
                </a:lnTo>
                <a:lnTo>
                  <a:pt x="167" y="234"/>
                </a:lnTo>
                <a:lnTo>
                  <a:pt x="103" y="241"/>
                </a:lnTo>
                <a:lnTo>
                  <a:pt x="66" y="246"/>
                </a:lnTo>
                <a:lnTo>
                  <a:pt x="48" y="254"/>
                </a:lnTo>
                <a:lnTo>
                  <a:pt x="41" y="248"/>
                </a:lnTo>
                <a:lnTo>
                  <a:pt x="89" y="18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5740400" y="2936875"/>
            <a:ext cx="292100" cy="347663"/>
          </a:xfrm>
          <a:custGeom>
            <a:avLst/>
            <a:gdLst>
              <a:gd name="T0" fmla="*/ 2147483647 w 184"/>
              <a:gd name="T1" fmla="*/ 2147483647 h 219"/>
              <a:gd name="T2" fmla="*/ 2147483647 w 184"/>
              <a:gd name="T3" fmla="*/ 2147483647 h 219"/>
              <a:gd name="T4" fmla="*/ 2147483647 w 184"/>
              <a:gd name="T5" fmla="*/ 2147483647 h 219"/>
              <a:gd name="T6" fmla="*/ 2147483647 w 184"/>
              <a:gd name="T7" fmla="*/ 2147483647 h 219"/>
              <a:gd name="T8" fmla="*/ 0 w 184"/>
              <a:gd name="T9" fmla="*/ 2147483647 h 219"/>
              <a:gd name="T10" fmla="*/ 2147483647 w 184"/>
              <a:gd name="T11" fmla="*/ 0 h 219"/>
              <a:gd name="T12" fmla="*/ 2147483647 w 184"/>
              <a:gd name="T13" fmla="*/ 2147483647 h 219"/>
              <a:gd name="T14" fmla="*/ 2147483647 w 184"/>
              <a:gd name="T15" fmla="*/ 2147483647 h 219"/>
              <a:gd name="T16" fmla="*/ 2147483647 w 184"/>
              <a:gd name="T17" fmla="*/ 2147483647 h 219"/>
              <a:gd name="T18" fmla="*/ 2147483647 w 184"/>
              <a:gd name="T19" fmla="*/ 2147483647 h 219"/>
              <a:gd name="T20" fmla="*/ 2147483647 w 184"/>
              <a:gd name="T21" fmla="*/ 2147483647 h 219"/>
              <a:gd name="T22" fmla="*/ 2147483647 w 184"/>
              <a:gd name="T23" fmla="*/ 2147483647 h 21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84"/>
              <a:gd name="T37" fmla="*/ 0 h 219"/>
              <a:gd name="T38" fmla="*/ 184 w 184"/>
              <a:gd name="T39" fmla="*/ 219 h 21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84" h="219">
                <a:moveTo>
                  <a:pt x="105" y="174"/>
                </a:moveTo>
                <a:lnTo>
                  <a:pt x="110" y="133"/>
                </a:lnTo>
                <a:lnTo>
                  <a:pt x="83" y="105"/>
                </a:lnTo>
                <a:lnTo>
                  <a:pt x="69" y="107"/>
                </a:lnTo>
                <a:lnTo>
                  <a:pt x="0" y="54"/>
                </a:lnTo>
                <a:lnTo>
                  <a:pt x="69" y="0"/>
                </a:lnTo>
                <a:lnTo>
                  <a:pt x="122" y="46"/>
                </a:lnTo>
                <a:lnTo>
                  <a:pt x="166" y="123"/>
                </a:lnTo>
                <a:lnTo>
                  <a:pt x="148" y="145"/>
                </a:lnTo>
                <a:lnTo>
                  <a:pt x="183" y="188"/>
                </a:lnTo>
                <a:lnTo>
                  <a:pt x="165" y="218"/>
                </a:lnTo>
                <a:lnTo>
                  <a:pt x="105" y="17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5661025" y="3022600"/>
            <a:ext cx="342900" cy="331788"/>
          </a:xfrm>
          <a:custGeom>
            <a:avLst/>
            <a:gdLst>
              <a:gd name="T0" fmla="*/ 2147483647 w 216"/>
              <a:gd name="T1" fmla="*/ 2147483647 h 209"/>
              <a:gd name="T2" fmla="*/ 2147483647 w 216"/>
              <a:gd name="T3" fmla="*/ 2147483647 h 209"/>
              <a:gd name="T4" fmla="*/ 2147483647 w 216"/>
              <a:gd name="T5" fmla="*/ 2147483647 h 209"/>
              <a:gd name="T6" fmla="*/ 2147483647 w 216"/>
              <a:gd name="T7" fmla="*/ 2147483647 h 209"/>
              <a:gd name="T8" fmla="*/ 2147483647 w 216"/>
              <a:gd name="T9" fmla="*/ 2147483647 h 209"/>
              <a:gd name="T10" fmla="*/ 0 w 216"/>
              <a:gd name="T11" fmla="*/ 2147483647 h 209"/>
              <a:gd name="T12" fmla="*/ 2147483647 w 216"/>
              <a:gd name="T13" fmla="*/ 0 h 209"/>
              <a:gd name="T14" fmla="*/ 2147483647 w 216"/>
              <a:gd name="T15" fmla="*/ 2147483647 h 209"/>
              <a:gd name="T16" fmla="*/ 2147483647 w 216"/>
              <a:gd name="T17" fmla="*/ 2147483647 h 209"/>
              <a:gd name="T18" fmla="*/ 2147483647 w 216"/>
              <a:gd name="T19" fmla="*/ 2147483647 h 209"/>
              <a:gd name="T20" fmla="*/ 2147483647 w 216"/>
              <a:gd name="T21" fmla="*/ 2147483647 h 209"/>
              <a:gd name="T22" fmla="*/ 2147483647 w 216"/>
              <a:gd name="T23" fmla="*/ 2147483647 h 209"/>
              <a:gd name="T24" fmla="*/ 2147483647 w 216"/>
              <a:gd name="T25" fmla="*/ 2147483647 h 209"/>
              <a:gd name="T26" fmla="*/ 2147483647 w 216"/>
              <a:gd name="T27" fmla="*/ 2147483647 h 209"/>
              <a:gd name="T28" fmla="*/ 2147483647 w 216"/>
              <a:gd name="T29" fmla="*/ 2147483647 h 20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"/>
              <a:gd name="T46" fmla="*/ 0 h 209"/>
              <a:gd name="T47" fmla="*/ 216 w 216"/>
              <a:gd name="T48" fmla="*/ 209 h 20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" h="209">
                <a:moveTo>
                  <a:pt x="170" y="208"/>
                </a:moveTo>
                <a:lnTo>
                  <a:pt x="155" y="174"/>
                </a:lnTo>
                <a:lnTo>
                  <a:pt x="63" y="113"/>
                </a:lnTo>
                <a:lnTo>
                  <a:pt x="70" y="93"/>
                </a:lnTo>
                <a:lnTo>
                  <a:pt x="33" y="71"/>
                </a:lnTo>
                <a:lnTo>
                  <a:pt x="0" y="30"/>
                </a:lnTo>
                <a:lnTo>
                  <a:pt x="50" y="0"/>
                </a:lnTo>
                <a:lnTo>
                  <a:pt x="119" y="53"/>
                </a:lnTo>
                <a:lnTo>
                  <a:pt x="133" y="51"/>
                </a:lnTo>
                <a:lnTo>
                  <a:pt x="160" y="79"/>
                </a:lnTo>
                <a:lnTo>
                  <a:pt x="155" y="120"/>
                </a:lnTo>
                <a:lnTo>
                  <a:pt x="215" y="164"/>
                </a:lnTo>
                <a:lnTo>
                  <a:pt x="204" y="178"/>
                </a:lnTo>
                <a:lnTo>
                  <a:pt x="188" y="170"/>
                </a:lnTo>
                <a:lnTo>
                  <a:pt x="170" y="20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5284788" y="3040063"/>
            <a:ext cx="647700" cy="738187"/>
          </a:xfrm>
          <a:custGeom>
            <a:avLst/>
            <a:gdLst>
              <a:gd name="T0" fmla="*/ 2147483647 w 408"/>
              <a:gd name="T1" fmla="*/ 2147483647 h 465"/>
              <a:gd name="T2" fmla="*/ 2147483647 w 408"/>
              <a:gd name="T3" fmla="*/ 2147483647 h 465"/>
              <a:gd name="T4" fmla="*/ 2147483647 w 408"/>
              <a:gd name="T5" fmla="*/ 2147483647 h 465"/>
              <a:gd name="T6" fmla="*/ 2147483647 w 408"/>
              <a:gd name="T7" fmla="*/ 2147483647 h 465"/>
              <a:gd name="T8" fmla="*/ 2147483647 w 408"/>
              <a:gd name="T9" fmla="*/ 2147483647 h 465"/>
              <a:gd name="T10" fmla="*/ 2147483647 w 408"/>
              <a:gd name="T11" fmla="*/ 2147483647 h 465"/>
              <a:gd name="T12" fmla="*/ 2147483647 w 408"/>
              <a:gd name="T13" fmla="*/ 2147483647 h 465"/>
              <a:gd name="T14" fmla="*/ 2147483647 w 408"/>
              <a:gd name="T15" fmla="*/ 2147483647 h 465"/>
              <a:gd name="T16" fmla="*/ 2147483647 w 408"/>
              <a:gd name="T17" fmla="*/ 2147483647 h 465"/>
              <a:gd name="T18" fmla="*/ 2147483647 w 408"/>
              <a:gd name="T19" fmla="*/ 2147483647 h 465"/>
              <a:gd name="T20" fmla="*/ 2147483647 w 408"/>
              <a:gd name="T21" fmla="*/ 2147483647 h 465"/>
              <a:gd name="T22" fmla="*/ 2147483647 w 408"/>
              <a:gd name="T23" fmla="*/ 2147483647 h 465"/>
              <a:gd name="T24" fmla="*/ 0 w 408"/>
              <a:gd name="T25" fmla="*/ 2147483647 h 465"/>
              <a:gd name="T26" fmla="*/ 2147483647 w 408"/>
              <a:gd name="T27" fmla="*/ 2147483647 h 465"/>
              <a:gd name="T28" fmla="*/ 2147483647 w 408"/>
              <a:gd name="T29" fmla="*/ 2147483647 h 465"/>
              <a:gd name="T30" fmla="*/ 2147483647 w 408"/>
              <a:gd name="T31" fmla="*/ 2147483647 h 465"/>
              <a:gd name="T32" fmla="*/ 2147483647 w 408"/>
              <a:gd name="T33" fmla="*/ 2147483647 h 465"/>
              <a:gd name="T34" fmla="*/ 2147483647 w 408"/>
              <a:gd name="T35" fmla="*/ 0 h 465"/>
              <a:gd name="T36" fmla="*/ 2147483647 w 408"/>
              <a:gd name="T37" fmla="*/ 2147483647 h 465"/>
              <a:gd name="T38" fmla="*/ 2147483647 w 408"/>
              <a:gd name="T39" fmla="*/ 2147483647 h 465"/>
              <a:gd name="T40" fmla="*/ 2147483647 w 408"/>
              <a:gd name="T41" fmla="*/ 2147483647 h 465"/>
              <a:gd name="T42" fmla="*/ 2147483647 w 408"/>
              <a:gd name="T43" fmla="*/ 2147483647 h 465"/>
              <a:gd name="T44" fmla="*/ 2147483647 w 408"/>
              <a:gd name="T45" fmla="*/ 2147483647 h 465"/>
              <a:gd name="T46" fmla="*/ 2147483647 w 408"/>
              <a:gd name="T47" fmla="*/ 2147483647 h 465"/>
              <a:gd name="T48" fmla="*/ 2147483647 w 408"/>
              <a:gd name="T49" fmla="*/ 2147483647 h 465"/>
              <a:gd name="T50" fmla="*/ 2147483647 w 408"/>
              <a:gd name="T51" fmla="*/ 2147483647 h 465"/>
              <a:gd name="T52" fmla="*/ 2147483647 w 408"/>
              <a:gd name="T53" fmla="*/ 2147483647 h 465"/>
              <a:gd name="T54" fmla="*/ 2147483647 w 408"/>
              <a:gd name="T55" fmla="*/ 2147483647 h 465"/>
              <a:gd name="T56" fmla="*/ 2147483647 w 408"/>
              <a:gd name="T57" fmla="*/ 2147483647 h 465"/>
              <a:gd name="T58" fmla="*/ 2147483647 w 408"/>
              <a:gd name="T59" fmla="*/ 2147483647 h 465"/>
              <a:gd name="T60" fmla="*/ 2147483647 w 408"/>
              <a:gd name="T61" fmla="*/ 2147483647 h 465"/>
              <a:gd name="T62" fmla="*/ 2147483647 w 408"/>
              <a:gd name="T63" fmla="*/ 2147483647 h 465"/>
              <a:gd name="T64" fmla="*/ 2147483647 w 408"/>
              <a:gd name="T65" fmla="*/ 2147483647 h 465"/>
              <a:gd name="T66" fmla="*/ 2147483647 w 408"/>
              <a:gd name="T67" fmla="*/ 2147483647 h 465"/>
              <a:gd name="T68" fmla="*/ 2147483647 w 408"/>
              <a:gd name="T69" fmla="*/ 2147483647 h 465"/>
              <a:gd name="T70" fmla="*/ 2147483647 w 408"/>
              <a:gd name="T71" fmla="*/ 2147483647 h 465"/>
              <a:gd name="T72" fmla="*/ 2147483647 w 408"/>
              <a:gd name="T73" fmla="*/ 2147483647 h 465"/>
              <a:gd name="T74" fmla="*/ 2147483647 w 408"/>
              <a:gd name="T75" fmla="*/ 2147483647 h 465"/>
              <a:gd name="T76" fmla="*/ 2147483647 w 408"/>
              <a:gd name="T77" fmla="*/ 2147483647 h 46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08"/>
              <a:gd name="T118" fmla="*/ 0 h 465"/>
              <a:gd name="T119" fmla="*/ 408 w 408"/>
              <a:gd name="T120" fmla="*/ 465 h 46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08" h="465">
                <a:moveTo>
                  <a:pt x="182" y="386"/>
                </a:moveTo>
                <a:lnTo>
                  <a:pt x="173" y="341"/>
                </a:lnTo>
                <a:lnTo>
                  <a:pt x="135" y="319"/>
                </a:lnTo>
                <a:lnTo>
                  <a:pt x="111" y="315"/>
                </a:lnTo>
                <a:lnTo>
                  <a:pt x="133" y="298"/>
                </a:lnTo>
                <a:lnTo>
                  <a:pt x="164" y="298"/>
                </a:lnTo>
                <a:lnTo>
                  <a:pt x="164" y="281"/>
                </a:lnTo>
                <a:lnTo>
                  <a:pt x="121" y="243"/>
                </a:lnTo>
                <a:lnTo>
                  <a:pt x="67" y="267"/>
                </a:lnTo>
                <a:lnTo>
                  <a:pt x="32" y="304"/>
                </a:lnTo>
                <a:lnTo>
                  <a:pt x="17" y="294"/>
                </a:lnTo>
                <a:lnTo>
                  <a:pt x="8" y="281"/>
                </a:lnTo>
                <a:lnTo>
                  <a:pt x="0" y="199"/>
                </a:lnTo>
                <a:lnTo>
                  <a:pt x="22" y="166"/>
                </a:lnTo>
                <a:lnTo>
                  <a:pt x="13" y="147"/>
                </a:lnTo>
                <a:lnTo>
                  <a:pt x="21" y="60"/>
                </a:lnTo>
                <a:lnTo>
                  <a:pt x="40" y="33"/>
                </a:lnTo>
                <a:lnTo>
                  <a:pt x="176" y="0"/>
                </a:lnTo>
                <a:lnTo>
                  <a:pt x="191" y="6"/>
                </a:lnTo>
                <a:lnTo>
                  <a:pt x="194" y="28"/>
                </a:lnTo>
                <a:lnTo>
                  <a:pt x="212" y="42"/>
                </a:lnTo>
                <a:lnTo>
                  <a:pt x="237" y="19"/>
                </a:lnTo>
                <a:lnTo>
                  <a:pt x="270" y="60"/>
                </a:lnTo>
                <a:lnTo>
                  <a:pt x="307" y="82"/>
                </a:lnTo>
                <a:lnTo>
                  <a:pt x="300" y="102"/>
                </a:lnTo>
                <a:lnTo>
                  <a:pt x="392" y="163"/>
                </a:lnTo>
                <a:lnTo>
                  <a:pt x="407" y="197"/>
                </a:lnTo>
                <a:lnTo>
                  <a:pt x="344" y="294"/>
                </a:lnTo>
                <a:lnTo>
                  <a:pt x="299" y="315"/>
                </a:lnTo>
                <a:lnTo>
                  <a:pt x="279" y="342"/>
                </a:lnTo>
                <a:lnTo>
                  <a:pt x="250" y="338"/>
                </a:lnTo>
                <a:lnTo>
                  <a:pt x="243" y="361"/>
                </a:lnTo>
                <a:lnTo>
                  <a:pt x="222" y="365"/>
                </a:lnTo>
                <a:lnTo>
                  <a:pt x="230" y="404"/>
                </a:lnTo>
                <a:lnTo>
                  <a:pt x="190" y="464"/>
                </a:lnTo>
                <a:lnTo>
                  <a:pt x="171" y="460"/>
                </a:lnTo>
                <a:lnTo>
                  <a:pt x="107" y="406"/>
                </a:lnTo>
                <a:lnTo>
                  <a:pt x="113" y="397"/>
                </a:lnTo>
                <a:lnTo>
                  <a:pt x="182" y="38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5353050" y="3698875"/>
            <a:ext cx="225425" cy="442913"/>
          </a:xfrm>
          <a:custGeom>
            <a:avLst/>
            <a:gdLst>
              <a:gd name="T0" fmla="*/ 2147483647 w 142"/>
              <a:gd name="T1" fmla="*/ 2147483647 h 279"/>
              <a:gd name="T2" fmla="*/ 0 w 142"/>
              <a:gd name="T3" fmla="*/ 2147483647 h 279"/>
              <a:gd name="T4" fmla="*/ 2147483647 w 142"/>
              <a:gd name="T5" fmla="*/ 0 h 279"/>
              <a:gd name="T6" fmla="*/ 2147483647 w 142"/>
              <a:gd name="T7" fmla="*/ 2147483647 h 279"/>
              <a:gd name="T8" fmla="*/ 0 60000 65536"/>
              <a:gd name="T9" fmla="*/ 0 60000 65536"/>
              <a:gd name="T10" fmla="*/ 0 60000 65536"/>
              <a:gd name="T11" fmla="*/ 0 60000 65536"/>
              <a:gd name="T12" fmla="*/ 0 w 142"/>
              <a:gd name="T13" fmla="*/ 0 h 279"/>
              <a:gd name="T14" fmla="*/ 142 w 142"/>
              <a:gd name="T15" fmla="*/ 279 h 2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" h="279">
                <a:moveTo>
                  <a:pt x="8" y="270"/>
                </a:moveTo>
                <a:lnTo>
                  <a:pt x="0" y="278"/>
                </a:lnTo>
                <a:lnTo>
                  <a:pt x="141" y="0"/>
                </a:lnTo>
                <a:lnTo>
                  <a:pt x="132" y="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76" name="Freeform 28"/>
          <p:cNvSpPr>
            <a:spLocks/>
          </p:cNvSpPr>
          <p:nvPr/>
        </p:nvSpPr>
        <p:spPr bwMode="auto">
          <a:xfrm>
            <a:off x="5208588" y="3976688"/>
            <a:ext cx="403225" cy="387350"/>
          </a:xfrm>
          <a:custGeom>
            <a:avLst/>
            <a:gdLst>
              <a:gd name="T0" fmla="*/ 2147483647 w 254"/>
              <a:gd name="T1" fmla="*/ 2147483647 h 244"/>
              <a:gd name="T2" fmla="*/ 2147483647 w 254"/>
              <a:gd name="T3" fmla="*/ 2147483647 h 244"/>
              <a:gd name="T4" fmla="*/ 2147483647 w 254"/>
              <a:gd name="T5" fmla="*/ 2147483647 h 244"/>
              <a:gd name="T6" fmla="*/ 0 w 254"/>
              <a:gd name="T7" fmla="*/ 2147483647 h 244"/>
              <a:gd name="T8" fmla="*/ 2147483647 w 254"/>
              <a:gd name="T9" fmla="*/ 2147483647 h 244"/>
              <a:gd name="T10" fmla="*/ 2147483647 w 254"/>
              <a:gd name="T11" fmla="*/ 2147483647 h 244"/>
              <a:gd name="T12" fmla="*/ 2147483647 w 254"/>
              <a:gd name="T13" fmla="*/ 2147483647 h 244"/>
              <a:gd name="T14" fmla="*/ 2147483647 w 254"/>
              <a:gd name="T15" fmla="*/ 0 h 244"/>
              <a:gd name="T16" fmla="*/ 2147483647 w 254"/>
              <a:gd name="T17" fmla="*/ 2147483647 h 244"/>
              <a:gd name="T18" fmla="*/ 2147483647 w 254"/>
              <a:gd name="T19" fmla="*/ 2147483647 h 244"/>
              <a:gd name="T20" fmla="*/ 2147483647 w 254"/>
              <a:gd name="T21" fmla="*/ 2147483647 h 244"/>
              <a:gd name="T22" fmla="*/ 2147483647 w 254"/>
              <a:gd name="T23" fmla="*/ 2147483647 h 244"/>
              <a:gd name="T24" fmla="*/ 2147483647 w 254"/>
              <a:gd name="T25" fmla="*/ 2147483647 h 244"/>
              <a:gd name="T26" fmla="*/ 2147483647 w 254"/>
              <a:gd name="T27" fmla="*/ 2147483647 h 244"/>
              <a:gd name="T28" fmla="*/ 2147483647 w 254"/>
              <a:gd name="T29" fmla="*/ 2147483647 h 244"/>
              <a:gd name="T30" fmla="*/ 2147483647 w 254"/>
              <a:gd name="T31" fmla="*/ 2147483647 h 244"/>
              <a:gd name="T32" fmla="*/ 2147483647 w 254"/>
              <a:gd name="T33" fmla="*/ 2147483647 h 2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54"/>
              <a:gd name="T52" fmla="*/ 0 h 244"/>
              <a:gd name="T53" fmla="*/ 254 w 254"/>
              <a:gd name="T54" fmla="*/ 244 h 24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54" h="244">
                <a:moveTo>
                  <a:pt x="198" y="243"/>
                </a:moveTo>
                <a:lnTo>
                  <a:pt x="150" y="242"/>
                </a:lnTo>
                <a:lnTo>
                  <a:pt x="8" y="173"/>
                </a:lnTo>
                <a:lnTo>
                  <a:pt x="0" y="157"/>
                </a:lnTo>
                <a:lnTo>
                  <a:pt x="20" y="51"/>
                </a:lnTo>
                <a:lnTo>
                  <a:pt x="18" y="30"/>
                </a:lnTo>
                <a:lnTo>
                  <a:pt x="46" y="12"/>
                </a:lnTo>
                <a:lnTo>
                  <a:pt x="65" y="0"/>
                </a:lnTo>
                <a:lnTo>
                  <a:pt x="94" y="50"/>
                </a:lnTo>
                <a:lnTo>
                  <a:pt x="169" y="112"/>
                </a:lnTo>
                <a:lnTo>
                  <a:pt x="150" y="180"/>
                </a:lnTo>
                <a:lnTo>
                  <a:pt x="183" y="198"/>
                </a:lnTo>
                <a:lnTo>
                  <a:pt x="240" y="181"/>
                </a:lnTo>
                <a:lnTo>
                  <a:pt x="253" y="184"/>
                </a:lnTo>
                <a:lnTo>
                  <a:pt x="220" y="211"/>
                </a:lnTo>
                <a:lnTo>
                  <a:pt x="205" y="227"/>
                </a:lnTo>
                <a:lnTo>
                  <a:pt x="198" y="2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77" name="Freeform 29"/>
          <p:cNvSpPr>
            <a:spLocks/>
          </p:cNvSpPr>
          <p:nvPr/>
        </p:nvSpPr>
        <p:spPr bwMode="auto">
          <a:xfrm>
            <a:off x="5311775" y="3425825"/>
            <a:ext cx="263525" cy="255588"/>
          </a:xfrm>
          <a:custGeom>
            <a:avLst/>
            <a:gdLst>
              <a:gd name="T0" fmla="*/ 2147483647 w 166"/>
              <a:gd name="T1" fmla="*/ 2147483647 h 161"/>
              <a:gd name="T2" fmla="*/ 0 w 166"/>
              <a:gd name="T3" fmla="*/ 2147483647 h 161"/>
              <a:gd name="T4" fmla="*/ 2147483647 w 166"/>
              <a:gd name="T5" fmla="*/ 2147483647 h 161"/>
              <a:gd name="T6" fmla="*/ 2147483647 w 166"/>
              <a:gd name="T7" fmla="*/ 2147483647 h 161"/>
              <a:gd name="T8" fmla="*/ 2147483647 w 166"/>
              <a:gd name="T9" fmla="*/ 0 h 161"/>
              <a:gd name="T10" fmla="*/ 2147483647 w 166"/>
              <a:gd name="T11" fmla="*/ 2147483647 h 161"/>
              <a:gd name="T12" fmla="*/ 2147483647 w 166"/>
              <a:gd name="T13" fmla="*/ 2147483647 h 161"/>
              <a:gd name="T14" fmla="*/ 2147483647 w 166"/>
              <a:gd name="T15" fmla="*/ 2147483647 h 161"/>
              <a:gd name="T16" fmla="*/ 2147483647 w 166"/>
              <a:gd name="T17" fmla="*/ 2147483647 h 161"/>
              <a:gd name="T18" fmla="*/ 2147483647 w 166"/>
              <a:gd name="T19" fmla="*/ 2147483647 h 161"/>
              <a:gd name="T20" fmla="*/ 2147483647 w 166"/>
              <a:gd name="T21" fmla="*/ 2147483647 h 161"/>
              <a:gd name="T22" fmla="*/ 2147483647 w 166"/>
              <a:gd name="T23" fmla="*/ 2147483647 h 161"/>
              <a:gd name="T24" fmla="*/ 2147483647 w 166"/>
              <a:gd name="T25" fmla="*/ 2147483647 h 161"/>
              <a:gd name="T26" fmla="*/ 2147483647 w 166"/>
              <a:gd name="T27" fmla="*/ 2147483647 h 16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6"/>
              <a:gd name="T43" fmla="*/ 0 h 161"/>
              <a:gd name="T44" fmla="*/ 166 w 166"/>
              <a:gd name="T45" fmla="*/ 161 h 16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6" h="161">
                <a:moveTo>
                  <a:pt x="3" y="160"/>
                </a:moveTo>
                <a:lnTo>
                  <a:pt x="0" y="51"/>
                </a:lnTo>
                <a:lnTo>
                  <a:pt x="15" y="61"/>
                </a:lnTo>
                <a:lnTo>
                  <a:pt x="50" y="24"/>
                </a:lnTo>
                <a:lnTo>
                  <a:pt x="104" y="0"/>
                </a:lnTo>
                <a:lnTo>
                  <a:pt x="147" y="38"/>
                </a:lnTo>
                <a:lnTo>
                  <a:pt x="147" y="55"/>
                </a:lnTo>
                <a:lnTo>
                  <a:pt x="116" y="55"/>
                </a:lnTo>
                <a:lnTo>
                  <a:pt x="94" y="72"/>
                </a:lnTo>
                <a:lnTo>
                  <a:pt x="118" y="76"/>
                </a:lnTo>
                <a:lnTo>
                  <a:pt x="156" y="98"/>
                </a:lnTo>
                <a:lnTo>
                  <a:pt x="165" y="143"/>
                </a:lnTo>
                <a:lnTo>
                  <a:pt x="96" y="154"/>
                </a:lnTo>
                <a:lnTo>
                  <a:pt x="3" y="16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5251450" y="3117850"/>
            <a:ext cx="973138" cy="884238"/>
          </a:xfrm>
          <a:custGeom>
            <a:avLst/>
            <a:gdLst>
              <a:gd name="T0" fmla="*/ 2147483647 w 613"/>
              <a:gd name="T1" fmla="*/ 2147483647 h 557"/>
              <a:gd name="T2" fmla="*/ 2147483647 w 613"/>
              <a:gd name="T3" fmla="*/ 2147483647 h 557"/>
              <a:gd name="T4" fmla="*/ 2147483647 w 613"/>
              <a:gd name="T5" fmla="*/ 2147483647 h 557"/>
              <a:gd name="T6" fmla="*/ 2147483647 w 613"/>
              <a:gd name="T7" fmla="*/ 2147483647 h 557"/>
              <a:gd name="T8" fmla="*/ 2147483647 w 613"/>
              <a:gd name="T9" fmla="*/ 2147483647 h 557"/>
              <a:gd name="T10" fmla="*/ 2147483647 w 613"/>
              <a:gd name="T11" fmla="*/ 2147483647 h 557"/>
              <a:gd name="T12" fmla="*/ 0 w 613"/>
              <a:gd name="T13" fmla="*/ 2147483647 h 557"/>
              <a:gd name="T14" fmla="*/ 2147483647 w 613"/>
              <a:gd name="T15" fmla="*/ 2147483647 h 557"/>
              <a:gd name="T16" fmla="*/ 2147483647 w 613"/>
              <a:gd name="T17" fmla="*/ 2147483647 h 557"/>
              <a:gd name="T18" fmla="*/ 2147483647 w 613"/>
              <a:gd name="T19" fmla="*/ 2147483647 h 557"/>
              <a:gd name="T20" fmla="*/ 2147483647 w 613"/>
              <a:gd name="T21" fmla="*/ 2147483647 h 557"/>
              <a:gd name="T22" fmla="*/ 2147483647 w 613"/>
              <a:gd name="T23" fmla="*/ 2147483647 h 557"/>
              <a:gd name="T24" fmla="*/ 2147483647 w 613"/>
              <a:gd name="T25" fmla="*/ 2147483647 h 557"/>
              <a:gd name="T26" fmla="*/ 2147483647 w 613"/>
              <a:gd name="T27" fmla="*/ 2147483647 h 557"/>
              <a:gd name="T28" fmla="*/ 2147483647 w 613"/>
              <a:gd name="T29" fmla="*/ 2147483647 h 557"/>
              <a:gd name="T30" fmla="*/ 2147483647 w 613"/>
              <a:gd name="T31" fmla="*/ 2147483647 h 557"/>
              <a:gd name="T32" fmla="*/ 2147483647 w 613"/>
              <a:gd name="T33" fmla="*/ 2147483647 h 557"/>
              <a:gd name="T34" fmla="*/ 2147483647 w 613"/>
              <a:gd name="T35" fmla="*/ 2147483647 h 557"/>
              <a:gd name="T36" fmla="*/ 2147483647 w 613"/>
              <a:gd name="T37" fmla="*/ 2147483647 h 557"/>
              <a:gd name="T38" fmla="*/ 2147483647 w 613"/>
              <a:gd name="T39" fmla="*/ 2147483647 h 557"/>
              <a:gd name="T40" fmla="*/ 2147483647 w 613"/>
              <a:gd name="T41" fmla="*/ 2147483647 h 557"/>
              <a:gd name="T42" fmla="*/ 2147483647 w 613"/>
              <a:gd name="T43" fmla="*/ 2147483647 h 557"/>
              <a:gd name="T44" fmla="*/ 2147483647 w 613"/>
              <a:gd name="T45" fmla="*/ 2147483647 h 557"/>
              <a:gd name="T46" fmla="*/ 2147483647 w 613"/>
              <a:gd name="T47" fmla="*/ 2147483647 h 557"/>
              <a:gd name="T48" fmla="*/ 2147483647 w 613"/>
              <a:gd name="T49" fmla="*/ 2147483647 h 557"/>
              <a:gd name="T50" fmla="*/ 2147483647 w 613"/>
              <a:gd name="T51" fmla="*/ 0 h 557"/>
              <a:gd name="T52" fmla="*/ 2147483647 w 613"/>
              <a:gd name="T53" fmla="*/ 2147483647 h 557"/>
              <a:gd name="T54" fmla="*/ 2147483647 w 613"/>
              <a:gd name="T55" fmla="*/ 2147483647 h 557"/>
              <a:gd name="T56" fmla="*/ 2147483647 w 613"/>
              <a:gd name="T57" fmla="*/ 2147483647 h 557"/>
              <a:gd name="T58" fmla="*/ 2147483647 w 613"/>
              <a:gd name="T59" fmla="*/ 2147483647 h 557"/>
              <a:gd name="T60" fmla="*/ 2147483647 w 613"/>
              <a:gd name="T61" fmla="*/ 2147483647 h 557"/>
              <a:gd name="T62" fmla="*/ 2147483647 w 613"/>
              <a:gd name="T63" fmla="*/ 2147483647 h 557"/>
              <a:gd name="T64" fmla="*/ 2147483647 w 613"/>
              <a:gd name="T65" fmla="*/ 2147483647 h 557"/>
              <a:gd name="T66" fmla="*/ 2147483647 w 613"/>
              <a:gd name="T67" fmla="*/ 2147483647 h 557"/>
              <a:gd name="T68" fmla="*/ 2147483647 w 613"/>
              <a:gd name="T69" fmla="*/ 2147483647 h 557"/>
              <a:gd name="T70" fmla="*/ 2147483647 w 613"/>
              <a:gd name="T71" fmla="*/ 2147483647 h 557"/>
              <a:gd name="T72" fmla="*/ 2147483647 w 613"/>
              <a:gd name="T73" fmla="*/ 2147483647 h 55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13"/>
              <a:gd name="T112" fmla="*/ 0 h 557"/>
              <a:gd name="T113" fmla="*/ 613 w 613"/>
              <a:gd name="T114" fmla="*/ 557 h 55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13" h="557">
                <a:moveTo>
                  <a:pt x="317" y="556"/>
                </a:moveTo>
                <a:lnTo>
                  <a:pt x="272" y="542"/>
                </a:lnTo>
                <a:lnTo>
                  <a:pt x="156" y="553"/>
                </a:lnTo>
                <a:lnTo>
                  <a:pt x="82" y="522"/>
                </a:lnTo>
                <a:lnTo>
                  <a:pt x="38" y="541"/>
                </a:lnTo>
                <a:lnTo>
                  <a:pt x="19" y="553"/>
                </a:lnTo>
                <a:lnTo>
                  <a:pt x="0" y="513"/>
                </a:lnTo>
                <a:lnTo>
                  <a:pt x="26" y="473"/>
                </a:lnTo>
                <a:lnTo>
                  <a:pt x="41" y="354"/>
                </a:lnTo>
                <a:lnTo>
                  <a:pt x="134" y="348"/>
                </a:lnTo>
                <a:lnTo>
                  <a:pt x="128" y="357"/>
                </a:lnTo>
                <a:lnTo>
                  <a:pt x="192" y="411"/>
                </a:lnTo>
                <a:lnTo>
                  <a:pt x="211" y="415"/>
                </a:lnTo>
                <a:lnTo>
                  <a:pt x="251" y="355"/>
                </a:lnTo>
                <a:lnTo>
                  <a:pt x="243" y="316"/>
                </a:lnTo>
                <a:lnTo>
                  <a:pt x="264" y="312"/>
                </a:lnTo>
                <a:lnTo>
                  <a:pt x="271" y="289"/>
                </a:lnTo>
                <a:lnTo>
                  <a:pt x="300" y="293"/>
                </a:lnTo>
                <a:lnTo>
                  <a:pt x="320" y="266"/>
                </a:lnTo>
                <a:lnTo>
                  <a:pt x="365" y="245"/>
                </a:lnTo>
                <a:lnTo>
                  <a:pt x="428" y="148"/>
                </a:lnTo>
                <a:lnTo>
                  <a:pt x="446" y="110"/>
                </a:lnTo>
                <a:lnTo>
                  <a:pt x="462" y="118"/>
                </a:lnTo>
                <a:lnTo>
                  <a:pt x="473" y="104"/>
                </a:lnTo>
                <a:lnTo>
                  <a:pt x="491" y="74"/>
                </a:lnTo>
                <a:lnTo>
                  <a:pt x="541" y="0"/>
                </a:lnTo>
                <a:lnTo>
                  <a:pt x="552" y="8"/>
                </a:lnTo>
                <a:lnTo>
                  <a:pt x="540" y="58"/>
                </a:lnTo>
                <a:lnTo>
                  <a:pt x="545" y="72"/>
                </a:lnTo>
                <a:lnTo>
                  <a:pt x="568" y="72"/>
                </a:lnTo>
                <a:lnTo>
                  <a:pt x="612" y="92"/>
                </a:lnTo>
                <a:lnTo>
                  <a:pt x="564" y="154"/>
                </a:lnTo>
                <a:lnTo>
                  <a:pt x="517" y="212"/>
                </a:lnTo>
                <a:lnTo>
                  <a:pt x="471" y="269"/>
                </a:lnTo>
                <a:lnTo>
                  <a:pt x="424" y="446"/>
                </a:lnTo>
                <a:lnTo>
                  <a:pt x="398" y="506"/>
                </a:lnTo>
                <a:lnTo>
                  <a:pt x="317" y="55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79" name="Freeform 31"/>
          <p:cNvSpPr>
            <a:spLocks/>
          </p:cNvSpPr>
          <p:nvPr/>
        </p:nvSpPr>
        <p:spPr bwMode="auto">
          <a:xfrm>
            <a:off x="5311775" y="3946525"/>
            <a:ext cx="444500" cy="346075"/>
          </a:xfrm>
          <a:custGeom>
            <a:avLst/>
            <a:gdLst>
              <a:gd name="T0" fmla="*/ 2147483647 w 280"/>
              <a:gd name="T1" fmla="*/ 2147483647 h 218"/>
              <a:gd name="T2" fmla="*/ 2147483647 w 280"/>
              <a:gd name="T3" fmla="*/ 2147483647 h 218"/>
              <a:gd name="T4" fmla="*/ 2147483647 w 280"/>
              <a:gd name="T5" fmla="*/ 2147483647 h 218"/>
              <a:gd name="T6" fmla="*/ 2147483647 w 280"/>
              <a:gd name="T7" fmla="*/ 2147483647 h 218"/>
              <a:gd name="T8" fmla="*/ 2147483647 w 280"/>
              <a:gd name="T9" fmla="*/ 2147483647 h 218"/>
              <a:gd name="T10" fmla="*/ 2147483647 w 280"/>
              <a:gd name="T11" fmla="*/ 2147483647 h 218"/>
              <a:gd name="T12" fmla="*/ 2147483647 w 280"/>
              <a:gd name="T13" fmla="*/ 2147483647 h 218"/>
              <a:gd name="T14" fmla="*/ 2147483647 w 280"/>
              <a:gd name="T15" fmla="*/ 2147483647 h 218"/>
              <a:gd name="T16" fmla="*/ 2147483647 w 280"/>
              <a:gd name="T17" fmla="*/ 2147483647 h 218"/>
              <a:gd name="T18" fmla="*/ 0 w 280"/>
              <a:gd name="T19" fmla="*/ 2147483647 h 218"/>
              <a:gd name="T20" fmla="*/ 2147483647 w 280"/>
              <a:gd name="T21" fmla="*/ 0 h 218"/>
              <a:gd name="T22" fmla="*/ 2147483647 w 280"/>
              <a:gd name="T23" fmla="*/ 2147483647 h 218"/>
              <a:gd name="T24" fmla="*/ 2147483647 w 280"/>
              <a:gd name="T25" fmla="*/ 2147483647 h 218"/>
              <a:gd name="T26" fmla="*/ 2147483647 w 280"/>
              <a:gd name="T27" fmla="*/ 2147483647 h 218"/>
              <a:gd name="T28" fmla="*/ 2147483647 w 280"/>
              <a:gd name="T29" fmla="*/ 2147483647 h 2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80"/>
              <a:gd name="T46" fmla="*/ 0 h 218"/>
              <a:gd name="T47" fmla="*/ 280 w 280"/>
              <a:gd name="T48" fmla="*/ 218 h 2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80" h="218">
                <a:moveTo>
                  <a:pt x="235" y="81"/>
                </a:moveTo>
                <a:lnTo>
                  <a:pt x="231" y="119"/>
                </a:lnTo>
                <a:lnTo>
                  <a:pt x="208" y="185"/>
                </a:lnTo>
                <a:lnTo>
                  <a:pt x="188" y="203"/>
                </a:lnTo>
                <a:lnTo>
                  <a:pt x="175" y="200"/>
                </a:lnTo>
                <a:lnTo>
                  <a:pt x="118" y="217"/>
                </a:lnTo>
                <a:lnTo>
                  <a:pt x="85" y="199"/>
                </a:lnTo>
                <a:lnTo>
                  <a:pt x="104" y="131"/>
                </a:lnTo>
                <a:lnTo>
                  <a:pt x="29" y="69"/>
                </a:lnTo>
                <a:lnTo>
                  <a:pt x="0" y="19"/>
                </a:lnTo>
                <a:lnTo>
                  <a:pt x="44" y="0"/>
                </a:lnTo>
                <a:lnTo>
                  <a:pt x="118" y="31"/>
                </a:lnTo>
                <a:lnTo>
                  <a:pt x="234" y="20"/>
                </a:lnTo>
                <a:lnTo>
                  <a:pt x="279" y="34"/>
                </a:lnTo>
                <a:lnTo>
                  <a:pt x="235" y="8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80" name="Freeform 32"/>
          <p:cNvSpPr>
            <a:spLocks/>
          </p:cNvSpPr>
          <p:nvPr/>
        </p:nvSpPr>
        <p:spPr bwMode="auto">
          <a:xfrm>
            <a:off x="4645025" y="4225925"/>
            <a:ext cx="879475" cy="868363"/>
          </a:xfrm>
          <a:custGeom>
            <a:avLst/>
            <a:gdLst>
              <a:gd name="T0" fmla="*/ 2147483647 w 554"/>
              <a:gd name="T1" fmla="*/ 2147483647 h 547"/>
              <a:gd name="T2" fmla="*/ 2147483647 w 554"/>
              <a:gd name="T3" fmla="*/ 2147483647 h 547"/>
              <a:gd name="T4" fmla="*/ 2147483647 w 554"/>
              <a:gd name="T5" fmla="*/ 2147483647 h 547"/>
              <a:gd name="T6" fmla="*/ 2147483647 w 554"/>
              <a:gd name="T7" fmla="*/ 2147483647 h 547"/>
              <a:gd name="T8" fmla="*/ 2147483647 w 554"/>
              <a:gd name="T9" fmla="*/ 2147483647 h 547"/>
              <a:gd name="T10" fmla="*/ 2147483647 w 554"/>
              <a:gd name="T11" fmla="*/ 2147483647 h 547"/>
              <a:gd name="T12" fmla="*/ 0 w 554"/>
              <a:gd name="T13" fmla="*/ 2147483647 h 547"/>
              <a:gd name="T14" fmla="*/ 0 w 554"/>
              <a:gd name="T15" fmla="*/ 2147483647 h 547"/>
              <a:gd name="T16" fmla="*/ 2147483647 w 554"/>
              <a:gd name="T17" fmla="*/ 2147483647 h 547"/>
              <a:gd name="T18" fmla="*/ 2147483647 w 554"/>
              <a:gd name="T19" fmla="*/ 2147483647 h 547"/>
              <a:gd name="T20" fmla="*/ 2147483647 w 554"/>
              <a:gd name="T21" fmla="*/ 2147483647 h 547"/>
              <a:gd name="T22" fmla="*/ 2147483647 w 554"/>
              <a:gd name="T23" fmla="*/ 2147483647 h 547"/>
              <a:gd name="T24" fmla="*/ 2147483647 w 554"/>
              <a:gd name="T25" fmla="*/ 0 h 547"/>
              <a:gd name="T26" fmla="*/ 2147483647 w 554"/>
              <a:gd name="T27" fmla="*/ 2147483647 h 547"/>
              <a:gd name="T28" fmla="*/ 2147483647 w 554"/>
              <a:gd name="T29" fmla="*/ 2147483647 h 547"/>
              <a:gd name="T30" fmla="*/ 2147483647 w 554"/>
              <a:gd name="T31" fmla="*/ 2147483647 h 547"/>
              <a:gd name="T32" fmla="*/ 2147483647 w 554"/>
              <a:gd name="T33" fmla="*/ 2147483647 h 547"/>
              <a:gd name="T34" fmla="*/ 2147483647 w 554"/>
              <a:gd name="T35" fmla="*/ 2147483647 h 547"/>
              <a:gd name="T36" fmla="*/ 2147483647 w 554"/>
              <a:gd name="T37" fmla="*/ 2147483647 h 547"/>
              <a:gd name="T38" fmla="*/ 2147483647 w 554"/>
              <a:gd name="T39" fmla="*/ 2147483647 h 547"/>
              <a:gd name="T40" fmla="*/ 2147483647 w 554"/>
              <a:gd name="T41" fmla="*/ 2147483647 h 547"/>
              <a:gd name="T42" fmla="*/ 2147483647 w 554"/>
              <a:gd name="T43" fmla="*/ 2147483647 h 547"/>
              <a:gd name="T44" fmla="*/ 2147483647 w 554"/>
              <a:gd name="T45" fmla="*/ 2147483647 h 547"/>
              <a:gd name="T46" fmla="*/ 2147483647 w 554"/>
              <a:gd name="T47" fmla="*/ 2147483647 h 547"/>
              <a:gd name="T48" fmla="*/ 2147483647 w 554"/>
              <a:gd name="T49" fmla="*/ 2147483647 h 54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54"/>
              <a:gd name="T76" fmla="*/ 0 h 547"/>
              <a:gd name="T77" fmla="*/ 554 w 554"/>
              <a:gd name="T78" fmla="*/ 547 h 54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54" h="547">
                <a:moveTo>
                  <a:pt x="376" y="446"/>
                </a:moveTo>
                <a:lnTo>
                  <a:pt x="233" y="419"/>
                </a:lnTo>
                <a:lnTo>
                  <a:pt x="211" y="431"/>
                </a:lnTo>
                <a:lnTo>
                  <a:pt x="194" y="396"/>
                </a:lnTo>
                <a:lnTo>
                  <a:pt x="145" y="357"/>
                </a:lnTo>
                <a:lnTo>
                  <a:pt x="31" y="306"/>
                </a:lnTo>
                <a:lnTo>
                  <a:pt x="0" y="338"/>
                </a:lnTo>
                <a:lnTo>
                  <a:pt x="0" y="305"/>
                </a:lnTo>
                <a:lnTo>
                  <a:pt x="55" y="245"/>
                </a:lnTo>
                <a:lnTo>
                  <a:pt x="140" y="222"/>
                </a:lnTo>
                <a:lnTo>
                  <a:pt x="212" y="161"/>
                </a:lnTo>
                <a:lnTo>
                  <a:pt x="312" y="63"/>
                </a:lnTo>
                <a:lnTo>
                  <a:pt x="355" y="0"/>
                </a:lnTo>
                <a:lnTo>
                  <a:pt x="363" y="16"/>
                </a:lnTo>
                <a:lnTo>
                  <a:pt x="505" y="85"/>
                </a:lnTo>
                <a:lnTo>
                  <a:pt x="553" y="86"/>
                </a:lnTo>
                <a:lnTo>
                  <a:pt x="552" y="145"/>
                </a:lnTo>
                <a:lnTo>
                  <a:pt x="509" y="261"/>
                </a:lnTo>
                <a:lnTo>
                  <a:pt x="456" y="354"/>
                </a:lnTo>
                <a:lnTo>
                  <a:pt x="426" y="479"/>
                </a:lnTo>
                <a:lnTo>
                  <a:pt x="393" y="546"/>
                </a:lnTo>
                <a:lnTo>
                  <a:pt x="373" y="535"/>
                </a:lnTo>
                <a:lnTo>
                  <a:pt x="376" y="528"/>
                </a:lnTo>
                <a:lnTo>
                  <a:pt x="343" y="517"/>
                </a:lnTo>
                <a:lnTo>
                  <a:pt x="376" y="4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4559300" y="4711700"/>
            <a:ext cx="684213" cy="438150"/>
          </a:xfrm>
          <a:custGeom>
            <a:avLst/>
            <a:gdLst>
              <a:gd name="T0" fmla="*/ 2147483647 w 431"/>
              <a:gd name="T1" fmla="*/ 2147483647 h 276"/>
              <a:gd name="T2" fmla="*/ 2147483647 w 431"/>
              <a:gd name="T3" fmla="*/ 2147483647 h 276"/>
              <a:gd name="T4" fmla="*/ 2147483647 w 431"/>
              <a:gd name="T5" fmla="*/ 2147483647 h 276"/>
              <a:gd name="T6" fmla="*/ 2147483647 w 431"/>
              <a:gd name="T7" fmla="*/ 0 h 276"/>
              <a:gd name="T8" fmla="*/ 2147483647 w 431"/>
              <a:gd name="T9" fmla="*/ 2147483647 h 276"/>
              <a:gd name="T10" fmla="*/ 2147483647 w 431"/>
              <a:gd name="T11" fmla="*/ 2147483647 h 276"/>
              <a:gd name="T12" fmla="*/ 2147483647 w 431"/>
              <a:gd name="T13" fmla="*/ 2147483647 h 276"/>
              <a:gd name="T14" fmla="*/ 2147483647 w 431"/>
              <a:gd name="T15" fmla="*/ 2147483647 h 276"/>
              <a:gd name="T16" fmla="*/ 2147483647 w 431"/>
              <a:gd name="T17" fmla="*/ 2147483647 h 276"/>
              <a:gd name="T18" fmla="*/ 2147483647 w 431"/>
              <a:gd name="T19" fmla="*/ 2147483647 h 276"/>
              <a:gd name="T20" fmla="*/ 2147483647 w 431"/>
              <a:gd name="T21" fmla="*/ 2147483647 h 276"/>
              <a:gd name="T22" fmla="*/ 2147483647 w 431"/>
              <a:gd name="T23" fmla="*/ 2147483647 h 276"/>
              <a:gd name="T24" fmla="*/ 2147483647 w 431"/>
              <a:gd name="T25" fmla="*/ 2147483647 h 276"/>
              <a:gd name="T26" fmla="*/ 2147483647 w 431"/>
              <a:gd name="T27" fmla="*/ 2147483647 h 276"/>
              <a:gd name="T28" fmla="*/ 2147483647 w 431"/>
              <a:gd name="T29" fmla="*/ 2147483647 h 276"/>
              <a:gd name="T30" fmla="*/ 0 w 431"/>
              <a:gd name="T31" fmla="*/ 2147483647 h 276"/>
              <a:gd name="T32" fmla="*/ 2147483647 w 431"/>
              <a:gd name="T33" fmla="*/ 2147483647 h 27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31"/>
              <a:gd name="T52" fmla="*/ 0 h 276"/>
              <a:gd name="T53" fmla="*/ 431 w 431"/>
              <a:gd name="T54" fmla="*/ 276 h 27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31" h="276">
                <a:moveTo>
                  <a:pt x="37" y="187"/>
                </a:moveTo>
                <a:lnTo>
                  <a:pt x="3" y="68"/>
                </a:lnTo>
                <a:lnTo>
                  <a:pt x="54" y="32"/>
                </a:lnTo>
                <a:lnTo>
                  <a:pt x="85" y="0"/>
                </a:lnTo>
                <a:lnTo>
                  <a:pt x="199" y="51"/>
                </a:lnTo>
                <a:lnTo>
                  <a:pt x="248" y="90"/>
                </a:lnTo>
                <a:lnTo>
                  <a:pt x="265" y="125"/>
                </a:lnTo>
                <a:lnTo>
                  <a:pt x="287" y="113"/>
                </a:lnTo>
                <a:lnTo>
                  <a:pt x="430" y="140"/>
                </a:lnTo>
                <a:lnTo>
                  <a:pt x="397" y="211"/>
                </a:lnTo>
                <a:lnTo>
                  <a:pt x="387" y="246"/>
                </a:lnTo>
                <a:lnTo>
                  <a:pt x="282" y="261"/>
                </a:lnTo>
                <a:lnTo>
                  <a:pt x="178" y="275"/>
                </a:lnTo>
                <a:lnTo>
                  <a:pt x="100" y="272"/>
                </a:lnTo>
                <a:lnTo>
                  <a:pt x="21" y="270"/>
                </a:lnTo>
                <a:lnTo>
                  <a:pt x="0" y="252"/>
                </a:lnTo>
                <a:lnTo>
                  <a:pt x="37" y="18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82" name="Freeform 34"/>
          <p:cNvSpPr>
            <a:spLocks/>
          </p:cNvSpPr>
          <p:nvPr/>
        </p:nvSpPr>
        <p:spPr bwMode="auto">
          <a:xfrm>
            <a:off x="4092575" y="5102225"/>
            <a:ext cx="1082675" cy="690563"/>
          </a:xfrm>
          <a:custGeom>
            <a:avLst/>
            <a:gdLst>
              <a:gd name="T0" fmla="*/ 2147483647 w 682"/>
              <a:gd name="T1" fmla="*/ 2147483647 h 435"/>
              <a:gd name="T2" fmla="*/ 2147483647 w 682"/>
              <a:gd name="T3" fmla="*/ 2147483647 h 435"/>
              <a:gd name="T4" fmla="*/ 2147483647 w 682"/>
              <a:gd name="T5" fmla="*/ 2147483647 h 435"/>
              <a:gd name="T6" fmla="*/ 2147483647 w 682"/>
              <a:gd name="T7" fmla="*/ 2147483647 h 435"/>
              <a:gd name="T8" fmla="*/ 2147483647 w 682"/>
              <a:gd name="T9" fmla="*/ 2147483647 h 435"/>
              <a:gd name="T10" fmla="*/ 2147483647 w 682"/>
              <a:gd name="T11" fmla="*/ 2147483647 h 435"/>
              <a:gd name="T12" fmla="*/ 2147483647 w 682"/>
              <a:gd name="T13" fmla="*/ 2147483647 h 435"/>
              <a:gd name="T14" fmla="*/ 2147483647 w 682"/>
              <a:gd name="T15" fmla="*/ 2147483647 h 435"/>
              <a:gd name="T16" fmla="*/ 2147483647 w 682"/>
              <a:gd name="T17" fmla="*/ 2147483647 h 435"/>
              <a:gd name="T18" fmla="*/ 2147483647 w 682"/>
              <a:gd name="T19" fmla="*/ 2147483647 h 435"/>
              <a:gd name="T20" fmla="*/ 0 w 682"/>
              <a:gd name="T21" fmla="*/ 2147483647 h 435"/>
              <a:gd name="T22" fmla="*/ 2147483647 w 682"/>
              <a:gd name="T23" fmla="*/ 2147483647 h 435"/>
              <a:gd name="T24" fmla="*/ 2147483647 w 682"/>
              <a:gd name="T25" fmla="*/ 2147483647 h 435"/>
              <a:gd name="T26" fmla="*/ 2147483647 w 682"/>
              <a:gd name="T27" fmla="*/ 2147483647 h 435"/>
              <a:gd name="T28" fmla="*/ 2147483647 w 682"/>
              <a:gd name="T29" fmla="*/ 2147483647 h 435"/>
              <a:gd name="T30" fmla="*/ 2147483647 w 682"/>
              <a:gd name="T31" fmla="*/ 2147483647 h 435"/>
              <a:gd name="T32" fmla="*/ 2147483647 w 682"/>
              <a:gd name="T33" fmla="*/ 2147483647 h 435"/>
              <a:gd name="T34" fmla="*/ 2147483647 w 682"/>
              <a:gd name="T35" fmla="*/ 2147483647 h 435"/>
              <a:gd name="T36" fmla="*/ 2147483647 w 682"/>
              <a:gd name="T37" fmla="*/ 2147483647 h 435"/>
              <a:gd name="T38" fmla="*/ 2147483647 w 682"/>
              <a:gd name="T39" fmla="*/ 2147483647 h 435"/>
              <a:gd name="T40" fmla="*/ 2147483647 w 682"/>
              <a:gd name="T41" fmla="*/ 2147483647 h 435"/>
              <a:gd name="T42" fmla="*/ 2147483647 w 682"/>
              <a:gd name="T43" fmla="*/ 0 h 435"/>
              <a:gd name="T44" fmla="*/ 2147483647 w 682"/>
              <a:gd name="T45" fmla="*/ 2147483647 h 435"/>
              <a:gd name="T46" fmla="*/ 2147483647 w 682"/>
              <a:gd name="T47" fmla="*/ 2147483647 h 435"/>
              <a:gd name="T48" fmla="*/ 2147483647 w 682"/>
              <a:gd name="T49" fmla="*/ 2147483647 h 435"/>
              <a:gd name="T50" fmla="*/ 2147483647 w 682"/>
              <a:gd name="T51" fmla="*/ 2147483647 h 435"/>
              <a:gd name="T52" fmla="*/ 2147483647 w 682"/>
              <a:gd name="T53" fmla="*/ 2147483647 h 43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82"/>
              <a:gd name="T82" fmla="*/ 0 h 435"/>
              <a:gd name="T83" fmla="*/ 682 w 682"/>
              <a:gd name="T84" fmla="*/ 435 h 43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82" h="435">
                <a:moveTo>
                  <a:pt x="369" y="332"/>
                </a:moveTo>
                <a:lnTo>
                  <a:pt x="349" y="392"/>
                </a:lnTo>
                <a:lnTo>
                  <a:pt x="335" y="433"/>
                </a:lnTo>
                <a:lnTo>
                  <a:pt x="322" y="434"/>
                </a:lnTo>
                <a:lnTo>
                  <a:pt x="309" y="434"/>
                </a:lnTo>
                <a:lnTo>
                  <a:pt x="281" y="404"/>
                </a:lnTo>
                <a:lnTo>
                  <a:pt x="183" y="421"/>
                </a:lnTo>
                <a:lnTo>
                  <a:pt x="149" y="402"/>
                </a:lnTo>
                <a:lnTo>
                  <a:pt x="139" y="353"/>
                </a:lnTo>
                <a:lnTo>
                  <a:pt x="43" y="343"/>
                </a:lnTo>
                <a:lnTo>
                  <a:pt x="0" y="292"/>
                </a:lnTo>
                <a:lnTo>
                  <a:pt x="26" y="199"/>
                </a:lnTo>
                <a:lnTo>
                  <a:pt x="80" y="129"/>
                </a:lnTo>
                <a:lnTo>
                  <a:pt x="160" y="77"/>
                </a:lnTo>
                <a:lnTo>
                  <a:pt x="242" y="64"/>
                </a:lnTo>
                <a:lnTo>
                  <a:pt x="279" y="11"/>
                </a:lnTo>
                <a:lnTo>
                  <a:pt x="294" y="6"/>
                </a:lnTo>
                <a:lnTo>
                  <a:pt x="315" y="24"/>
                </a:lnTo>
                <a:lnTo>
                  <a:pt x="394" y="26"/>
                </a:lnTo>
                <a:lnTo>
                  <a:pt x="472" y="29"/>
                </a:lnTo>
                <a:lnTo>
                  <a:pt x="576" y="15"/>
                </a:lnTo>
                <a:lnTo>
                  <a:pt x="681" y="0"/>
                </a:lnTo>
                <a:lnTo>
                  <a:pt x="662" y="89"/>
                </a:lnTo>
                <a:lnTo>
                  <a:pt x="643" y="178"/>
                </a:lnTo>
                <a:lnTo>
                  <a:pt x="621" y="215"/>
                </a:lnTo>
                <a:lnTo>
                  <a:pt x="495" y="273"/>
                </a:lnTo>
                <a:lnTo>
                  <a:pt x="369" y="33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83" name="Freeform 35"/>
          <p:cNvSpPr>
            <a:spLocks/>
          </p:cNvSpPr>
          <p:nvPr/>
        </p:nvSpPr>
        <p:spPr bwMode="auto">
          <a:xfrm>
            <a:off x="4646613" y="5046663"/>
            <a:ext cx="722312" cy="679450"/>
          </a:xfrm>
          <a:custGeom>
            <a:avLst/>
            <a:gdLst>
              <a:gd name="T0" fmla="*/ 2147483647 w 455"/>
              <a:gd name="T1" fmla="*/ 2147483647 h 428"/>
              <a:gd name="T2" fmla="*/ 2147483647 w 455"/>
              <a:gd name="T3" fmla="*/ 2147483647 h 428"/>
              <a:gd name="T4" fmla="*/ 2147483647 w 455"/>
              <a:gd name="T5" fmla="*/ 2147483647 h 428"/>
              <a:gd name="T6" fmla="*/ 2147483647 w 455"/>
              <a:gd name="T7" fmla="*/ 2147483647 h 428"/>
              <a:gd name="T8" fmla="*/ 2147483647 w 455"/>
              <a:gd name="T9" fmla="*/ 2147483647 h 428"/>
              <a:gd name="T10" fmla="*/ 2147483647 w 455"/>
              <a:gd name="T11" fmla="*/ 2147483647 h 428"/>
              <a:gd name="T12" fmla="*/ 2147483647 w 455"/>
              <a:gd name="T13" fmla="*/ 2147483647 h 428"/>
              <a:gd name="T14" fmla="*/ 2147483647 w 455"/>
              <a:gd name="T15" fmla="*/ 2147483647 h 428"/>
              <a:gd name="T16" fmla="*/ 2147483647 w 455"/>
              <a:gd name="T17" fmla="*/ 2147483647 h 428"/>
              <a:gd name="T18" fmla="*/ 2147483647 w 455"/>
              <a:gd name="T19" fmla="*/ 2147483647 h 428"/>
              <a:gd name="T20" fmla="*/ 0 w 455"/>
              <a:gd name="T21" fmla="*/ 2147483647 h 428"/>
              <a:gd name="T22" fmla="*/ 2147483647 w 455"/>
              <a:gd name="T23" fmla="*/ 2147483647 h 428"/>
              <a:gd name="T24" fmla="*/ 2147483647 w 455"/>
              <a:gd name="T25" fmla="*/ 2147483647 h 428"/>
              <a:gd name="T26" fmla="*/ 2147483647 w 455"/>
              <a:gd name="T27" fmla="*/ 2147483647 h 428"/>
              <a:gd name="T28" fmla="*/ 2147483647 w 455"/>
              <a:gd name="T29" fmla="*/ 2147483647 h 428"/>
              <a:gd name="T30" fmla="*/ 2147483647 w 455"/>
              <a:gd name="T31" fmla="*/ 2147483647 h 428"/>
              <a:gd name="T32" fmla="*/ 2147483647 w 455"/>
              <a:gd name="T33" fmla="*/ 2147483647 h 428"/>
              <a:gd name="T34" fmla="*/ 2147483647 w 455"/>
              <a:gd name="T35" fmla="*/ 0 h 428"/>
              <a:gd name="T36" fmla="*/ 2147483647 w 455"/>
              <a:gd name="T37" fmla="*/ 2147483647 h 428"/>
              <a:gd name="T38" fmla="*/ 2147483647 w 455"/>
              <a:gd name="T39" fmla="*/ 2147483647 h 428"/>
              <a:gd name="T40" fmla="*/ 2147483647 w 455"/>
              <a:gd name="T41" fmla="*/ 2147483647 h 428"/>
              <a:gd name="T42" fmla="*/ 2147483647 w 455"/>
              <a:gd name="T43" fmla="*/ 2147483647 h 428"/>
              <a:gd name="T44" fmla="*/ 2147483647 w 455"/>
              <a:gd name="T45" fmla="*/ 2147483647 h 428"/>
              <a:gd name="T46" fmla="*/ 2147483647 w 455"/>
              <a:gd name="T47" fmla="*/ 2147483647 h 42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5"/>
              <a:gd name="T73" fmla="*/ 0 h 428"/>
              <a:gd name="T74" fmla="*/ 455 w 455"/>
              <a:gd name="T75" fmla="*/ 428 h 42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5" h="428">
                <a:moveTo>
                  <a:pt x="454" y="354"/>
                </a:moveTo>
                <a:lnTo>
                  <a:pt x="391" y="373"/>
                </a:lnTo>
                <a:lnTo>
                  <a:pt x="305" y="370"/>
                </a:lnTo>
                <a:lnTo>
                  <a:pt x="297" y="344"/>
                </a:lnTo>
                <a:lnTo>
                  <a:pt x="315" y="311"/>
                </a:lnTo>
                <a:lnTo>
                  <a:pt x="305" y="299"/>
                </a:lnTo>
                <a:lnTo>
                  <a:pt x="264" y="332"/>
                </a:lnTo>
                <a:lnTo>
                  <a:pt x="235" y="332"/>
                </a:lnTo>
                <a:lnTo>
                  <a:pt x="175" y="378"/>
                </a:lnTo>
                <a:lnTo>
                  <a:pt x="145" y="374"/>
                </a:lnTo>
                <a:lnTo>
                  <a:pt x="0" y="427"/>
                </a:lnTo>
                <a:lnTo>
                  <a:pt x="20" y="367"/>
                </a:lnTo>
                <a:lnTo>
                  <a:pt x="146" y="308"/>
                </a:lnTo>
                <a:lnTo>
                  <a:pt x="272" y="250"/>
                </a:lnTo>
                <a:lnTo>
                  <a:pt x="294" y="213"/>
                </a:lnTo>
                <a:lnTo>
                  <a:pt x="313" y="124"/>
                </a:lnTo>
                <a:lnTo>
                  <a:pt x="332" y="35"/>
                </a:lnTo>
                <a:lnTo>
                  <a:pt x="342" y="0"/>
                </a:lnTo>
                <a:lnTo>
                  <a:pt x="375" y="11"/>
                </a:lnTo>
                <a:lnTo>
                  <a:pt x="372" y="18"/>
                </a:lnTo>
                <a:lnTo>
                  <a:pt x="392" y="29"/>
                </a:lnTo>
                <a:lnTo>
                  <a:pt x="377" y="121"/>
                </a:lnTo>
                <a:lnTo>
                  <a:pt x="396" y="234"/>
                </a:lnTo>
                <a:lnTo>
                  <a:pt x="454" y="3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4624388" y="5521325"/>
            <a:ext cx="847725" cy="473075"/>
          </a:xfrm>
          <a:custGeom>
            <a:avLst/>
            <a:gdLst>
              <a:gd name="T0" fmla="*/ 2147483647 w 534"/>
              <a:gd name="T1" fmla="*/ 2147483647 h 298"/>
              <a:gd name="T2" fmla="*/ 2147483647 w 534"/>
              <a:gd name="T3" fmla="*/ 2147483647 h 298"/>
              <a:gd name="T4" fmla="*/ 2147483647 w 534"/>
              <a:gd name="T5" fmla="*/ 2147483647 h 298"/>
              <a:gd name="T6" fmla="*/ 2147483647 w 534"/>
              <a:gd name="T7" fmla="*/ 2147483647 h 298"/>
              <a:gd name="T8" fmla="*/ 2147483647 w 534"/>
              <a:gd name="T9" fmla="*/ 2147483647 h 298"/>
              <a:gd name="T10" fmla="*/ 2147483647 w 534"/>
              <a:gd name="T11" fmla="*/ 2147483647 h 298"/>
              <a:gd name="T12" fmla="*/ 0 w 534"/>
              <a:gd name="T13" fmla="*/ 2147483647 h 298"/>
              <a:gd name="T14" fmla="*/ 2147483647 w 534"/>
              <a:gd name="T15" fmla="*/ 2147483647 h 298"/>
              <a:gd name="T16" fmla="*/ 2147483647 w 534"/>
              <a:gd name="T17" fmla="*/ 2147483647 h 298"/>
              <a:gd name="T18" fmla="*/ 2147483647 w 534"/>
              <a:gd name="T19" fmla="*/ 2147483647 h 298"/>
              <a:gd name="T20" fmla="*/ 2147483647 w 534"/>
              <a:gd name="T21" fmla="*/ 2147483647 h 298"/>
              <a:gd name="T22" fmla="*/ 2147483647 w 534"/>
              <a:gd name="T23" fmla="*/ 2147483647 h 298"/>
              <a:gd name="T24" fmla="*/ 2147483647 w 534"/>
              <a:gd name="T25" fmla="*/ 0 h 298"/>
              <a:gd name="T26" fmla="*/ 2147483647 w 534"/>
              <a:gd name="T27" fmla="*/ 2147483647 h 298"/>
              <a:gd name="T28" fmla="*/ 2147483647 w 534"/>
              <a:gd name="T29" fmla="*/ 2147483647 h 298"/>
              <a:gd name="T30" fmla="*/ 2147483647 w 534"/>
              <a:gd name="T31" fmla="*/ 2147483647 h 298"/>
              <a:gd name="T32" fmla="*/ 2147483647 w 534"/>
              <a:gd name="T33" fmla="*/ 2147483647 h 298"/>
              <a:gd name="T34" fmla="*/ 2147483647 w 534"/>
              <a:gd name="T35" fmla="*/ 2147483647 h 298"/>
              <a:gd name="T36" fmla="*/ 2147483647 w 534"/>
              <a:gd name="T37" fmla="*/ 2147483647 h 298"/>
              <a:gd name="T38" fmla="*/ 2147483647 w 534"/>
              <a:gd name="T39" fmla="*/ 2147483647 h 29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34"/>
              <a:gd name="T61" fmla="*/ 0 h 298"/>
              <a:gd name="T62" fmla="*/ 534 w 534"/>
              <a:gd name="T63" fmla="*/ 298 h 29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34" h="298">
                <a:moveTo>
                  <a:pt x="533" y="256"/>
                </a:moveTo>
                <a:lnTo>
                  <a:pt x="422" y="296"/>
                </a:lnTo>
                <a:lnTo>
                  <a:pt x="229" y="240"/>
                </a:lnTo>
                <a:lnTo>
                  <a:pt x="198" y="270"/>
                </a:lnTo>
                <a:lnTo>
                  <a:pt x="159" y="263"/>
                </a:lnTo>
                <a:lnTo>
                  <a:pt x="68" y="297"/>
                </a:lnTo>
                <a:lnTo>
                  <a:pt x="0" y="169"/>
                </a:lnTo>
                <a:lnTo>
                  <a:pt x="14" y="128"/>
                </a:lnTo>
                <a:lnTo>
                  <a:pt x="159" y="75"/>
                </a:lnTo>
                <a:lnTo>
                  <a:pt x="189" y="79"/>
                </a:lnTo>
                <a:lnTo>
                  <a:pt x="249" y="33"/>
                </a:lnTo>
                <a:lnTo>
                  <a:pt x="278" y="33"/>
                </a:lnTo>
                <a:lnTo>
                  <a:pt x="319" y="0"/>
                </a:lnTo>
                <a:lnTo>
                  <a:pt x="329" y="12"/>
                </a:lnTo>
                <a:lnTo>
                  <a:pt x="311" y="45"/>
                </a:lnTo>
                <a:lnTo>
                  <a:pt x="319" y="71"/>
                </a:lnTo>
                <a:lnTo>
                  <a:pt x="405" y="74"/>
                </a:lnTo>
                <a:lnTo>
                  <a:pt x="468" y="55"/>
                </a:lnTo>
                <a:lnTo>
                  <a:pt x="506" y="127"/>
                </a:lnTo>
                <a:lnTo>
                  <a:pt x="533" y="25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4495800" y="5902325"/>
            <a:ext cx="1004888" cy="549275"/>
          </a:xfrm>
          <a:custGeom>
            <a:avLst/>
            <a:gdLst>
              <a:gd name="T0" fmla="*/ 2147483647 w 633"/>
              <a:gd name="T1" fmla="*/ 2147483647 h 346"/>
              <a:gd name="T2" fmla="*/ 2147483647 w 633"/>
              <a:gd name="T3" fmla="*/ 2147483647 h 346"/>
              <a:gd name="T4" fmla="*/ 2147483647 w 633"/>
              <a:gd name="T5" fmla="*/ 2147483647 h 346"/>
              <a:gd name="T6" fmla="*/ 2147483647 w 633"/>
              <a:gd name="T7" fmla="*/ 2147483647 h 346"/>
              <a:gd name="T8" fmla="*/ 2147483647 w 633"/>
              <a:gd name="T9" fmla="*/ 2147483647 h 346"/>
              <a:gd name="T10" fmla="*/ 2147483647 w 633"/>
              <a:gd name="T11" fmla="*/ 2147483647 h 346"/>
              <a:gd name="T12" fmla="*/ 2147483647 w 633"/>
              <a:gd name="T13" fmla="*/ 2147483647 h 346"/>
              <a:gd name="T14" fmla="*/ 2147483647 w 633"/>
              <a:gd name="T15" fmla="*/ 2147483647 h 346"/>
              <a:gd name="T16" fmla="*/ 2147483647 w 633"/>
              <a:gd name="T17" fmla="*/ 2147483647 h 346"/>
              <a:gd name="T18" fmla="*/ 2147483647 w 633"/>
              <a:gd name="T19" fmla="*/ 2147483647 h 346"/>
              <a:gd name="T20" fmla="*/ 2147483647 w 633"/>
              <a:gd name="T21" fmla="*/ 2147483647 h 346"/>
              <a:gd name="T22" fmla="*/ 0 w 633"/>
              <a:gd name="T23" fmla="*/ 2147483647 h 346"/>
              <a:gd name="T24" fmla="*/ 2147483647 w 633"/>
              <a:gd name="T25" fmla="*/ 2147483647 h 346"/>
              <a:gd name="T26" fmla="*/ 2147483647 w 633"/>
              <a:gd name="T27" fmla="*/ 2147483647 h 346"/>
              <a:gd name="T28" fmla="*/ 2147483647 w 633"/>
              <a:gd name="T29" fmla="*/ 2147483647 h 346"/>
              <a:gd name="T30" fmla="*/ 2147483647 w 633"/>
              <a:gd name="T31" fmla="*/ 2147483647 h 346"/>
              <a:gd name="T32" fmla="*/ 2147483647 w 633"/>
              <a:gd name="T33" fmla="*/ 2147483647 h 346"/>
              <a:gd name="T34" fmla="*/ 2147483647 w 633"/>
              <a:gd name="T35" fmla="*/ 0 h 346"/>
              <a:gd name="T36" fmla="*/ 2147483647 w 633"/>
              <a:gd name="T37" fmla="*/ 2147483647 h 346"/>
              <a:gd name="T38" fmla="*/ 2147483647 w 633"/>
              <a:gd name="T39" fmla="*/ 2147483647 h 346"/>
              <a:gd name="T40" fmla="*/ 2147483647 w 633"/>
              <a:gd name="T41" fmla="*/ 2147483647 h 346"/>
              <a:gd name="T42" fmla="*/ 2147483647 w 633"/>
              <a:gd name="T43" fmla="*/ 2147483647 h 346"/>
              <a:gd name="T44" fmla="*/ 2147483647 w 633"/>
              <a:gd name="T45" fmla="*/ 2147483647 h 346"/>
              <a:gd name="T46" fmla="*/ 2147483647 w 633"/>
              <a:gd name="T47" fmla="*/ 2147483647 h 34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33"/>
              <a:gd name="T73" fmla="*/ 0 h 346"/>
              <a:gd name="T74" fmla="*/ 633 w 633"/>
              <a:gd name="T75" fmla="*/ 346 h 34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33" h="346">
                <a:moveTo>
                  <a:pt x="437" y="330"/>
                </a:moveTo>
                <a:lnTo>
                  <a:pt x="429" y="323"/>
                </a:lnTo>
                <a:lnTo>
                  <a:pt x="407" y="335"/>
                </a:lnTo>
                <a:lnTo>
                  <a:pt x="384" y="318"/>
                </a:lnTo>
                <a:lnTo>
                  <a:pt x="327" y="334"/>
                </a:lnTo>
                <a:lnTo>
                  <a:pt x="279" y="323"/>
                </a:lnTo>
                <a:lnTo>
                  <a:pt x="248" y="345"/>
                </a:lnTo>
                <a:lnTo>
                  <a:pt x="170" y="247"/>
                </a:lnTo>
                <a:lnTo>
                  <a:pt x="132" y="259"/>
                </a:lnTo>
                <a:lnTo>
                  <a:pt x="122" y="243"/>
                </a:lnTo>
                <a:lnTo>
                  <a:pt x="47" y="143"/>
                </a:lnTo>
                <a:lnTo>
                  <a:pt x="0" y="101"/>
                </a:lnTo>
                <a:lnTo>
                  <a:pt x="32" y="87"/>
                </a:lnTo>
                <a:lnTo>
                  <a:pt x="75" y="117"/>
                </a:lnTo>
                <a:lnTo>
                  <a:pt x="149" y="57"/>
                </a:lnTo>
                <a:lnTo>
                  <a:pt x="240" y="23"/>
                </a:lnTo>
                <a:lnTo>
                  <a:pt x="279" y="30"/>
                </a:lnTo>
                <a:lnTo>
                  <a:pt x="310" y="0"/>
                </a:lnTo>
                <a:lnTo>
                  <a:pt x="503" y="56"/>
                </a:lnTo>
                <a:lnTo>
                  <a:pt x="614" y="16"/>
                </a:lnTo>
                <a:lnTo>
                  <a:pt x="632" y="114"/>
                </a:lnTo>
                <a:lnTo>
                  <a:pt x="610" y="202"/>
                </a:lnTo>
                <a:lnTo>
                  <a:pt x="544" y="260"/>
                </a:lnTo>
                <a:lnTo>
                  <a:pt x="437" y="33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4808538" y="6407150"/>
            <a:ext cx="409575" cy="293688"/>
          </a:xfrm>
          <a:custGeom>
            <a:avLst/>
            <a:gdLst>
              <a:gd name="T0" fmla="*/ 2147483647 w 258"/>
              <a:gd name="T1" fmla="*/ 2147483647 h 185"/>
              <a:gd name="T2" fmla="*/ 2147483647 w 258"/>
              <a:gd name="T3" fmla="*/ 2147483647 h 185"/>
              <a:gd name="T4" fmla="*/ 2147483647 w 258"/>
              <a:gd name="T5" fmla="*/ 2147483647 h 185"/>
              <a:gd name="T6" fmla="*/ 2147483647 w 258"/>
              <a:gd name="T7" fmla="*/ 2147483647 h 185"/>
              <a:gd name="T8" fmla="*/ 2147483647 w 258"/>
              <a:gd name="T9" fmla="*/ 2147483647 h 185"/>
              <a:gd name="T10" fmla="*/ 0 w 258"/>
              <a:gd name="T11" fmla="*/ 2147483647 h 185"/>
              <a:gd name="T12" fmla="*/ 2147483647 w 258"/>
              <a:gd name="T13" fmla="*/ 2147483647 h 185"/>
              <a:gd name="T14" fmla="*/ 2147483647 w 258"/>
              <a:gd name="T15" fmla="*/ 2147483647 h 185"/>
              <a:gd name="T16" fmla="*/ 2147483647 w 258"/>
              <a:gd name="T17" fmla="*/ 2147483647 h 185"/>
              <a:gd name="T18" fmla="*/ 2147483647 w 258"/>
              <a:gd name="T19" fmla="*/ 0 h 185"/>
              <a:gd name="T20" fmla="*/ 2147483647 w 258"/>
              <a:gd name="T21" fmla="*/ 2147483647 h 185"/>
              <a:gd name="T22" fmla="*/ 2147483647 w 258"/>
              <a:gd name="T23" fmla="*/ 2147483647 h 185"/>
              <a:gd name="T24" fmla="*/ 2147483647 w 258"/>
              <a:gd name="T25" fmla="*/ 2147483647 h 185"/>
              <a:gd name="T26" fmla="*/ 2147483647 w 258"/>
              <a:gd name="T27" fmla="*/ 2147483647 h 185"/>
              <a:gd name="T28" fmla="*/ 2147483647 w 258"/>
              <a:gd name="T29" fmla="*/ 2147483647 h 185"/>
              <a:gd name="T30" fmla="*/ 2147483647 w 258"/>
              <a:gd name="T31" fmla="*/ 2147483647 h 18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58"/>
              <a:gd name="T49" fmla="*/ 0 h 185"/>
              <a:gd name="T50" fmla="*/ 258 w 258"/>
              <a:gd name="T51" fmla="*/ 185 h 18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58" h="185">
                <a:moveTo>
                  <a:pt x="257" y="124"/>
                </a:moveTo>
                <a:lnTo>
                  <a:pt x="218" y="115"/>
                </a:lnTo>
                <a:lnTo>
                  <a:pt x="196" y="163"/>
                </a:lnTo>
                <a:lnTo>
                  <a:pt x="150" y="184"/>
                </a:lnTo>
                <a:lnTo>
                  <a:pt x="74" y="163"/>
                </a:lnTo>
                <a:lnTo>
                  <a:pt x="0" y="54"/>
                </a:lnTo>
                <a:lnTo>
                  <a:pt x="51" y="27"/>
                </a:lnTo>
                <a:lnTo>
                  <a:pt x="82" y="5"/>
                </a:lnTo>
                <a:lnTo>
                  <a:pt x="130" y="16"/>
                </a:lnTo>
                <a:lnTo>
                  <a:pt x="187" y="0"/>
                </a:lnTo>
                <a:lnTo>
                  <a:pt x="210" y="17"/>
                </a:lnTo>
                <a:lnTo>
                  <a:pt x="232" y="5"/>
                </a:lnTo>
                <a:lnTo>
                  <a:pt x="240" y="12"/>
                </a:lnTo>
                <a:lnTo>
                  <a:pt x="230" y="39"/>
                </a:lnTo>
                <a:lnTo>
                  <a:pt x="239" y="71"/>
                </a:lnTo>
                <a:lnTo>
                  <a:pt x="257" y="12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4535488" y="6689725"/>
            <a:ext cx="784225" cy="711200"/>
          </a:xfrm>
          <a:custGeom>
            <a:avLst/>
            <a:gdLst>
              <a:gd name="T0" fmla="*/ 2147483647 w 494"/>
              <a:gd name="T1" fmla="*/ 2147483647 h 448"/>
              <a:gd name="T2" fmla="*/ 2147483647 w 494"/>
              <a:gd name="T3" fmla="*/ 2147483647 h 448"/>
              <a:gd name="T4" fmla="*/ 2147483647 w 494"/>
              <a:gd name="T5" fmla="*/ 2147483647 h 448"/>
              <a:gd name="T6" fmla="*/ 2147483647 w 494"/>
              <a:gd name="T7" fmla="*/ 2147483647 h 448"/>
              <a:gd name="T8" fmla="*/ 2147483647 w 494"/>
              <a:gd name="T9" fmla="*/ 2147483647 h 448"/>
              <a:gd name="T10" fmla="*/ 2147483647 w 494"/>
              <a:gd name="T11" fmla="*/ 2147483647 h 448"/>
              <a:gd name="T12" fmla="*/ 2147483647 w 494"/>
              <a:gd name="T13" fmla="*/ 2147483647 h 448"/>
              <a:gd name="T14" fmla="*/ 2147483647 w 494"/>
              <a:gd name="T15" fmla="*/ 2147483647 h 448"/>
              <a:gd name="T16" fmla="*/ 2147483647 w 494"/>
              <a:gd name="T17" fmla="*/ 2147483647 h 448"/>
              <a:gd name="T18" fmla="*/ 2147483647 w 494"/>
              <a:gd name="T19" fmla="*/ 2147483647 h 448"/>
              <a:gd name="T20" fmla="*/ 2147483647 w 494"/>
              <a:gd name="T21" fmla="*/ 2147483647 h 448"/>
              <a:gd name="T22" fmla="*/ 2147483647 w 494"/>
              <a:gd name="T23" fmla="*/ 2147483647 h 448"/>
              <a:gd name="T24" fmla="*/ 0 w 494"/>
              <a:gd name="T25" fmla="*/ 2147483647 h 448"/>
              <a:gd name="T26" fmla="*/ 2147483647 w 494"/>
              <a:gd name="T27" fmla="*/ 2147483647 h 448"/>
              <a:gd name="T28" fmla="*/ 2147483647 w 494"/>
              <a:gd name="T29" fmla="*/ 2147483647 h 448"/>
              <a:gd name="T30" fmla="*/ 2147483647 w 494"/>
              <a:gd name="T31" fmla="*/ 2147483647 h 448"/>
              <a:gd name="T32" fmla="*/ 2147483647 w 494"/>
              <a:gd name="T33" fmla="*/ 2147483647 h 448"/>
              <a:gd name="T34" fmla="*/ 2147483647 w 494"/>
              <a:gd name="T35" fmla="*/ 2147483647 h 448"/>
              <a:gd name="T36" fmla="*/ 2147483647 w 494"/>
              <a:gd name="T37" fmla="*/ 2147483647 h 448"/>
              <a:gd name="T38" fmla="*/ 2147483647 w 494"/>
              <a:gd name="T39" fmla="*/ 0 h 448"/>
              <a:gd name="T40" fmla="*/ 2147483647 w 494"/>
              <a:gd name="T41" fmla="*/ 2147483647 h 4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94"/>
              <a:gd name="T64" fmla="*/ 0 h 448"/>
              <a:gd name="T65" fmla="*/ 494 w 494"/>
              <a:gd name="T66" fmla="*/ 448 h 4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94" h="448">
                <a:moveTo>
                  <a:pt x="493" y="43"/>
                </a:moveTo>
                <a:lnTo>
                  <a:pt x="455" y="84"/>
                </a:lnTo>
                <a:lnTo>
                  <a:pt x="416" y="72"/>
                </a:lnTo>
                <a:lnTo>
                  <a:pt x="393" y="110"/>
                </a:lnTo>
                <a:lnTo>
                  <a:pt x="406" y="134"/>
                </a:lnTo>
                <a:lnTo>
                  <a:pt x="303" y="296"/>
                </a:lnTo>
                <a:lnTo>
                  <a:pt x="262" y="292"/>
                </a:lnTo>
                <a:lnTo>
                  <a:pt x="251" y="390"/>
                </a:lnTo>
                <a:lnTo>
                  <a:pt x="143" y="417"/>
                </a:lnTo>
                <a:lnTo>
                  <a:pt x="94" y="447"/>
                </a:lnTo>
                <a:lnTo>
                  <a:pt x="94" y="404"/>
                </a:lnTo>
                <a:lnTo>
                  <a:pt x="29" y="327"/>
                </a:lnTo>
                <a:lnTo>
                  <a:pt x="0" y="230"/>
                </a:lnTo>
                <a:lnTo>
                  <a:pt x="62" y="159"/>
                </a:lnTo>
                <a:lnTo>
                  <a:pt x="110" y="65"/>
                </a:lnTo>
                <a:lnTo>
                  <a:pt x="169" y="96"/>
                </a:lnTo>
                <a:lnTo>
                  <a:pt x="207" y="22"/>
                </a:lnTo>
                <a:lnTo>
                  <a:pt x="267" y="11"/>
                </a:lnTo>
                <a:lnTo>
                  <a:pt x="376" y="57"/>
                </a:lnTo>
                <a:lnTo>
                  <a:pt x="467" y="0"/>
                </a:lnTo>
                <a:lnTo>
                  <a:pt x="493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4684713" y="6757988"/>
            <a:ext cx="1028700" cy="741362"/>
          </a:xfrm>
          <a:custGeom>
            <a:avLst/>
            <a:gdLst>
              <a:gd name="T0" fmla="*/ 2147483647 w 648"/>
              <a:gd name="T1" fmla="*/ 2147483647 h 467"/>
              <a:gd name="T2" fmla="*/ 2147483647 w 648"/>
              <a:gd name="T3" fmla="*/ 2147483647 h 467"/>
              <a:gd name="T4" fmla="*/ 2147483647 w 648"/>
              <a:gd name="T5" fmla="*/ 2147483647 h 467"/>
              <a:gd name="T6" fmla="*/ 0 w 648"/>
              <a:gd name="T7" fmla="*/ 2147483647 h 467"/>
              <a:gd name="T8" fmla="*/ 2147483647 w 648"/>
              <a:gd name="T9" fmla="*/ 2147483647 h 467"/>
              <a:gd name="T10" fmla="*/ 2147483647 w 648"/>
              <a:gd name="T11" fmla="*/ 2147483647 h 467"/>
              <a:gd name="T12" fmla="*/ 2147483647 w 648"/>
              <a:gd name="T13" fmla="*/ 2147483647 h 467"/>
              <a:gd name="T14" fmla="*/ 2147483647 w 648"/>
              <a:gd name="T15" fmla="*/ 2147483647 h 467"/>
              <a:gd name="T16" fmla="*/ 2147483647 w 648"/>
              <a:gd name="T17" fmla="*/ 2147483647 h 467"/>
              <a:gd name="T18" fmla="*/ 2147483647 w 648"/>
              <a:gd name="T19" fmla="*/ 2147483647 h 467"/>
              <a:gd name="T20" fmla="*/ 2147483647 w 648"/>
              <a:gd name="T21" fmla="*/ 2147483647 h 467"/>
              <a:gd name="T22" fmla="*/ 2147483647 w 648"/>
              <a:gd name="T23" fmla="*/ 2147483647 h 467"/>
              <a:gd name="T24" fmla="*/ 2147483647 w 648"/>
              <a:gd name="T25" fmla="*/ 0 h 467"/>
              <a:gd name="T26" fmla="*/ 2147483647 w 648"/>
              <a:gd name="T27" fmla="*/ 2147483647 h 467"/>
              <a:gd name="T28" fmla="*/ 2147483647 w 648"/>
              <a:gd name="T29" fmla="*/ 2147483647 h 467"/>
              <a:gd name="T30" fmla="*/ 2147483647 w 648"/>
              <a:gd name="T31" fmla="*/ 2147483647 h 467"/>
              <a:gd name="T32" fmla="*/ 2147483647 w 648"/>
              <a:gd name="T33" fmla="*/ 2147483647 h 467"/>
              <a:gd name="T34" fmla="*/ 2147483647 w 648"/>
              <a:gd name="T35" fmla="*/ 2147483647 h 467"/>
              <a:gd name="T36" fmla="*/ 2147483647 w 648"/>
              <a:gd name="T37" fmla="*/ 2147483647 h 467"/>
              <a:gd name="T38" fmla="*/ 2147483647 w 648"/>
              <a:gd name="T39" fmla="*/ 2147483647 h 467"/>
              <a:gd name="T40" fmla="*/ 2147483647 w 648"/>
              <a:gd name="T41" fmla="*/ 2147483647 h 467"/>
              <a:gd name="T42" fmla="*/ 2147483647 w 648"/>
              <a:gd name="T43" fmla="*/ 2147483647 h 467"/>
              <a:gd name="T44" fmla="*/ 2147483647 w 648"/>
              <a:gd name="T45" fmla="*/ 2147483647 h 467"/>
              <a:gd name="T46" fmla="*/ 2147483647 w 648"/>
              <a:gd name="T47" fmla="*/ 2147483647 h 467"/>
              <a:gd name="T48" fmla="*/ 2147483647 w 648"/>
              <a:gd name="T49" fmla="*/ 2147483647 h 467"/>
              <a:gd name="T50" fmla="*/ 2147483647 w 648"/>
              <a:gd name="T51" fmla="*/ 2147483647 h 467"/>
              <a:gd name="T52" fmla="*/ 2147483647 w 648"/>
              <a:gd name="T53" fmla="*/ 2147483647 h 467"/>
              <a:gd name="T54" fmla="*/ 2147483647 w 648"/>
              <a:gd name="T55" fmla="*/ 2147483647 h 467"/>
              <a:gd name="T56" fmla="*/ 2147483647 w 648"/>
              <a:gd name="T57" fmla="*/ 2147483647 h 467"/>
              <a:gd name="T58" fmla="*/ 2147483647 w 648"/>
              <a:gd name="T59" fmla="*/ 2147483647 h 46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48"/>
              <a:gd name="T91" fmla="*/ 0 h 467"/>
              <a:gd name="T92" fmla="*/ 648 w 648"/>
              <a:gd name="T93" fmla="*/ 467 h 46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48" h="467">
                <a:moveTo>
                  <a:pt x="146" y="465"/>
                </a:moveTo>
                <a:lnTo>
                  <a:pt x="62" y="466"/>
                </a:lnTo>
                <a:lnTo>
                  <a:pt x="13" y="435"/>
                </a:lnTo>
                <a:lnTo>
                  <a:pt x="0" y="404"/>
                </a:lnTo>
                <a:lnTo>
                  <a:pt x="49" y="374"/>
                </a:lnTo>
                <a:lnTo>
                  <a:pt x="157" y="347"/>
                </a:lnTo>
                <a:lnTo>
                  <a:pt x="168" y="249"/>
                </a:lnTo>
                <a:lnTo>
                  <a:pt x="209" y="253"/>
                </a:lnTo>
                <a:lnTo>
                  <a:pt x="312" y="91"/>
                </a:lnTo>
                <a:lnTo>
                  <a:pt x="299" y="67"/>
                </a:lnTo>
                <a:lnTo>
                  <a:pt x="322" y="29"/>
                </a:lnTo>
                <a:lnTo>
                  <a:pt x="361" y="41"/>
                </a:lnTo>
                <a:lnTo>
                  <a:pt x="399" y="0"/>
                </a:lnTo>
                <a:lnTo>
                  <a:pt x="440" y="57"/>
                </a:lnTo>
                <a:lnTo>
                  <a:pt x="480" y="115"/>
                </a:lnTo>
                <a:lnTo>
                  <a:pt x="499" y="172"/>
                </a:lnTo>
                <a:lnTo>
                  <a:pt x="573" y="264"/>
                </a:lnTo>
                <a:lnTo>
                  <a:pt x="647" y="356"/>
                </a:lnTo>
                <a:lnTo>
                  <a:pt x="620" y="377"/>
                </a:lnTo>
                <a:lnTo>
                  <a:pt x="552" y="384"/>
                </a:lnTo>
                <a:lnTo>
                  <a:pt x="581" y="361"/>
                </a:lnTo>
                <a:lnTo>
                  <a:pt x="575" y="315"/>
                </a:lnTo>
                <a:lnTo>
                  <a:pt x="551" y="304"/>
                </a:lnTo>
                <a:lnTo>
                  <a:pt x="513" y="254"/>
                </a:lnTo>
                <a:lnTo>
                  <a:pt x="438" y="234"/>
                </a:lnTo>
                <a:lnTo>
                  <a:pt x="393" y="278"/>
                </a:lnTo>
                <a:lnTo>
                  <a:pt x="382" y="260"/>
                </a:lnTo>
                <a:lnTo>
                  <a:pt x="236" y="350"/>
                </a:lnTo>
                <a:lnTo>
                  <a:pt x="146" y="366"/>
                </a:lnTo>
                <a:lnTo>
                  <a:pt x="146" y="46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89" name="Freeform 41"/>
          <p:cNvSpPr>
            <a:spLocks/>
          </p:cNvSpPr>
          <p:nvPr/>
        </p:nvSpPr>
        <p:spPr bwMode="auto">
          <a:xfrm>
            <a:off x="3656013" y="7129463"/>
            <a:ext cx="1952625" cy="1265237"/>
          </a:xfrm>
          <a:custGeom>
            <a:avLst/>
            <a:gdLst>
              <a:gd name="T0" fmla="*/ 2147483647 w 1230"/>
              <a:gd name="T1" fmla="*/ 2147483647 h 797"/>
              <a:gd name="T2" fmla="*/ 2147483647 w 1230"/>
              <a:gd name="T3" fmla="*/ 2147483647 h 797"/>
              <a:gd name="T4" fmla="*/ 2147483647 w 1230"/>
              <a:gd name="T5" fmla="*/ 2147483647 h 797"/>
              <a:gd name="T6" fmla="*/ 2147483647 w 1230"/>
              <a:gd name="T7" fmla="*/ 2147483647 h 797"/>
              <a:gd name="T8" fmla="*/ 2147483647 w 1230"/>
              <a:gd name="T9" fmla="*/ 2147483647 h 797"/>
              <a:gd name="T10" fmla="*/ 2147483647 w 1230"/>
              <a:gd name="T11" fmla="*/ 2147483647 h 797"/>
              <a:gd name="T12" fmla="*/ 0 w 1230"/>
              <a:gd name="T13" fmla="*/ 2147483647 h 797"/>
              <a:gd name="T14" fmla="*/ 2147483647 w 1230"/>
              <a:gd name="T15" fmla="*/ 2147483647 h 797"/>
              <a:gd name="T16" fmla="*/ 2147483647 w 1230"/>
              <a:gd name="T17" fmla="*/ 2147483647 h 797"/>
              <a:gd name="T18" fmla="*/ 2147483647 w 1230"/>
              <a:gd name="T19" fmla="*/ 2147483647 h 797"/>
              <a:gd name="T20" fmla="*/ 2147483647 w 1230"/>
              <a:gd name="T21" fmla="*/ 2147483647 h 797"/>
              <a:gd name="T22" fmla="*/ 2147483647 w 1230"/>
              <a:gd name="T23" fmla="*/ 2147483647 h 797"/>
              <a:gd name="T24" fmla="*/ 2147483647 w 1230"/>
              <a:gd name="T25" fmla="*/ 2147483647 h 797"/>
              <a:gd name="T26" fmla="*/ 2147483647 w 1230"/>
              <a:gd name="T27" fmla="*/ 2147483647 h 797"/>
              <a:gd name="T28" fmla="*/ 2147483647 w 1230"/>
              <a:gd name="T29" fmla="*/ 2147483647 h 797"/>
              <a:gd name="T30" fmla="*/ 2147483647 w 1230"/>
              <a:gd name="T31" fmla="*/ 2147483647 h 797"/>
              <a:gd name="T32" fmla="*/ 2147483647 w 1230"/>
              <a:gd name="T33" fmla="*/ 2147483647 h 797"/>
              <a:gd name="T34" fmla="*/ 2147483647 w 1230"/>
              <a:gd name="T35" fmla="*/ 2147483647 h 797"/>
              <a:gd name="T36" fmla="*/ 2147483647 w 1230"/>
              <a:gd name="T37" fmla="*/ 0 h 797"/>
              <a:gd name="T38" fmla="*/ 2147483647 w 1230"/>
              <a:gd name="T39" fmla="*/ 2147483647 h 797"/>
              <a:gd name="T40" fmla="*/ 2147483647 w 1230"/>
              <a:gd name="T41" fmla="*/ 2147483647 h 797"/>
              <a:gd name="T42" fmla="*/ 2147483647 w 1230"/>
              <a:gd name="T43" fmla="*/ 2147483647 h 797"/>
              <a:gd name="T44" fmla="*/ 2147483647 w 1230"/>
              <a:gd name="T45" fmla="*/ 2147483647 h 797"/>
              <a:gd name="T46" fmla="*/ 2147483647 w 1230"/>
              <a:gd name="T47" fmla="*/ 2147483647 h 797"/>
              <a:gd name="T48" fmla="*/ 2147483647 w 1230"/>
              <a:gd name="T49" fmla="*/ 2147483647 h 797"/>
              <a:gd name="T50" fmla="*/ 2147483647 w 1230"/>
              <a:gd name="T51" fmla="*/ 2147483647 h 797"/>
              <a:gd name="T52" fmla="*/ 2147483647 w 1230"/>
              <a:gd name="T53" fmla="*/ 2147483647 h 797"/>
              <a:gd name="T54" fmla="*/ 2147483647 w 1230"/>
              <a:gd name="T55" fmla="*/ 2147483647 h 797"/>
              <a:gd name="T56" fmla="*/ 2147483647 w 1230"/>
              <a:gd name="T57" fmla="*/ 2147483647 h 797"/>
              <a:gd name="T58" fmla="*/ 2147483647 w 1230"/>
              <a:gd name="T59" fmla="*/ 2147483647 h 797"/>
              <a:gd name="T60" fmla="*/ 2147483647 w 1230"/>
              <a:gd name="T61" fmla="*/ 2147483647 h 797"/>
              <a:gd name="T62" fmla="*/ 2147483647 w 1230"/>
              <a:gd name="T63" fmla="*/ 2147483647 h 797"/>
              <a:gd name="T64" fmla="*/ 2147483647 w 1230"/>
              <a:gd name="T65" fmla="*/ 2147483647 h 79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230"/>
              <a:gd name="T100" fmla="*/ 0 h 797"/>
              <a:gd name="T101" fmla="*/ 1230 w 1230"/>
              <a:gd name="T102" fmla="*/ 797 h 79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230" h="797">
                <a:moveTo>
                  <a:pt x="888" y="796"/>
                </a:moveTo>
                <a:lnTo>
                  <a:pt x="835" y="742"/>
                </a:lnTo>
                <a:lnTo>
                  <a:pt x="722" y="682"/>
                </a:lnTo>
                <a:lnTo>
                  <a:pt x="497" y="641"/>
                </a:lnTo>
                <a:lnTo>
                  <a:pt x="274" y="600"/>
                </a:lnTo>
                <a:lnTo>
                  <a:pt x="84" y="622"/>
                </a:lnTo>
                <a:lnTo>
                  <a:pt x="0" y="535"/>
                </a:lnTo>
                <a:lnTo>
                  <a:pt x="22" y="468"/>
                </a:lnTo>
                <a:lnTo>
                  <a:pt x="308" y="323"/>
                </a:lnTo>
                <a:lnTo>
                  <a:pt x="541" y="366"/>
                </a:lnTo>
                <a:lnTo>
                  <a:pt x="585" y="267"/>
                </a:lnTo>
                <a:lnTo>
                  <a:pt x="661" y="201"/>
                </a:lnTo>
                <a:lnTo>
                  <a:pt x="710" y="232"/>
                </a:lnTo>
                <a:lnTo>
                  <a:pt x="794" y="231"/>
                </a:lnTo>
                <a:lnTo>
                  <a:pt x="794" y="132"/>
                </a:lnTo>
                <a:lnTo>
                  <a:pt x="884" y="116"/>
                </a:lnTo>
                <a:lnTo>
                  <a:pt x="1030" y="26"/>
                </a:lnTo>
                <a:lnTo>
                  <a:pt x="1041" y="44"/>
                </a:lnTo>
                <a:lnTo>
                  <a:pt x="1086" y="0"/>
                </a:lnTo>
                <a:lnTo>
                  <a:pt x="1161" y="20"/>
                </a:lnTo>
                <a:lnTo>
                  <a:pt x="1199" y="70"/>
                </a:lnTo>
                <a:lnTo>
                  <a:pt x="1223" y="81"/>
                </a:lnTo>
                <a:lnTo>
                  <a:pt x="1229" y="127"/>
                </a:lnTo>
                <a:lnTo>
                  <a:pt x="1200" y="150"/>
                </a:lnTo>
                <a:lnTo>
                  <a:pt x="1164" y="181"/>
                </a:lnTo>
                <a:lnTo>
                  <a:pt x="1185" y="258"/>
                </a:lnTo>
                <a:lnTo>
                  <a:pt x="1118" y="276"/>
                </a:lnTo>
                <a:lnTo>
                  <a:pt x="1008" y="504"/>
                </a:lnTo>
                <a:lnTo>
                  <a:pt x="1044" y="542"/>
                </a:lnTo>
                <a:lnTo>
                  <a:pt x="972" y="612"/>
                </a:lnTo>
                <a:lnTo>
                  <a:pt x="980" y="698"/>
                </a:lnTo>
                <a:lnTo>
                  <a:pt x="933" y="702"/>
                </a:lnTo>
                <a:lnTo>
                  <a:pt x="888" y="79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3549650" y="6288088"/>
            <a:ext cx="1728788" cy="1585912"/>
          </a:xfrm>
          <a:custGeom>
            <a:avLst/>
            <a:gdLst>
              <a:gd name="T0" fmla="*/ 2147483647 w 1089"/>
              <a:gd name="T1" fmla="*/ 2147483647 h 999"/>
              <a:gd name="T2" fmla="*/ 2147483647 w 1089"/>
              <a:gd name="T3" fmla="*/ 2147483647 h 999"/>
              <a:gd name="T4" fmla="*/ 2147483647 w 1089"/>
              <a:gd name="T5" fmla="*/ 2147483647 h 999"/>
              <a:gd name="T6" fmla="*/ 2147483647 w 1089"/>
              <a:gd name="T7" fmla="*/ 2147483647 h 999"/>
              <a:gd name="T8" fmla="*/ 2147483647 w 1089"/>
              <a:gd name="T9" fmla="*/ 2147483647 h 999"/>
              <a:gd name="T10" fmla="*/ 2147483647 w 1089"/>
              <a:gd name="T11" fmla="*/ 2147483647 h 999"/>
              <a:gd name="T12" fmla="*/ 2147483647 w 1089"/>
              <a:gd name="T13" fmla="*/ 2147483647 h 999"/>
              <a:gd name="T14" fmla="*/ 2147483647 w 1089"/>
              <a:gd name="T15" fmla="*/ 2147483647 h 999"/>
              <a:gd name="T16" fmla="*/ 2147483647 w 1089"/>
              <a:gd name="T17" fmla="*/ 0 h 999"/>
              <a:gd name="T18" fmla="*/ 2147483647 w 1089"/>
              <a:gd name="T19" fmla="*/ 2147483647 h 999"/>
              <a:gd name="T20" fmla="*/ 2147483647 w 1089"/>
              <a:gd name="T21" fmla="*/ 2147483647 h 999"/>
              <a:gd name="T22" fmla="*/ 2147483647 w 1089"/>
              <a:gd name="T23" fmla="*/ 2147483647 h 999"/>
              <a:gd name="T24" fmla="*/ 2147483647 w 1089"/>
              <a:gd name="T25" fmla="*/ 2147483647 h 999"/>
              <a:gd name="T26" fmla="*/ 2147483647 w 1089"/>
              <a:gd name="T27" fmla="*/ 2147483647 h 999"/>
              <a:gd name="T28" fmla="*/ 2147483647 w 1089"/>
              <a:gd name="T29" fmla="*/ 2147483647 h 999"/>
              <a:gd name="T30" fmla="*/ 2147483647 w 1089"/>
              <a:gd name="T31" fmla="*/ 2147483647 h 999"/>
              <a:gd name="T32" fmla="*/ 2147483647 w 1089"/>
              <a:gd name="T33" fmla="*/ 2147483647 h 999"/>
              <a:gd name="T34" fmla="*/ 2147483647 w 1089"/>
              <a:gd name="T35" fmla="*/ 2147483647 h 999"/>
              <a:gd name="T36" fmla="*/ 2147483647 w 1089"/>
              <a:gd name="T37" fmla="*/ 2147483647 h 999"/>
              <a:gd name="T38" fmla="*/ 2147483647 w 1089"/>
              <a:gd name="T39" fmla="*/ 2147483647 h 999"/>
              <a:gd name="T40" fmla="*/ 2147483647 w 1089"/>
              <a:gd name="T41" fmla="*/ 2147483647 h 999"/>
              <a:gd name="T42" fmla="*/ 2147483647 w 1089"/>
              <a:gd name="T43" fmla="*/ 2147483647 h 999"/>
              <a:gd name="T44" fmla="*/ 2147483647 w 1089"/>
              <a:gd name="T45" fmla="*/ 2147483647 h 999"/>
              <a:gd name="T46" fmla="*/ 2147483647 w 1089"/>
              <a:gd name="T47" fmla="*/ 2147483647 h 999"/>
              <a:gd name="T48" fmla="*/ 2147483647 w 1089"/>
              <a:gd name="T49" fmla="*/ 2147483647 h 999"/>
              <a:gd name="T50" fmla="*/ 2147483647 w 1089"/>
              <a:gd name="T51" fmla="*/ 2147483647 h 999"/>
              <a:gd name="T52" fmla="*/ 2147483647 w 1089"/>
              <a:gd name="T53" fmla="*/ 2147483647 h 999"/>
              <a:gd name="T54" fmla="*/ 2147483647 w 1089"/>
              <a:gd name="T55" fmla="*/ 2147483647 h 999"/>
              <a:gd name="T56" fmla="*/ 2147483647 w 1089"/>
              <a:gd name="T57" fmla="*/ 2147483647 h 999"/>
              <a:gd name="T58" fmla="*/ 2147483647 w 1089"/>
              <a:gd name="T59" fmla="*/ 2147483647 h 999"/>
              <a:gd name="T60" fmla="*/ 2147483647 w 1089"/>
              <a:gd name="T61" fmla="*/ 2147483647 h 999"/>
              <a:gd name="T62" fmla="*/ 2147483647 w 1089"/>
              <a:gd name="T63" fmla="*/ 2147483647 h 999"/>
              <a:gd name="T64" fmla="*/ 2147483647 w 1089"/>
              <a:gd name="T65" fmla="*/ 2147483647 h 999"/>
              <a:gd name="T66" fmla="*/ 2147483647 w 1089"/>
              <a:gd name="T67" fmla="*/ 2147483647 h 999"/>
              <a:gd name="T68" fmla="*/ 2147483647 w 1089"/>
              <a:gd name="T69" fmla="*/ 2147483647 h 999"/>
              <a:gd name="T70" fmla="*/ 0 w 1089"/>
              <a:gd name="T71" fmla="*/ 2147483647 h 999"/>
              <a:gd name="T72" fmla="*/ 2147483647 w 1089"/>
              <a:gd name="T73" fmla="*/ 2147483647 h 999"/>
              <a:gd name="T74" fmla="*/ 2147483647 w 1089"/>
              <a:gd name="T75" fmla="*/ 2147483647 h 99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89"/>
              <a:gd name="T115" fmla="*/ 0 h 999"/>
              <a:gd name="T116" fmla="*/ 1089 w 1089"/>
              <a:gd name="T117" fmla="*/ 999 h 99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89" h="999">
                <a:moveTo>
                  <a:pt x="58" y="532"/>
                </a:moveTo>
                <a:lnTo>
                  <a:pt x="252" y="445"/>
                </a:lnTo>
                <a:lnTo>
                  <a:pt x="278" y="381"/>
                </a:lnTo>
                <a:lnTo>
                  <a:pt x="265" y="305"/>
                </a:lnTo>
                <a:lnTo>
                  <a:pt x="363" y="180"/>
                </a:lnTo>
                <a:lnTo>
                  <a:pt x="434" y="200"/>
                </a:lnTo>
                <a:lnTo>
                  <a:pt x="557" y="91"/>
                </a:lnTo>
                <a:lnTo>
                  <a:pt x="675" y="55"/>
                </a:lnTo>
                <a:lnTo>
                  <a:pt x="718" y="0"/>
                </a:lnTo>
                <a:lnTo>
                  <a:pt x="728" y="16"/>
                </a:lnTo>
                <a:lnTo>
                  <a:pt x="766" y="4"/>
                </a:lnTo>
                <a:lnTo>
                  <a:pt x="844" y="102"/>
                </a:lnTo>
                <a:lnTo>
                  <a:pt x="793" y="129"/>
                </a:lnTo>
                <a:lnTo>
                  <a:pt x="867" y="238"/>
                </a:lnTo>
                <a:lnTo>
                  <a:pt x="943" y="259"/>
                </a:lnTo>
                <a:lnTo>
                  <a:pt x="989" y="238"/>
                </a:lnTo>
                <a:lnTo>
                  <a:pt x="1011" y="190"/>
                </a:lnTo>
                <a:lnTo>
                  <a:pt x="1050" y="199"/>
                </a:lnTo>
                <a:lnTo>
                  <a:pt x="1088" y="253"/>
                </a:lnTo>
                <a:lnTo>
                  <a:pt x="997" y="310"/>
                </a:lnTo>
                <a:lnTo>
                  <a:pt x="888" y="264"/>
                </a:lnTo>
                <a:lnTo>
                  <a:pt x="828" y="275"/>
                </a:lnTo>
                <a:lnTo>
                  <a:pt x="790" y="349"/>
                </a:lnTo>
                <a:lnTo>
                  <a:pt x="731" y="318"/>
                </a:lnTo>
                <a:lnTo>
                  <a:pt x="683" y="412"/>
                </a:lnTo>
                <a:lnTo>
                  <a:pt x="621" y="483"/>
                </a:lnTo>
                <a:lnTo>
                  <a:pt x="650" y="580"/>
                </a:lnTo>
                <a:lnTo>
                  <a:pt x="715" y="657"/>
                </a:lnTo>
                <a:lnTo>
                  <a:pt x="715" y="700"/>
                </a:lnTo>
                <a:lnTo>
                  <a:pt x="728" y="731"/>
                </a:lnTo>
                <a:lnTo>
                  <a:pt x="652" y="797"/>
                </a:lnTo>
                <a:lnTo>
                  <a:pt x="608" y="896"/>
                </a:lnTo>
                <a:lnTo>
                  <a:pt x="375" y="853"/>
                </a:lnTo>
                <a:lnTo>
                  <a:pt x="89" y="998"/>
                </a:lnTo>
                <a:lnTo>
                  <a:pt x="65" y="943"/>
                </a:lnTo>
                <a:lnTo>
                  <a:pt x="0" y="867"/>
                </a:lnTo>
                <a:lnTo>
                  <a:pt x="60" y="815"/>
                </a:lnTo>
                <a:lnTo>
                  <a:pt x="58" y="53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3400425" y="6057900"/>
            <a:ext cx="1290638" cy="1076325"/>
          </a:xfrm>
          <a:custGeom>
            <a:avLst/>
            <a:gdLst>
              <a:gd name="T0" fmla="*/ 2147483647 w 813"/>
              <a:gd name="T1" fmla="*/ 2147483647 h 678"/>
              <a:gd name="T2" fmla="*/ 0 w 813"/>
              <a:gd name="T3" fmla="*/ 2147483647 h 678"/>
              <a:gd name="T4" fmla="*/ 2147483647 w 813"/>
              <a:gd name="T5" fmla="*/ 2147483647 h 678"/>
              <a:gd name="T6" fmla="*/ 2147483647 w 813"/>
              <a:gd name="T7" fmla="*/ 2147483647 h 678"/>
              <a:gd name="T8" fmla="*/ 2147483647 w 813"/>
              <a:gd name="T9" fmla="*/ 2147483647 h 678"/>
              <a:gd name="T10" fmla="*/ 2147483647 w 813"/>
              <a:gd name="T11" fmla="*/ 0 h 678"/>
              <a:gd name="T12" fmla="*/ 2147483647 w 813"/>
              <a:gd name="T13" fmla="*/ 2147483647 h 678"/>
              <a:gd name="T14" fmla="*/ 2147483647 w 813"/>
              <a:gd name="T15" fmla="*/ 2147483647 h 678"/>
              <a:gd name="T16" fmla="*/ 2147483647 w 813"/>
              <a:gd name="T17" fmla="*/ 2147483647 h 678"/>
              <a:gd name="T18" fmla="*/ 2147483647 w 813"/>
              <a:gd name="T19" fmla="*/ 2147483647 h 678"/>
              <a:gd name="T20" fmla="*/ 2147483647 w 813"/>
              <a:gd name="T21" fmla="*/ 2147483647 h 678"/>
              <a:gd name="T22" fmla="*/ 2147483647 w 813"/>
              <a:gd name="T23" fmla="*/ 2147483647 h 678"/>
              <a:gd name="T24" fmla="*/ 2147483647 w 813"/>
              <a:gd name="T25" fmla="*/ 2147483647 h 678"/>
              <a:gd name="T26" fmla="*/ 2147483647 w 813"/>
              <a:gd name="T27" fmla="*/ 2147483647 h 678"/>
              <a:gd name="T28" fmla="*/ 2147483647 w 813"/>
              <a:gd name="T29" fmla="*/ 2147483647 h 678"/>
              <a:gd name="T30" fmla="*/ 2147483647 w 813"/>
              <a:gd name="T31" fmla="*/ 2147483647 h 678"/>
              <a:gd name="T32" fmla="*/ 2147483647 w 813"/>
              <a:gd name="T33" fmla="*/ 2147483647 h 678"/>
              <a:gd name="T34" fmla="*/ 2147483647 w 813"/>
              <a:gd name="T35" fmla="*/ 2147483647 h 678"/>
              <a:gd name="T36" fmla="*/ 2147483647 w 813"/>
              <a:gd name="T37" fmla="*/ 2147483647 h 678"/>
              <a:gd name="T38" fmla="*/ 2147483647 w 813"/>
              <a:gd name="T39" fmla="*/ 2147483647 h 678"/>
              <a:gd name="T40" fmla="*/ 2147483647 w 813"/>
              <a:gd name="T41" fmla="*/ 2147483647 h 678"/>
              <a:gd name="T42" fmla="*/ 2147483647 w 813"/>
              <a:gd name="T43" fmla="*/ 2147483647 h 67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13"/>
              <a:gd name="T67" fmla="*/ 0 h 678"/>
              <a:gd name="T68" fmla="*/ 813 w 813"/>
              <a:gd name="T69" fmla="*/ 678 h 67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13" h="678">
                <a:moveTo>
                  <a:pt x="25" y="473"/>
                </a:moveTo>
                <a:lnTo>
                  <a:pt x="0" y="375"/>
                </a:lnTo>
                <a:lnTo>
                  <a:pt x="65" y="279"/>
                </a:lnTo>
                <a:lnTo>
                  <a:pt x="222" y="224"/>
                </a:lnTo>
                <a:lnTo>
                  <a:pt x="338" y="17"/>
                </a:lnTo>
                <a:lnTo>
                  <a:pt x="375" y="0"/>
                </a:lnTo>
                <a:lnTo>
                  <a:pt x="420" y="23"/>
                </a:lnTo>
                <a:lnTo>
                  <a:pt x="516" y="11"/>
                </a:lnTo>
                <a:lnTo>
                  <a:pt x="627" y="36"/>
                </a:lnTo>
                <a:lnTo>
                  <a:pt x="692" y="110"/>
                </a:lnTo>
                <a:lnTo>
                  <a:pt x="737" y="45"/>
                </a:lnTo>
                <a:lnTo>
                  <a:pt x="812" y="145"/>
                </a:lnTo>
                <a:lnTo>
                  <a:pt x="769" y="200"/>
                </a:lnTo>
                <a:lnTo>
                  <a:pt x="651" y="236"/>
                </a:lnTo>
                <a:lnTo>
                  <a:pt x="528" y="345"/>
                </a:lnTo>
                <a:lnTo>
                  <a:pt x="457" y="325"/>
                </a:lnTo>
                <a:lnTo>
                  <a:pt x="359" y="450"/>
                </a:lnTo>
                <a:lnTo>
                  <a:pt x="372" y="526"/>
                </a:lnTo>
                <a:lnTo>
                  <a:pt x="346" y="590"/>
                </a:lnTo>
                <a:lnTo>
                  <a:pt x="152" y="677"/>
                </a:lnTo>
                <a:lnTo>
                  <a:pt x="114" y="567"/>
                </a:lnTo>
                <a:lnTo>
                  <a:pt x="25" y="47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92" name="Freeform 44"/>
          <p:cNvSpPr>
            <a:spLocks/>
          </p:cNvSpPr>
          <p:nvPr/>
        </p:nvSpPr>
        <p:spPr bwMode="auto">
          <a:xfrm>
            <a:off x="1941513" y="5021263"/>
            <a:ext cx="795337" cy="828675"/>
          </a:xfrm>
          <a:custGeom>
            <a:avLst/>
            <a:gdLst>
              <a:gd name="T0" fmla="*/ 0 w 501"/>
              <a:gd name="T1" fmla="*/ 2147483647 h 522"/>
              <a:gd name="T2" fmla="*/ 2147483647 w 501"/>
              <a:gd name="T3" fmla="*/ 2147483647 h 522"/>
              <a:gd name="T4" fmla="*/ 2147483647 w 501"/>
              <a:gd name="T5" fmla="*/ 2147483647 h 522"/>
              <a:gd name="T6" fmla="*/ 2147483647 w 501"/>
              <a:gd name="T7" fmla="*/ 2147483647 h 522"/>
              <a:gd name="T8" fmla="*/ 2147483647 w 501"/>
              <a:gd name="T9" fmla="*/ 2147483647 h 522"/>
              <a:gd name="T10" fmla="*/ 2147483647 w 501"/>
              <a:gd name="T11" fmla="*/ 2147483647 h 522"/>
              <a:gd name="T12" fmla="*/ 2147483647 w 501"/>
              <a:gd name="T13" fmla="*/ 2147483647 h 522"/>
              <a:gd name="T14" fmla="*/ 2147483647 w 501"/>
              <a:gd name="T15" fmla="*/ 0 h 522"/>
              <a:gd name="T16" fmla="*/ 2147483647 w 501"/>
              <a:gd name="T17" fmla="*/ 2147483647 h 522"/>
              <a:gd name="T18" fmla="*/ 2147483647 w 501"/>
              <a:gd name="T19" fmla="*/ 2147483647 h 522"/>
              <a:gd name="T20" fmla="*/ 2147483647 w 501"/>
              <a:gd name="T21" fmla="*/ 2147483647 h 522"/>
              <a:gd name="T22" fmla="*/ 2147483647 w 501"/>
              <a:gd name="T23" fmla="*/ 2147483647 h 522"/>
              <a:gd name="T24" fmla="*/ 2147483647 w 501"/>
              <a:gd name="T25" fmla="*/ 2147483647 h 522"/>
              <a:gd name="T26" fmla="*/ 2147483647 w 501"/>
              <a:gd name="T27" fmla="*/ 2147483647 h 522"/>
              <a:gd name="T28" fmla="*/ 2147483647 w 501"/>
              <a:gd name="T29" fmla="*/ 2147483647 h 522"/>
              <a:gd name="T30" fmla="*/ 2147483647 w 501"/>
              <a:gd name="T31" fmla="*/ 2147483647 h 522"/>
              <a:gd name="T32" fmla="*/ 2147483647 w 501"/>
              <a:gd name="T33" fmla="*/ 2147483647 h 522"/>
              <a:gd name="T34" fmla="*/ 2147483647 w 501"/>
              <a:gd name="T35" fmla="*/ 2147483647 h 522"/>
              <a:gd name="T36" fmla="*/ 2147483647 w 501"/>
              <a:gd name="T37" fmla="*/ 2147483647 h 522"/>
              <a:gd name="T38" fmla="*/ 2147483647 w 501"/>
              <a:gd name="T39" fmla="*/ 2147483647 h 522"/>
              <a:gd name="T40" fmla="*/ 2147483647 w 501"/>
              <a:gd name="T41" fmla="*/ 2147483647 h 522"/>
              <a:gd name="T42" fmla="*/ 2147483647 w 501"/>
              <a:gd name="T43" fmla="*/ 2147483647 h 522"/>
              <a:gd name="T44" fmla="*/ 2147483647 w 501"/>
              <a:gd name="T45" fmla="*/ 2147483647 h 522"/>
              <a:gd name="T46" fmla="*/ 2147483647 w 501"/>
              <a:gd name="T47" fmla="*/ 2147483647 h 522"/>
              <a:gd name="T48" fmla="*/ 0 w 501"/>
              <a:gd name="T49" fmla="*/ 2147483647 h 52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01"/>
              <a:gd name="T76" fmla="*/ 0 h 522"/>
              <a:gd name="T77" fmla="*/ 501 w 501"/>
              <a:gd name="T78" fmla="*/ 522 h 52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01" h="522">
                <a:moveTo>
                  <a:pt x="0" y="259"/>
                </a:moveTo>
                <a:lnTo>
                  <a:pt x="52" y="238"/>
                </a:lnTo>
                <a:lnTo>
                  <a:pt x="81" y="205"/>
                </a:lnTo>
                <a:lnTo>
                  <a:pt x="73" y="182"/>
                </a:lnTo>
                <a:lnTo>
                  <a:pt x="118" y="98"/>
                </a:lnTo>
                <a:lnTo>
                  <a:pt x="154" y="63"/>
                </a:lnTo>
                <a:lnTo>
                  <a:pt x="175" y="84"/>
                </a:lnTo>
                <a:lnTo>
                  <a:pt x="242" y="0"/>
                </a:lnTo>
                <a:lnTo>
                  <a:pt x="304" y="37"/>
                </a:lnTo>
                <a:lnTo>
                  <a:pt x="383" y="165"/>
                </a:lnTo>
                <a:lnTo>
                  <a:pt x="438" y="131"/>
                </a:lnTo>
                <a:lnTo>
                  <a:pt x="461" y="76"/>
                </a:lnTo>
                <a:lnTo>
                  <a:pt x="500" y="160"/>
                </a:lnTo>
                <a:lnTo>
                  <a:pt x="466" y="200"/>
                </a:lnTo>
                <a:lnTo>
                  <a:pt x="466" y="241"/>
                </a:lnTo>
                <a:lnTo>
                  <a:pt x="447" y="324"/>
                </a:lnTo>
                <a:lnTo>
                  <a:pt x="433" y="313"/>
                </a:lnTo>
                <a:lnTo>
                  <a:pt x="363" y="375"/>
                </a:lnTo>
                <a:lnTo>
                  <a:pt x="355" y="396"/>
                </a:lnTo>
                <a:lnTo>
                  <a:pt x="282" y="479"/>
                </a:lnTo>
                <a:lnTo>
                  <a:pt x="304" y="500"/>
                </a:lnTo>
                <a:lnTo>
                  <a:pt x="283" y="521"/>
                </a:lnTo>
                <a:lnTo>
                  <a:pt x="265" y="519"/>
                </a:lnTo>
                <a:lnTo>
                  <a:pt x="132" y="389"/>
                </a:lnTo>
                <a:lnTo>
                  <a:pt x="0" y="25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93" name="Freeform 45"/>
          <p:cNvSpPr>
            <a:spLocks/>
          </p:cNvSpPr>
          <p:nvPr/>
        </p:nvSpPr>
        <p:spPr bwMode="auto">
          <a:xfrm>
            <a:off x="1589088" y="5024438"/>
            <a:ext cx="541337" cy="409575"/>
          </a:xfrm>
          <a:custGeom>
            <a:avLst/>
            <a:gdLst>
              <a:gd name="T0" fmla="*/ 2147483647 w 341"/>
              <a:gd name="T1" fmla="*/ 0 h 258"/>
              <a:gd name="T2" fmla="*/ 2147483647 w 341"/>
              <a:gd name="T3" fmla="*/ 2147483647 h 258"/>
              <a:gd name="T4" fmla="*/ 2147483647 w 341"/>
              <a:gd name="T5" fmla="*/ 2147483647 h 258"/>
              <a:gd name="T6" fmla="*/ 2147483647 w 341"/>
              <a:gd name="T7" fmla="*/ 2147483647 h 258"/>
              <a:gd name="T8" fmla="*/ 2147483647 w 341"/>
              <a:gd name="T9" fmla="*/ 2147483647 h 258"/>
              <a:gd name="T10" fmla="*/ 2147483647 w 341"/>
              <a:gd name="T11" fmla="*/ 2147483647 h 258"/>
              <a:gd name="T12" fmla="*/ 2147483647 w 341"/>
              <a:gd name="T13" fmla="*/ 2147483647 h 258"/>
              <a:gd name="T14" fmla="*/ 2147483647 w 341"/>
              <a:gd name="T15" fmla="*/ 2147483647 h 258"/>
              <a:gd name="T16" fmla="*/ 2147483647 w 341"/>
              <a:gd name="T17" fmla="*/ 2147483647 h 258"/>
              <a:gd name="T18" fmla="*/ 2147483647 w 341"/>
              <a:gd name="T19" fmla="*/ 2147483647 h 258"/>
              <a:gd name="T20" fmla="*/ 2147483647 w 341"/>
              <a:gd name="T21" fmla="*/ 2147483647 h 258"/>
              <a:gd name="T22" fmla="*/ 2147483647 w 341"/>
              <a:gd name="T23" fmla="*/ 2147483647 h 258"/>
              <a:gd name="T24" fmla="*/ 2147483647 w 341"/>
              <a:gd name="T25" fmla="*/ 2147483647 h 258"/>
              <a:gd name="T26" fmla="*/ 2147483647 w 341"/>
              <a:gd name="T27" fmla="*/ 2147483647 h 258"/>
              <a:gd name="T28" fmla="*/ 2147483647 w 341"/>
              <a:gd name="T29" fmla="*/ 2147483647 h 258"/>
              <a:gd name="T30" fmla="*/ 2147483647 w 341"/>
              <a:gd name="T31" fmla="*/ 2147483647 h 258"/>
              <a:gd name="T32" fmla="*/ 0 w 341"/>
              <a:gd name="T33" fmla="*/ 2147483647 h 258"/>
              <a:gd name="T34" fmla="*/ 2147483647 w 341"/>
              <a:gd name="T35" fmla="*/ 2147483647 h 258"/>
              <a:gd name="T36" fmla="*/ 2147483647 w 341"/>
              <a:gd name="T37" fmla="*/ 2147483647 h 258"/>
              <a:gd name="T38" fmla="*/ 2147483647 w 341"/>
              <a:gd name="T39" fmla="*/ 0 h 25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41"/>
              <a:gd name="T61" fmla="*/ 0 h 258"/>
              <a:gd name="T62" fmla="*/ 341 w 341"/>
              <a:gd name="T63" fmla="*/ 258 h 25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41" h="258">
                <a:moveTo>
                  <a:pt x="69" y="0"/>
                </a:moveTo>
                <a:lnTo>
                  <a:pt x="80" y="26"/>
                </a:lnTo>
                <a:lnTo>
                  <a:pt x="110" y="14"/>
                </a:lnTo>
                <a:lnTo>
                  <a:pt x="202" y="36"/>
                </a:lnTo>
                <a:lnTo>
                  <a:pt x="271" y="66"/>
                </a:lnTo>
                <a:lnTo>
                  <a:pt x="340" y="96"/>
                </a:lnTo>
                <a:lnTo>
                  <a:pt x="295" y="180"/>
                </a:lnTo>
                <a:lnTo>
                  <a:pt x="303" y="203"/>
                </a:lnTo>
                <a:lnTo>
                  <a:pt x="274" y="236"/>
                </a:lnTo>
                <a:lnTo>
                  <a:pt x="222" y="257"/>
                </a:lnTo>
                <a:lnTo>
                  <a:pt x="172" y="228"/>
                </a:lnTo>
                <a:lnTo>
                  <a:pt x="177" y="218"/>
                </a:lnTo>
                <a:lnTo>
                  <a:pt x="138" y="202"/>
                </a:lnTo>
                <a:lnTo>
                  <a:pt x="97" y="185"/>
                </a:lnTo>
                <a:lnTo>
                  <a:pt x="58" y="219"/>
                </a:lnTo>
                <a:lnTo>
                  <a:pt x="23" y="216"/>
                </a:lnTo>
                <a:lnTo>
                  <a:pt x="0" y="85"/>
                </a:lnTo>
                <a:lnTo>
                  <a:pt x="34" y="94"/>
                </a:lnTo>
                <a:lnTo>
                  <a:pt x="45" y="11"/>
                </a:lnTo>
                <a:lnTo>
                  <a:pt x="69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98" name="Freeform 52"/>
          <p:cNvSpPr>
            <a:spLocks/>
          </p:cNvSpPr>
          <p:nvPr/>
        </p:nvSpPr>
        <p:spPr bwMode="auto">
          <a:xfrm>
            <a:off x="2384425" y="4287838"/>
            <a:ext cx="801688" cy="989012"/>
          </a:xfrm>
          <a:custGeom>
            <a:avLst/>
            <a:gdLst>
              <a:gd name="T0" fmla="*/ 2147483647 w 505"/>
              <a:gd name="T1" fmla="*/ 0 h 623"/>
              <a:gd name="T2" fmla="*/ 2147483647 w 505"/>
              <a:gd name="T3" fmla="*/ 2147483647 h 623"/>
              <a:gd name="T4" fmla="*/ 2147483647 w 505"/>
              <a:gd name="T5" fmla="*/ 2147483647 h 623"/>
              <a:gd name="T6" fmla="*/ 2147483647 w 505"/>
              <a:gd name="T7" fmla="*/ 2147483647 h 623"/>
              <a:gd name="T8" fmla="*/ 2147483647 w 505"/>
              <a:gd name="T9" fmla="*/ 2147483647 h 623"/>
              <a:gd name="T10" fmla="*/ 2147483647 w 505"/>
              <a:gd name="T11" fmla="*/ 2147483647 h 623"/>
              <a:gd name="T12" fmla="*/ 2147483647 w 505"/>
              <a:gd name="T13" fmla="*/ 2147483647 h 623"/>
              <a:gd name="T14" fmla="*/ 2147483647 w 505"/>
              <a:gd name="T15" fmla="*/ 2147483647 h 623"/>
              <a:gd name="T16" fmla="*/ 2147483647 w 505"/>
              <a:gd name="T17" fmla="*/ 2147483647 h 623"/>
              <a:gd name="T18" fmla="*/ 2147483647 w 505"/>
              <a:gd name="T19" fmla="*/ 2147483647 h 623"/>
              <a:gd name="T20" fmla="*/ 2147483647 w 505"/>
              <a:gd name="T21" fmla="*/ 2147483647 h 623"/>
              <a:gd name="T22" fmla="*/ 2147483647 w 505"/>
              <a:gd name="T23" fmla="*/ 2147483647 h 623"/>
              <a:gd name="T24" fmla="*/ 2147483647 w 505"/>
              <a:gd name="T25" fmla="*/ 2147483647 h 623"/>
              <a:gd name="T26" fmla="*/ 2147483647 w 505"/>
              <a:gd name="T27" fmla="*/ 2147483647 h 623"/>
              <a:gd name="T28" fmla="*/ 2147483647 w 505"/>
              <a:gd name="T29" fmla="*/ 2147483647 h 623"/>
              <a:gd name="T30" fmla="*/ 2147483647 w 505"/>
              <a:gd name="T31" fmla="*/ 2147483647 h 623"/>
              <a:gd name="T32" fmla="*/ 2147483647 w 505"/>
              <a:gd name="T33" fmla="*/ 2147483647 h 623"/>
              <a:gd name="T34" fmla="*/ 2147483647 w 505"/>
              <a:gd name="T35" fmla="*/ 2147483647 h 623"/>
              <a:gd name="T36" fmla="*/ 2147483647 w 505"/>
              <a:gd name="T37" fmla="*/ 2147483647 h 623"/>
              <a:gd name="T38" fmla="*/ 2147483647 w 505"/>
              <a:gd name="T39" fmla="*/ 2147483647 h 623"/>
              <a:gd name="T40" fmla="*/ 2147483647 w 505"/>
              <a:gd name="T41" fmla="*/ 2147483647 h 623"/>
              <a:gd name="T42" fmla="*/ 2147483647 w 505"/>
              <a:gd name="T43" fmla="*/ 2147483647 h 623"/>
              <a:gd name="T44" fmla="*/ 2147483647 w 505"/>
              <a:gd name="T45" fmla="*/ 2147483647 h 623"/>
              <a:gd name="T46" fmla="*/ 2147483647 w 505"/>
              <a:gd name="T47" fmla="*/ 2147483647 h 623"/>
              <a:gd name="T48" fmla="*/ 2147483647 w 505"/>
              <a:gd name="T49" fmla="*/ 2147483647 h 623"/>
              <a:gd name="T50" fmla="*/ 2147483647 w 505"/>
              <a:gd name="T51" fmla="*/ 2147483647 h 623"/>
              <a:gd name="T52" fmla="*/ 2147483647 w 505"/>
              <a:gd name="T53" fmla="*/ 2147483647 h 623"/>
              <a:gd name="T54" fmla="*/ 2147483647 w 505"/>
              <a:gd name="T55" fmla="*/ 2147483647 h 623"/>
              <a:gd name="T56" fmla="*/ 2147483647 w 505"/>
              <a:gd name="T57" fmla="*/ 2147483647 h 623"/>
              <a:gd name="T58" fmla="*/ 2147483647 w 505"/>
              <a:gd name="T59" fmla="*/ 2147483647 h 623"/>
              <a:gd name="T60" fmla="*/ 2147483647 w 505"/>
              <a:gd name="T61" fmla="*/ 2147483647 h 623"/>
              <a:gd name="T62" fmla="*/ 0 w 505"/>
              <a:gd name="T63" fmla="*/ 2147483647 h 623"/>
              <a:gd name="T64" fmla="*/ 2147483647 w 505"/>
              <a:gd name="T65" fmla="*/ 2147483647 h 623"/>
              <a:gd name="T66" fmla="*/ 2147483647 w 505"/>
              <a:gd name="T67" fmla="*/ 2147483647 h 623"/>
              <a:gd name="T68" fmla="*/ 2147483647 w 505"/>
              <a:gd name="T69" fmla="*/ 2147483647 h 623"/>
              <a:gd name="T70" fmla="*/ 2147483647 w 505"/>
              <a:gd name="T71" fmla="*/ 2147483647 h 623"/>
              <a:gd name="T72" fmla="*/ 2147483647 w 505"/>
              <a:gd name="T73" fmla="*/ 2147483647 h 623"/>
              <a:gd name="T74" fmla="*/ 2147483647 w 505"/>
              <a:gd name="T75" fmla="*/ 0 h 623"/>
              <a:gd name="T76" fmla="*/ 2147483647 w 505"/>
              <a:gd name="T77" fmla="*/ 2147483647 h 623"/>
              <a:gd name="T78" fmla="*/ 2147483647 w 505"/>
              <a:gd name="T79" fmla="*/ 0 h 62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05"/>
              <a:gd name="T121" fmla="*/ 0 h 623"/>
              <a:gd name="T122" fmla="*/ 505 w 505"/>
              <a:gd name="T123" fmla="*/ 623 h 623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05" h="623">
                <a:moveTo>
                  <a:pt x="333" y="0"/>
                </a:moveTo>
                <a:lnTo>
                  <a:pt x="359" y="36"/>
                </a:lnTo>
                <a:lnTo>
                  <a:pt x="498" y="15"/>
                </a:lnTo>
                <a:lnTo>
                  <a:pt x="504" y="36"/>
                </a:lnTo>
                <a:lnTo>
                  <a:pt x="503" y="89"/>
                </a:lnTo>
                <a:lnTo>
                  <a:pt x="434" y="114"/>
                </a:lnTo>
                <a:lnTo>
                  <a:pt x="426" y="150"/>
                </a:lnTo>
                <a:lnTo>
                  <a:pt x="407" y="163"/>
                </a:lnTo>
                <a:lnTo>
                  <a:pt x="394" y="216"/>
                </a:lnTo>
                <a:lnTo>
                  <a:pt x="379" y="220"/>
                </a:lnTo>
                <a:lnTo>
                  <a:pt x="364" y="257"/>
                </a:lnTo>
                <a:lnTo>
                  <a:pt x="333" y="279"/>
                </a:lnTo>
                <a:lnTo>
                  <a:pt x="335" y="314"/>
                </a:lnTo>
                <a:lnTo>
                  <a:pt x="314" y="325"/>
                </a:lnTo>
                <a:lnTo>
                  <a:pt x="310" y="389"/>
                </a:lnTo>
                <a:lnTo>
                  <a:pt x="339" y="422"/>
                </a:lnTo>
                <a:lnTo>
                  <a:pt x="336" y="462"/>
                </a:lnTo>
                <a:lnTo>
                  <a:pt x="293" y="514"/>
                </a:lnTo>
                <a:lnTo>
                  <a:pt x="287" y="576"/>
                </a:lnTo>
                <a:lnTo>
                  <a:pt x="221" y="622"/>
                </a:lnTo>
                <a:lnTo>
                  <a:pt x="182" y="538"/>
                </a:lnTo>
                <a:lnTo>
                  <a:pt x="157" y="474"/>
                </a:lnTo>
                <a:lnTo>
                  <a:pt x="141" y="464"/>
                </a:lnTo>
                <a:lnTo>
                  <a:pt x="148" y="396"/>
                </a:lnTo>
                <a:lnTo>
                  <a:pt x="133" y="384"/>
                </a:lnTo>
                <a:lnTo>
                  <a:pt x="129" y="327"/>
                </a:lnTo>
                <a:lnTo>
                  <a:pt x="103" y="290"/>
                </a:lnTo>
                <a:lnTo>
                  <a:pt x="56" y="282"/>
                </a:lnTo>
                <a:lnTo>
                  <a:pt x="59" y="267"/>
                </a:lnTo>
                <a:lnTo>
                  <a:pt x="51" y="253"/>
                </a:lnTo>
                <a:lnTo>
                  <a:pt x="33" y="245"/>
                </a:lnTo>
                <a:lnTo>
                  <a:pt x="0" y="221"/>
                </a:lnTo>
                <a:lnTo>
                  <a:pt x="30" y="205"/>
                </a:lnTo>
                <a:lnTo>
                  <a:pt x="34" y="167"/>
                </a:lnTo>
                <a:lnTo>
                  <a:pt x="96" y="139"/>
                </a:lnTo>
                <a:lnTo>
                  <a:pt x="137" y="42"/>
                </a:lnTo>
                <a:lnTo>
                  <a:pt x="243" y="20"/>
                </a:lnTo>
                <a:lnTo>
                  <a:pt x="248" y="0"/>
                </a:lnTo>
                <a:lnTo>
                  <a:pt x="320" y="13"/>
                </a:lnTo>
                <a:lnTo>
                  <a:pt x="33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99" name="Freeform 53"/>
          <p:cNvSpPr>
            <a:spLocks/>
          </p:cNvSpPr>
          <p:nvPr/>
        </p:nvSpPr>
        <p:spPr bwMode="auto">
          <a:xfrm>
            <a:off x="2287588" y="2457450"/>
            <a:ext cx="628650" cy="401638"/>
          </a:xfrm>
          <a:custGeom>
            <a:avLst/>
            <a:gdLst>
              <a:gd name="T0" fmla="*/ 2147483647 w 396"/>
              <a:gd name="T1" fmla="*/ 2147483647 h 253"/>
              <a:gd name="T2" fmla="*/ 2147483647 w 396"/>
              <a:gd name="T3" fmla="*/ 2147483647 h 253"/>
              <a:gd name="T4" fmla="*/ 2147483647 w 396"/>
              <a:gd name="T5" fmla="*/ 2147483647 h 253"/>
              <a:gd name="T6" fmla="*/ 2147483647 w 396"/>
              <a:gd name="T7" fmla="*/ 2147483647 h 253"/>
              <a:gd name="T8" fmla="*/ 2147483647 w 396"/>
              <a:gd name="T9" fmla="*/ 2147483647 h 253"/>
              <a:gd name="T10" fmla="*/ 2147483647 w 396"/>
              <a:gd name="T11" fmla="*/ 2147483647 h 253"/>
              <a:gd name="T12" fmla="*/ 2147483647 w 396"/>
              <a:gd name="T13" fmla="*/ 2147483647 h 253"/>
              <a:gd name="T14" fmla="*/ 2147483647 w 396"/>
              <a:gd name="T15" fmla="*/ 2147483647 h 253"/>
              <a:gd name="T16" fmla="*/ 2147483647 w 396"/>
              <a:gd name="T17" fmla="*/ 2147483647 h 253"/>
              <a:gd name="T18" fmla="*/ 2147483647 w 396"/>
              <a:gd name="T19" fmla="*/ 2147483647 h 253"/>
              <a:gd name="T20" fmla="*/ 2147483647 w 396"/>
              <a:gd name="T21" fmla="*/ 2147483647 h 253"/>
              <a:gd name="T22" fmla="*/ 0 w 396"/>
              <a:gd name="T23" fmla="*/ 2147483647 h 253"/>
              <a:gd name="T24" fmla="*/ 2147483647 w 396"/>
              <a:gd name="T25" fmla="*/ 2147483647 h 253"/>
              <a:gd name="T26" fmla="*/ 2147483647 w 396"/>
              <a:gd name="T27" fmla="*/ 2147483647 h 253"/>
              <a:gd name="T28" fmla="*/ 2147483647 w 396"/>
              <a:gd name="T29" fmla="*/ 2147483647 h 253"/>
              <a:gd name="T30" fmla="*/ 2147483647 w 396"/>
              <a:gd name="T31" fmla="*/ 0 h 253"/>
              <a:gd name="T32" fmla="*/ 2147483647 w 396"/>
              <a:gd name="T33" fmla="*/ 0 h 253"/>
              <a:gd name="T34" fmla="*/ 2147483647 w 396"/>
              <a:gd name="T35" fmla="*/ 2147483647 h 253"/>
              <a:gd name="T36" fmla="*/ 2147483647 w 396"/>
              <a:gd name="T37" fmla="*/ 2147483647 h 253"/>
              <a:gd name="T38" fmla="*/ 2147483647 w 396"/>
              <a:gd name="T39" fmla="*/ 2147483647 h 253"/>
              <a:gd name="T40" fmla="*/ 2147483647 w 396"/>
              <a:gd name="T41" fmla="*/ 2147483647 h 25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96"/>
              <a:gd name="T64" fmla="*/ 0 h 253"/>
              <a:gd name="T65" fmla="*/ 396 w 396"/>
              <a:gd name="T66" fmla="*/ 253 h 25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96" h="253">
                <a:moveTo>
                  <a:pt x="366" y="55"/>
                </a:moveTo>
                <a:lnTo>
                  <a:pt x="381" y="156"/>
                </a:lnTo>
                <a:lnTo>
                  <a:pt x="356" y="165"/>
                </a:lnTo>
                <a:lnTo>
                  <a:pt x="347" y="211"/>
                </a:lnTo>
                <a:lnTo>
                  <a:pt x="395" y="221"/>
                </a:lnTo>
                <a:lnTo>
                  <a:pt x="388" y="252"/>
                </a:lnTo>
                <a:lnTo>
                  <a:pt x="337" y="241"/>
                </a:lnTo>
                <a:lnTo>
                  <a:pt x="264" y="180"/>
                </a:lnTo>
                <a:lnTo>
                  <a:pt x="171" y="180"/>
                </a:lnTo>
                <a:lnTo>
                  <a:pt x="55" y="99"/>
                </a:lnTo>
                <a:lnTo>
                  <a:pt x="40" y="113"/>
                </a:lnTo>
                <a:lnTo>
                  <a:pt x="0" y="100"/>
                </a:lnTo>
                <a:lnTo>
                  <a:pt x="22" y="64"/>
                </a:lnTo>
                <a:lnTo>
                  <a:pt x="59" y="43"/>
                </a:lnTo>
                <a:lnTo>
                  <a:pt x="192" y="16"/>
                </a:lnTo>
                <a:lnTo>
                  <a:pt x="212" y="0"/>
                </a:lnTo>
                <a:lnTo>
                  <a:pt x="227" y="0"/>
                </a:lnTo>
                <a:lnTo>
                  <a:pt x="242" y="13"/>
                </a:lnTo>
                <a:lnTo>
                  <a:pt x="253" y="45"/>
                </a:lnTo>
                <a:lnTo>
                  <a:pt x="308" y="59"/>
                </a:lnTo>
                <a:lnTo>
                  <a:pt x="366" y="5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01" name="Freeform 55"/>
          <p:cNvSpPr>
            <a:spLocks/>
          </p:cNvSpPr>
          <p:nvPr/>
        </p:nvSpPr>
        <p:spPr bwMode="auto">
          <a:xfrm>
            <a:off x="3062288" y="2241550"/>
            <a:ext cx="455612" cy="433388"/>
          </a:xfrm>
          <a:custGeom>
            <a:avLst/>
            <a:gdLst>
              <a:gd name="T0" fmla="*/ 2147483647 w 287"/>
              <a:gd name="T1" fmla="*/ 2147483647 h 273"/>
              <a:gd name="T2" fmla="*/ 2147483647 w 287"/>
              <a:gd name="T3" fmla="*/ 2147483647 h 273"/>
              <a:gd name="T4" fmla="*/ 2147483647 w 287"/>
              <a:gd name="T5" fmla="*/ 2147483647 h 273"/>
              <a:gd name="T6" fmla="*/ 2147483647 w 287"/>
              <a:gd name="T7" fmla="*/ 2147483647 h 273"/>
              <a:gd name="T8" fmla="*/ 2147483647 w 287"/>
              <a:gd name="T9" fmla="*/ 2147483647 h 273"/>
              <a:gd name="T10" fmla="*/ 2147483647 w 287"/>
              <a:gd name="T11" fmla="*/ 2147483647 h 273"/>
              <a:gd name="T12" fmla="*/ 2147483647 w 287"/>
              <a:gd name="T13" fmla="*/ 2147483647 h 273"/>
              <a:gd name="T14" fmla="*/ 2147483647 w 287"/>
              <a:gd name="T15" fmla="*/ 2147483647 h 273"/>
              <a:gd name="T16" fmla="*/ 2147483647 w 287"/>
              <a:gd name="T17" fmla="*/ 2147483647 h 273"/>
              <a:gd name="T18" fmla="*/ 2147483647 w 287"/>
              <a:gd name="T19" fmla="*/ 2147483647 h 273"/>
              <a:gd name="T20" fmla="*/ 2147483647 w 287"/>
              <a:gd name="T21" fmla="*/ 2147483647 h 273"/>
              <a:gd name="T22" fmla="*/ 2147483647 w 287"/>
              <a:gd name="T23" fmla="*/ 2147483647 h 273"/>
              <a:gd name="T24" fmla="*/ 2147483647 w 287"/>
              <a:gd name="T25" fmla="*/ 2147483647 h 273"/>
              <a:gd name="T26" fmla="*/ 2147483647 w 287"/>
              <a:gd name="T27" fmla="*/ 2147483647 h 273"/>
              <a:gd name="T28" fmla="*/ 0 w 287"/>
              <a:gd name="T29" fmla="*/ 2147483647 h 273"/>
              <a:gd name="T30" fmla="*/ 2147483647 w 287"/>
              <a:gd name="T31" fmla="*/ 2147483647 h 273"/>
              <a:gd name="T32" fmla="*/ 2147483647 w 287"/>
              <a:gd name="T33" fmla="*/ 2147483647 h 273"/>
              <a:gd name="T34" fmla="*/ 2147483647 w 287"/>
              <a:gd name="T35" fmla="*/ 2147483647 h 273"/>
              <a:gd name="T36" fmla="*/ 2147483647 w 287"/>
              <a:gd name="T37" fmla="*/ 0 h 273"/>
              <a:gd name="T38" fmla="*/ 2147483647 w 287"/>
              <a:gd name="T39" fmla="*/ 2147483647 h 273"/>
              <a:gd name="T40" fmla="*/ 2147483647 w 287"/>
              <a:gd name="T41" fmla="*/ 2147483647 h 273"/>
              <a:gd name="T42" fmla="*/ 2147483647 w 287"/>
              <a:gd name="T43" fmla="*/ 2147483647 h 27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87"/>
              <a:gd name="T67" fmla="*/ 0 h 273"/>
              <a:gd name="T68" fmla="*/ 287 w 287"/>
              <a:gd name="T69" fmla="*/ 273 h 27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87" h="273">
                <a:moveTo>
                  <a:pt x="248" y="17"/>
                </a:moveTo>
                <a:lnTo>
                  <a:pt x="254" y="89"/>
                </a:lnTo>
                <a:lnTo>
                  <a:pt x="268" y="96"/>
                </a:lnTo>
                <a:lnTo>
                  <a:pt x="272" y="137"/>
                </a:lnTo>
                <a:lnTo>
                  <a:pt x="262" y="166"/>
                </a:lnTo>
                <a:lnTo>
                  <a:pt x="286" y="197"/>
                </a:lnTo>
                <a:lnTo>
                  <a:pt x="270" y="266"/>
                </a:lnTo>
                <a:lnTo>
                  <a:pt x="259" y="272"/>
                </a:lnTo>
                <a:lnTo>
                  <a:pt x="197" y="238"/>
                </a:lnTo>
                <a:lnTo>
                  <a:pt x="179" y="221"/>
                </a:lnTo>
                <a:lnTo>
                  <a:pt x="168" y="247"/>
                </a:lnTo>
                <a:lnTo>
                  <a:pt x="114" y="262"/>
                </a:lnTo>
                <a:lnTo>
                  <a:pt x="56" y="244"/>
                </a:lnTo>
                <a:lnTo>
                  <a:pt x="16" y="182"/>
                </a:lnTo>
                <a:lnTo>
                  <a:pt x="0" y="120"/>
                </a:lnTo>
                <a:lnTo>
                  <a:pt x="112" y="44"/>
                </a:lnTo>
                <a:lnTo>
                  <a:pt x="127" y="26"/>
                </a:lnTo>
                <a:lnTo>
                  <a:pt x="144" y="32"/>
                </a:lnTo>
                <a:lnTo>
                  <a:pt x="172" y="0"/>
                </a:lnTo>
                <a:lnTo>
                  <a:pt x="226" y="2"/>
                </a:lnTo>
                <a:lnTo>
                  <a:pt x="225" y="16"/>
                </a:lnTo>
                <a:lnTo>
                  <a:pt x="248" y="1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02" name="Freeform 56"/>
          <p:cNvSpPr>
            <a:spLocks/>
          </p:cNvSpPr>
          <p:nvPr/>
        </p:nvSpPr>
        <p:spPr bwMode="auto">
          <a:xfrm>
            <a:off x="3627438" y="2524125"/>
            <a:ext cx="296862" cy="285750"/>
          </a:xfrm>
          <a:custGeom>
            <a:avLst/>
            <a:gdLst>
              <a:gd name="T0" fmla="*/ 2147483647 w 187"/>
              <a:gd name="T1" fmla="*/ 0 h 180"/>
              <a:gd name="T2" fmla="*/ 2147483647 w 187"/>
              <a:gd name="T3" fmla="*/ 2147483647 h 180"/>
              <a:gd name="T4" fmla="*/ 2147483647 w 187"/>
              <a:gd name="T5" fmla="*/ 2147483647 h 180"/>
              <a:gd name="T6" fmla="*/ 2147483647 w 187"/>
              <a:gd name="T7" fmla="*/ 2147483647 h 180"/>
              <a:gd name="T8" fmla="*/ 2147483647 w 187"/>
              <a:gd name="T9" fmla="*/ 2147483647 h 180"/>
              <a:gd name="T10" fmla="*/ 2147483647 w 187"/>
              <a:gd name="T11" fmla="*/ 2147483647 h 180"/>
              <a:gd name="T12" fmla="*/ 2147483647 w 187"/>
              <a:gd name="T13" fmla="*/ 2147483647 h 180"/>
              <a:gd name="T14" fmla="*/ 2147483647 w 187"/>
              <a:gd name="T15" fmla="*/ 2147483647 h 180"/>
              <a:gd name="T16" fmla="*/ 0 w 187"/>
              <a:gd name="T17" fmla="*/ 2147483647 h 180"/>
              <a:gd name="T18" fmla="*/ 2147483647 w 187"/>
              <a:gd name="T19" fmla="*/ 2147483647 h 180"/>
              <a:gd name="T20" fmla="*/ 2147483647 w 187"/>
              <a:gd name="T21" fmla="*/ 2147483647 h 180"/>
              <a:gd name="T22" fmla="*/ 2147483647 w 187"/>
              <a:gd name="T23" fmla="*/ 2147483647 h 180"/>
              <a:gd name="T24" fmla="*/ 2147483647 w 187"/>
              <a:gd name="T25" fmla="*/ 0 h 18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7"/>
              <a:gd name="T40" fmla="*/ 0 h 180"/>
              <a:gd name="T41" fmla="*/ 187 w 187"/>
              <a:gd name="T42" fmla="*/ 180 h 18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7" h="180">
                <a:moveTo>
                  <a:pt x="104" y="0"/>
                </a:moveTo>
                <a:lnTo>
                  <a:pt x="141" y="62"/>
                </a:lnTo>
                <a:lnTo>
                  <a:pt x="176" y="86"/>
                </a:lnTo>
                <a:lnTo>
                  <a:pt x="186" y="122"/>
                </a:lnTo>
                <a:lnTo>
                  <a:pt x="156" y="151"/>
                </a:lnTo>
                <a:lnTo>
                  <a:pt x="119" y="179"/>
                </a:lnTo>
                <a:lnTo>
                  <a:pt x="101" y="162"/>
                </a:lnTo>
                <a:lnTo>
                  <a:pt x="57" y="165"/>
                </a:lnTo>
                <a:lnTo>
                  <a:pt x="0" y="118"/>
                </a:lnTo>
                <a:lnTo>
                  <a:pt x="8" y="34"/>
                </a:lnTo>
                <a:lnTo>
                  <a:pt x="42" y="42"/>
                </a:lnTo>
                <a:lnTo>
                  <a:pt x="69" y="3"/>
                </a:lnTo>
                <a:lnTo>
                  <a:pt x="10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03" name="Freeform 57" descr="Diagonal weit nach oben"/>
          <p:cNvSpPr>
            <a:spLocks/>
          </p:cNvSpPr>
          <p:nvPr/>
        </p:nvSpPr>
        <p:spPr bwMode="auto">
          <a:xfrm>
            <a:off x="2589213" y="5748338"/>
            <a:ext cx="1385887" cy="263525"/>
          </a:xfrm>
          <a:custGeom>
            <a:avLst/>
            <a:gdLst>
              <a:gd name="T0" fmla="*/ 0 w 873"/>
              <a:gd name="T1" fmla="*/ 2147483647 h 166"/>
              <a:gd name="T2" fmla="*/ 0 w 873"/>
              <a:gd name="T3" fmla="*/ 2147483647 h 166"/>
              <a:gd name="T4" fmla="*/ 2147483647 w 873"/>
              <a:gd name="T5" fmla="*/ 2147483647 h 166"/>
              <a:gd name="T6" fmla="*/ 2147483647 w 873"/>
              <a:gd name="T7" fmla="*/ 2147483647 h 166"/>
              <a:gd name="T8" fmla="*/ 2147483647 w 873"/>
              <a:gd name="T9" fmla="*/ 2147483647 h 166"/>
              <a:gd name="T10" fmla="*/ 2147483647 w 873"/>
              <a:gd name="T11" fmla="*/ 0 h 166"/>
              <a:gd name="T12" fmla="*/ 2147483647 w 873"/>
              <a:gd name="T13" fmla="*/ 2147483647 h 166"/>
              <a:gd name="T14" fmla="*/ 2147483647 w 873"/>
              <a:gd name="T15" fmla="*/ 2147483647 h 166"/>
              <a:gd name="T16" fmla="*/ 2147483647 w 873"/>
              <a:gd name="T17" fmla="*/ 2147483647 h 166"/>
              <a:gd name="T18" fmla="*/ 2147483647 w 873"/>
              <a:gd name="T19" fmla="*/ 2147483647 h 166"/>
              <a:gd name="T20" fmla="*/ 2147483647 w 873"/>
              <a:gd name="T21" fmla="*/ 2147483647 h 166"/>
              <a:gd name="T22" fmla="*/ 2147483647 w 873"/>
              <a:gd name="T23" fmla="*/ 2147483647 h 166"/>
              <a:gd name="T24" fmla="*/ 2147483647 w 873"/>
              <a:gd name="T25" fmla="*/ 2147483647 h 166"/>
              <a:gd name="T26" fmla="*/ 2147483647 w 873"/>
              <a:gd name="T27" fmla="*/ 2147483647 h 166"/>
              <a:gd name="T28" fmla="*/ 2147483647 w 873"/>
              <a:gd name="T29" fmla="*/ 2147483647 h 166"/>
              <a:gd name="T30" fmla="*/ 2147483647 w 873"/>
              <a:gd name="T31" fmla="*/ 2147483647 h 166"/>
              <a:gd name="T32" fmla="*/ 2147483647 w 873"/>
              <a:gd name="T33" fmla="*/ 2147483647 h 166"/>
              <a:gd name="T34" fmla="*/ 2147483647 w 873"/>
              <a:gd name="T35" fmla="*/ 2147483647 h 166"/>
              <a:gd name="T36" fmla="*/ 2147483647 w 873"/>
              <a:gd name="T37" fmla="*/ 2147483647 h 166"/>
              <a:gd name="T38" fmla="*/ 2147483647 w 873"/>
              <a:gd name="T39" fmla="*/ 2147483647 h 166"/>
              <a:gd name="T40" fmla="*/ 2147483647 w 873"/>
              <a:gd name="T41" fmla="*/ 2147483647 h 166"/>
              <a:gd name="T42" fmla="*/ 2147483647 w 873"/>
              <a:gd name="T43" fmla="*/ 2147483647 h 166"/>
              <a:gd name="T44" fmla="*/ 2147483647 w 873"/>
              <a:gd name="T45" fmla="*/ 2147483647 h 166"/>
              <a:gd name="T46" fmla="*/ 2147483647 w 873"/>
              <a:gd name="T47" fmla="*/ 2147483647 h 166"/>
              <a:gd name="T48" fmla="*/ 2147483647 w 873"/>
              <a:gd name="T49" fmla="*/ 2147483647 h 166"/>
              <a:gd name="T50" fmla="*/ 2147483647 w 873"/>
              <a:gd name="T51" fmla="*/ 2147483647 h 166"/>
              <a:gd name="T52" fmla="*/ 2147483647 w 873"/>
              <a:gd name="T53" fmla="*/ 2147483647 h 166"/>
              <a:gd name="T54" fmla="*/ 2147483647 w 873"/>
              <a:gd name="T55" fmla="*/ 2147483647 h 166"/>
              <a:gd name="T56" fmla="*/ 2147483647 w 873"/>
              <a:gd name="T57" fmla="*/ 2147483647 h 166"/>
              <a:gd name="T58" fmla="*/ 2147483647 w 873"/>
              <a:gd name="T59" fmla="*/ 2147483647 h 166"/>
              <a:gd name="T60" fmla="*/ 2147483647 w 873"/>
              <a:gd name="T61" fmla="*/ 2147483647 h 166"/>
              <a:gd name="T62" fmla="*/ 2147483647 w 873"/>
              <a:gd name="T63" fmla="*/ 2147483647 h 166"/>
              <a:gd name="T64" fmla="*/ 2147483647 w 873"/>
              <a:gd name="T65" fmla="*/ 2147483647 h 166"/>
              <a:gd name="T66" fmla="*/ 2147483647 w 873"/>
              <a:gd name="T67" fmla="*/ 2147483647 h 166"/>
              <a:gd name="T68" fmla="*/ 2147483647 w 873"/>
              <a:gd name="T69" fmla="*/ 2147483647 h 166"/>
              <a:gd name="T70" fmla="*/ 2147483647 w 873"/>
              <a:gd name="T71" fmla="*/ 2147483647 h 166"/>
              <a:gd name="T72" fmla="*/ 2147483647 w 873"/>
              <a:gd name="T73" fmla="*/ 2147483647 h 166"/>
              <a:gd name="T74" fmla="*/ 2147483647 w 873"/>
              <a:gd name="T75" fmla="*/ 2147483647 h 166"/>
              <a:gd name="T76" fmla="*/ 0 w 873"/>
              <a:gd name="T77" fmla="*/ 2147483647 h 16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73"/>
              <a:gd name="T118" fmla="*/ 0 h 166"/>
              <a:gd name="T119" fmla="*/ 873 w 873"/>
              <a:gd name="T120" fmla="*/ 166 h 16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73" h="166">
                <a:moveTo>
                  <a:pt x="0" y="44"/>
                </a:moveTo>
                <a:lnTo>
                  <a:pt x="0" y="33"/>
                </a:lnTo>
                <a:lnTo>
                  <a:pt x="15" y="31"/>
                </a:lnTo>
                <a:lnTo>
                  <a:pt x="25" y="37"/>
                </a:lnTo>
                <a:lnTo>
                  <a:pt x="51" y="25"/>
                </a:lnTo>
                <a:lnTo>
                  <a:pt x="68" y="0"/>
                </a:lnTo>
                <a:lnTo>
                  <a:pt x="141" y="9"/>
                </a:lnTo>
                <a:lnTo>
                  <a:pt x="193" y="12"/>
                </a:lnTo>
                <a:lnTo>
                  <a:pt x="198" y="24"/>
                </a:lnTo>
                <a:lnTo>
                  <a:pt x="222" y="16"/>
                </a:lnTo>
                <a:lnTo>
                  <a:pt x="284" y="33"/>
                </a:lnTo>
                <a:lnTo>
                  <a:pt x="362" y="36"/>
                </a:lnTo>
                <a:lnTo>
                  <a:pt x="391" y="37"/>
                </a:lnTo>
                <a:lnTo>
                  <a:pt x="437" y="40"/>
                </a:lnTo>
                <a:lnTo>
                  <a:pt x="503" y="59"/>
                </a:lnTo>
                <a:lnTo>
                  <a:pt x="611" y="50"/>
                </a:lnTo>
                <a:lnTo>
                  <a:pt x="661" y="45"/>
                </a:lnTo>
                <a:lnTo>
                  <a:pt x="758" y="47"/>
                </a:lnTo>
                <a:lnTo>
                  <a:pt x="841" y="49"/>
                </a:lnTo>
                <a:lnTo>
                  <a:pt x="872" y="49"/>
                </a:lnTo>
                <a:lnTo>
                  <a:pt x="865" y="100"/>
                </a:lnTo>
                <a:lnTo>
                  <a:pt x="870" y="121"/>
                </a:lnTo>
                <a:lnTo>
                  <a:pt x="841" y="142"/>
                </a:lnTo>
                <a:lnTo>
                  <a:pt x="828" y="131"/>
                </a:lnTo>
                <a:lnTo>
                  <a:pt x="799" y="153"/>
                </a:lnTo>
                <a:lnTo>
                  <a:pt x="739" y="135"/>
                </a:lnTo>
                <a:lnTo>
                  <a:pt x="693" y="133"/>
                </a:lnTo>
                <a:lnTo>
                  <a:pt x="665" y="148"/>
                </a:lnTo>
                <a:lnTo>
                  <a:pt x="552" y="165"/>
                </a:lnTo>
                <a:lnTo>
                  <a:pt x="521" y="144"/>
                </a:lnTo>
                <a:lnTo>
                  <a:pt x="486" y="158"/>
                </a:lnTo>
                <a:lnTo>
                  <a:pt x="390" y="136"/>
                </a:lnTo>
                <a:lnTo>
                  <a:pt x="322" y="124"/>
                </a:lnTo>
                <a:lnTo>
                  <a:pt x="263" y="105"/>
                </a:lnTo>
                <a:lnTo>
                  <a:pt x="204" y="100"/>
                </a:lnTo>
                <a:lnTo>
                  <a:pt x="175" y="79"/>
                </a:lnTo>
                <a:lnTo>
                  <a:pt x="91" y="79"/>
                </a:lnTo>
                <a:lnTo>
                  <a:pt x="34" y="70"/>
                </a:lnTo>
                <a:lnTo>
                  <a:pt x="0" y="44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04" name="Freeform 58" descr="Diagonal weit nach oben"/>
          <p:cNvSpPr>
            <a:spLocks/>
          </p:cNvSpPr>
          <p:nvPr/>
        </p:nvSpPr>
        <p:spPr bwMode="auto">
          <a:xfrm>
            <a:off x="506413" y="4897438"/>
            <a:ext cx="1014412" cy="344487"/>
          </a:xfrm>
          <a:custGeom>
            <a:avLst/>
            <a:gdLst>
              <a:gd name="T0" fmla="*/ 2147483647 w 639"/>
              <a:gd name="T1" fmla="*/ 2147483647 h 217"/>
              <a:gd name="T2" fmla="*/ 2147483647 w 639"/>
              <a:gd name="T3" fmla="*/ 2147483647 h 217"/>
              <a:gd name="T4" fmla="*/ 2147483647 w 639"/>
              <a:gd name="T5" fmla="*/ 2147483647 h 217"/>
              <a:gd name="T6" fmla="*/ 2147483647 w 639"/>
              <a:gd name="T7" fmla="*/ 2147483647 h 217"/>
              <a:gd name="T8" fmla="*/ 2147483647 w 639"/>
              <a:gd name="T9" fmla="*/ 2147483647 h 217"/>
              <a:gd name="T10" fmla="*/ 2147483647 w 639"/>
              <a:gd name="T11" fmla="*/ 2147483647 h 217"/>
              <a:gd name="T12" fmla="*/ 2147483647 w 639"/>
              <a:gd name="T13" fmla="*/ 2147483647 h 217"/>
              <a:gd name="T14" fmla="*/ 0 w 639"/>
              <a:gd name="T15" fmla="*/ 2147483647 h 217"/>
              <a:gd name="T16" fmla="*/ 2147483647 w 639"/>
              <a:gd name="T17" fmla="*/ 2147483647 h 217"/>
              <a:gd name="T18" fmla="*/ 2147483647 w 639"/>
              <a:gd name="T19" fmla="*/ 2147483647 h 217"/>
              <a:gd name="T20" fmla="*/ 2147483647 w 639"/>
              <a:gd name="T21" fmla="*/ 2147483647 h 217"/>
              <a:gd name="T22" fmla="*/ 2147483647 w 639"/>
              <a:gd name="T23" fmla="*/ 2147483647 h 217"/>
              <a:gd name="T24" fmla="*/ 2147483647 w 639"/>
              <a:gd name="T25" fmla="*/ 2147483647 h 217"/>
              <a:gd name="T26" fmla="*/ 2147483647 w 639"/>
              <a:gd name="T27" fmla="*/ 2147483647 h 217"/>
              <a:gd name="T28" fmla="*/ 2147483647 w 639"/>
              <a:gd name="T29" fmla="*/ 2147483647 h 217"/>
              <a:gd name="T30" fmla="*/ 2147483647 w 639"/>
              <a:gd name="T31" fmla="*/ 2147483647 h 217"/>
              <a:gd name="T32" fmla="*/ 2147483647 w 639"/>
              <a:gd name="T33" fmla="*/ 2147483647 h 217"/>
              <a:gd name="T34" fmla="*/ 2147483647 w 639"/>
              <a:gd name="T35" fmla="*/ 2147483647 h 217"/>
              <a:gd name="T36" fmla="*/ 2147483647 w 639"/>
              <a:gd name="T37" fmla="*/ 2147483647 h 217"/>
              <a:gd name="T38" fmla="*/ 2147483647 w 639"/>
              <a:gd name="T39" fmla="*/ 2147483647 h 217"/>
              <a:gd name="T40" fmla="*/ 2147483647 w 639"/>
              <a:gd name="T41" fmla="*/ 2147483647 h 217"/>
              <a:gd name="T42" fmla="*/ 2147483647 w 639"/>
              <a:gd name="T43" fmla="*/ 2147483647 h 217"/>
              <a:gd name="T44" fmla="*/ 2147483647 w 639"/>
              <a:gd name="T45" fmla="*/ 2147483647 h 217"/>
              <a:gd name="T46" fmla="*/ 2147483647 w 639"/>
              <a:gd name="T47" fmla="*/ 2147483647 h 217"/>
              <a:gd name="T48" fmla="*/ 2147483647 w 639"/>
              <a:gd name="T49" fmla="*/ 2147483647 h 217"/>
              <a:gd name="T50" fmla="*/ 2147483647 w 639"/>
              <a:gd name="T51" fmla="*/ 0 h 217"/>
              <a:gd name="T52" fmla="*/ 2147483647 w 639"/>
              <a:gd name="T53" fmla="*/ 2147483647 h 217"/>
              <a:gd name="T54" fmla="*/ 2147483647 w 639"/>
              <a:gd name="T55" fmla="*/ 2147483647 h 217"/>
              <a:gd name="T56" fmla="*/ 2147483647 w 639"/>
              <a:gd name="T57" fmla="*/ 2147483647 h 217"/>
              <a:gd name="T58" fmla="*/ 2147483647 w 639"/>
              <a:gd name="T59" fmla="*/ 2147483647 h 217"/>
              <a:gd name="T60" fmla="*/ 2147483647 w 639"/>
              <a:gd name="T61" fmla="*/ 2147483647 h 217"/>
              <a:gd name="T62" fmla="*/ 2147483647 w 639"/>
              <a:gd name="T63" fmla="*/ 2147483647 h 217"/>
              <a:gd name="T64" fmla="*/ 2147483647 w 639"/>
              <a:gd name="T65" fmla="*/ 2147483647 h 217"/>
              <a:gd name="T66" fmla="*/ 2147483647 w 639"/>
              <a:gd name="T67" fmla="*/ 2147483647 h 21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639"/>
              <a:gd name="T103" fmla="*/ 0 h 217"/>
              <a:gd name="T104" fmla="*/ 639 w 639"/>
              <a:gd name="T105" fmla="*/ 217 h 21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639" h="217">
                <a:moveTo>
                  <a:pt x="117" y="48"/>
                </a:moveTo>
                <a:lnTo>
                  <a:pt x="99" y="30"/>
                </a:lnTo>
                <a:lnTo>
                  <a:pt x="82" y="37"/>
                </a:lnTo>
                <a:lnTo>
                  <a:pt x="54" y="24"/>
                </a:lnTo>
                <a:lnTo>
                  <a:pt x="19" y="67"/>
                </a:lnTo>
                <a:lnTo>
                  <a:pt x="25" y="79"/>
                </a:lnTo>
                <a:lnTo>
                  <a:pt x="5" y="104"/>
                </a:lnTo>
                <a:lnTo>
                  <a:pt x="0" y="145"/>
                </a:lnTo>
                <a:lnTo>
                  <a:pt x="72" y="162"/>
                </a:lnTo>
                <a:lnTo>
                  <a:pt x="93" y="192"/>
                </a:lnTo>
                <a:lnTo>
                  <a:pt x="136" y="205"/>
                </a:lnTo>
                <a:lnTo>
                  <a:pt x="158" y="197"/>
                </a:lnTo>
                <a:lnTo>
                  <a:pt x="201" y="216"/>
                </a:lnTo>
                <a:lnTo>
                  <a:pt x="237" y="202"/>
                </a:lnTo>
                <a:lnTo>
                  <a:pt x="236" y="149"/>
                </a:lnTo>
                <a:lnTo>
                  <a:pt x="324" y="129"/>
                </a:lnTo>
                <a:lnTo>
                  <a:pt x="334" y="131"/>
                </a:lnTo>
                <a:lnTo>
                  <a:pt x="372" y="116"/>
                </a:lnTo>
                <a:lnTo>
                  <a:pt x="413" y="131"/>
                </a:lnTo>
                <a:lnTo>
                  <a:pt x="506" y="106"/>
                </a:lnTo>
                <a:lnTo>
                  <a:pt x="610" y="62"/>
                </a:lnTo>
                <a:lnTo>
                  <a:pt x="611" y="49"/>
                </a:lnTo>
                <a:lnTo>
                  <a:pt x="606" y="31"/>
                </a:lnTo>
                <a:lnTo>
                  <a:pt x="627" y="25"/>
                </a:lnTo>
                <a:lnTo>
                  <a:pt x="638" y="7"/>
                </a:lnTo>
                <a:lnTo>
                  <a:pt x="545" y="0"/>
                </a:lnTo>
                <a:lnTo>
                  <a:pt x="506" y="6"/>
                </a:lnTo>
                <a:lnTo>
                  <a:pt x="337" y="68"/>
                </a:lnTo>
                <a:lnTo>
                  <a:pt x="247" y="24"/>
                </a:lnTo>
                <a:lnTo>
                  <a:pt x="206" y="44"/>
                </a:lnTo>
                <a:lnTo>
                  <a:pt x="214" y="60"/>
                </a:lnTo>
                <a:lnTo>
                  <a:pt x="189" y="72"/>
                </a:lnTo>
                <a:lnTo>
                  <a:pt x="134" y="66"/>
                </a:lnTo>
                <a:lnTo>
                  <a:pt x="117" y="48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05" name="Freeform 59"/>
          <p:cNvSpPr>
            <a:spLocks/>
          </p:cNvSpPr>
          <p:nvPr/>
        </p:nvSpPr>
        <p:spPr bwMode="auto">
          <a:xfrm>
            <a:off x="3538538" y="5554663"/>
            <a:ext cx="1195387" cy="679450"/>
          </a:xfrm>
          <a:custGeom>
            <a:avLst/>
            <a:gdLst>
              <a:gd name="T0" fmla="*/ 0 w 753"/>
              <a:gd name="T1" fmla="*/ 2147483647 h 428"/>
              <a:gd name="T2" fmla="*/ 2147483647 w 753"/>
              <a:gd name="T3" fmla="*/ 2147483647 h 428"/>
              <a:gd name="T4" fmla="*/ 2147483647 w 753"/>
              <a:gd name="T5" fmla="*/ 0 h 428"/>
              <a:gd name="T6" fmla="*/ 2147483647 w 753"/>
              <a:gd name="T7" fmla="*/ 2147483647 h 428"/>
              <a:gd name="T8" fmla="*/ 2147483647 w 753"/>
              <a:gd name="T9" fmla="*/ 2147483647 h 428"/>
              <a:gd name="T10" fmla="*/ 2147483647 w 753"/>
              <a:gd name="T11" fmla="*/ 2147483647 h 428"/>
              <a:gd name="T12" fmla="*/ 2147483647 w 753"/>
              <a:gd name="T13" fmla="*/ 2147483647 h 428"/>
              <a:gd name="T14" fmla="*/ 2147483647 w 753"/>
              <a:gd name="T15" fmla="*/ 2147483647 h 428"/>
              <a:gd name="T16" fmla="*/ 2147483647 w 753"/>
              <a:gd name="T17" fmla="*/ 2147483647 h 428"/>
              <a:gd name="T18" fmla="*/ 2147483647 w 753"/>
              <a:gd name="T19" fmla="*/ 2147483647 h 428"/>
              <a:gd name="T20" fmla="*/ 2147483647 w 753"/>
              <a:gd name="T21" fmla="*/ 2147483647 h 428"/>
              <a:gd name="T22" fmla="*/ 2147483647 w 753"/>
              <a:gd name="T23" fmla="*/ 2147483647 h 428"/>
              <a:gd name="T24" fmla="*/ 2147483647 w 753"/>
              <a:gd name="T25" fmla="*/ 2147483647 h 428"/>
              <a:gd name="T26" fmla="*/ 2147483647 w 753"/>
              <a:gd name="T27" fmla="*/ 2147483647 h 428"/>
              <a:gd name="T28" fmla="*/ 2147483647 w 753"/>
              <a:gd name="T29" fmla="*/ 2147483647 h 428"/>
              <a:gd name="T30" fmla="*/ 2147483647 w 753"/>
              <a:gd name="T31" fmla="*/ 2147483647 h 428"/>
              <a:gd name="T32" fmla="*/ 2147483647 w 753"/>
              <a:gd name="T33" fmla="*/ 2147483647 h 428"/>
              <a:gd name="T34" fmla="*/ 2147483647 w 753"/>
              <a:gd name="T35" fmla="*/ 2147483647 h 428"/>
              <a:gd name="T36" fmla="*/ 2147483647 w 753"/>
              <a:gd name="T37" fmla="*/ 2147483647 h 428"/>
              <a:gd name="T38" fmla="*/ 2147483647 w 753"/>
              <a:gd name="T39" fmla="*/ 2147483647 h 428"/>
              <a:gd name="T40" fmla="*/ 2147483647 w 753"/>
              <a:gd name="T41" fmla="*/ 2147483647 h 428"/>
              <a:gd name="T42" fmla="*/ 2147483647 w 753"/>
              <a:gd name="T43" fmla="*/ 2147483647 h 428"/>
              <a:gd name="T44" fmla="*/ 2147483647 w 753"/>
              <a:gd name="T45" fmla="*/ 2147483647 h 428"/>
              <a:gd name="T46" fmla="*/ 2147483647 w 753"/>
              <a:gd name="T47" fmla="*/ 2147483647 h 428"/>
              <a:gd name="T48" fmla="*/ 2147483647 w 753"/>
              <a:gd name="T49" fmla="*/ 2147483647 h 428"/>
              <a:gd name="T50" fmla="*/ 2147483647 w 753"/>
              <a:gd name="T51" fmla="*/ 2147483647 h 428"/>
              <a:gd name="T52" fmla="*/ 2147483647 w 753"/>
              <a:gd name="T53" fmla="*/ 2147483647 h 428"/>
              <a:gd name="T54" fmla="*/ 2147483647 w 753"/>
              <a:gd name="T55" fmla="*/ 2147483647 h 428"/>
              <a:gd name="T56" fmla="*/ 0 w 753"/>
              <a:gd name="T57" fmla="*/ 2147483647 h 42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53"/>
              <a:gd name="T88" fmla="*/ 0 h 428"/>
              <a:gd name="T89" fmla="*/ 753 w 753"/>
              <a:gd name="T90" fmla="*/ 428 h 42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53" h="428">
                <a:moveTo>
                  <a:pt x="0" y="49"/>
                </a:moveTo>
                <a:lnTo>
                  <a:pt x="79" y="21"/>
                </a:lnTo>
                <a:lnTo>
                  <a:pt x="319" y="0"/>
                </a:lnTo>
                <a:lnTo>
                  <a:pt x="358" y="51"/>
                </a:lnTo>
                <a:lnTo>
                  <a:pt x="392" y="58"/>
                </a:lnTo>
                <a:lnTo>
                  <a:pt x="488" y="68"/>
                </a:lnTo>
                <a:lnTo>
                  <a:pt x="498" y="117"/>
                </a:lnTo>
                <a:lnTo>
                  <a:pt x="532" y="136"/>
                </a:lnTo>
                <a:lnTo>
                  <a:pt x="630" y="119"/>
                </a:lnTo>
                <a:lnTo>
                  <a:pt x="658" y="149"/>
                </a:lnTo>
                <a:lnTo>
                  <a:pt x="684" y="148"/>
                </a:lnTo>
                <a:lnTo>
                  <a:pt x="752" y="276"/>
                </a:lnTo>
                <a:lnTo>
                  <a:pt x="678" y="336"/>
                </a:lnTo>
                <a:lnTo>
                  <a:pt x="635" y="306"/>
                </a:lnTo>
                <a:lnTo>
                  <a:pt x="603" y="320"/>
                </a:lnTo>
                <a:lnTo>
                  <a:pt x="650" y="362"/>
                </a:lnTo>
                <a:lnTo>
                  <a:pt x="605" y="427"/>
                </a:lnTo>
                <a:lnTo>
                  <a:pt x="540" y="353"/>
                </a:lnTo>
                <a:lnTo>
                  <a:pt x="429" y="328"/>
                </a:lnTo>
                <a:lnTo>
                  <a:pt x="333" y="340"/>
                </a:lnTo>
                <a:lnTo>
                  <a:pt x="288" y="317"/>
                </a:lnTo>
                <a:lnTo>
                  <a:pt x="287" y="281"/>
                </a:lnTo>
                <a:lnTo>
                  <a:pt x="243" y="264"/>
                </a:lnTo>
                <a:lnTo>
                  <a:pt x="251" y="216"/>
                </a:lnTo>
                <a:lnTo>
                  <a:pt x="68" y="213"/>
                </a:lnTo>
                <a:lnTo>
                  <a:pt x="63" y="167"/>
                </a:lnTo>
                <a:lnTo>
                  <a:pt x="46" y="115"/>
                </a:lnTo>
                <a:lnTo>
                  <a:pt x="16" y="94"/>
                </a:lnTo>
                <a:lnTo>
                  <a:pt x="0" y="4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07" name="Freeform 62"/>
          <p:cNvSpPr>
            <a:spLocks/>
          </p:cNvSpPr>
          <p:nvPr/>
        </p:nvSpPr>
        <p:spPr bwMode="auto">
          <a:xfrm>
            <a:off x="1298575" y="4802188"/>
            <a:ext cx="357188" cy="201612"/>
          </a:xfrm>
          <a:custGeom>
            <a:avLst/>
            <a:gdLst>
              <a:gd name="T0" fmla="*/ 2147483647 w 225"/>
              <a:gd name="T1" fmla="*/ 2147483647 h 127"/>
              <a:gd name="T2" fmla="*/ 2147483647 w 225"/>
              <a:gd name="T3" fmla="*/ 2147483647 h 127"/>
              <a:gd name="T4" fmla="*/ 0 w 225"/>
              <a:gd name="T5" fmla="*/ 2147483647 h 127"/>
              <a:gd name="T6" fmla="*/ 2147483647 w 225"/>
              <a:gd name="T7" fmla="*/ 2147483647 h 127"/>
              <a:gd name="T8" fmla="*/ 2147483647 w 225"/>
              <a:gd name="T9" fmla="*/ 2147483647 h 127"/>
              <a:gd name="T10" fmla="*/ 2147483647 w 225"/>
              <a:gd name="T11" fmla="*/ 2147483647 h 127"/>
              <a:gd name="T12" fmla="*/ 2147483647 w 225"/>
              <a:gd name="T13" fmla="*/ 2147483647 h 127"/>
              <a:gd name="T14" fmla="*/ 2147483647 w 225"/>
              <a:gd name="T15" fmla="*/ 0 h 127"/>
              <a:gd name="T16" fmla="*/ 2147483647 w 225"/>
              <a:gd name="T17" fmla="*/ 2147483647 h 127"/>
              <a:gd name="T18" fmla="*/ 2147483647 w 225"/>
              <a:gd name="T19" fmla="*/ 2147483647 h 127"/>
              <a:gd name="T20" fmla="*/ 2147483647 w 225"/>
              <a:gd name="T21" fmla="*/ 2147483647 h 127"/>
              <a:gd name="T22" fmla="*/ 2147483647 w 225"/>
              <a:gd name="T23" fmla="*/ 2147483647 h 127"/>
              <a:gd name="T24" fmla="*/ 2147483647 w 225"/>
              <a:gd name="T25" fmla="*/ 2147483647 h 127"/>
              <a:gd name="T26" fmla="*/ 2147483647 w 225"/>
              <a:gd name="T27" fmla="*/ 2147483647 h 127"/>
              <a:gd name="T28" fmla="*/ 2147483647 w 225"/>
              <a:gd name="T29" fmla="*/ 2147483647 h 127"/>
              <a:gd name="T30" fmla="*/ 2147483647 w 225"/>
              <a:gd name="T31" fmla="*/ 2147483647 h 12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25"/>
              <a:gd name="T49" fmla="*/ 0 h 127"/>
              <a:gd name="T50" fmla="*/ 225 w 225"/>
              <a:gd name="T51" fmla="*/ 127 h 12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25" h="127">
                <a:moveTo>
                  <a:pt x="28" y="126"/>
                </a:moveTo>
                <a:lnTo>
                  <a:pt x="7" y="66"/>
                </a:lnTo>
                <a:lnTo>
                  <a:pt x="0" y="54"/>
                </a:lnTo>
                <a:lnTo>
                  <a:pt x="8" y="41"/>
                </a:lnTo>
                <a:lnTo>
                  <a:pt x="65" y="27"/>
                </a:lnTo>
                <a:lnTo>
                  <a:pt x="112" y="19"/>
                </a:lnTo>
                <a:lnTo>
                  <a:pt x="118" y="10"/>
                </a:lnTo>
                <a:lnTo>
                  <a:pt x="166" y="0"/>
                </a:lnTo>
                <a:lnTo>
                  <a:pt x="181" y="24"/>
                </a:lnTo>
                <a:lnTo>
                  <a:pt x="194" y="41"/>
                </a:lnTo>
                <a:lnTo>
                  <a:pt x="197" y="60"/>
                </a:lnTo>
                <a:lnTo>
                  <a:pt x="224" y="77"/>
                </a:lnTo>
                <a:lnTo>
                  <a:pt x="217" y="111"/>
                </a:lnTo>
                <a:lnTo>
                  <a:pt x="177" y="119"/>
                </a:lnTo>
                <a:lnTo>
                  <a:pt x="112" y="109"/>
                </a:lnTo>
                <a:lnTo>
                  <a:pt x="28" y="12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11" name="Freeform 66"/>
          <p:cNvSpPr>
            <a:spLocks/>
          </p:cNvSpPr>
          <p:nvPr/>
        </p:nvSpPr>
        <p:spPr bwMode="auto">
          <a:xfrm>
            <a:off x="1752600" y="4838700"/>
            <a:ext cx="922338" cy="446088"/>
          </a:xfrm>
          <a:custGeom>
            <a:avLst/>
            <a:gdLst>
              <a:gd name="T0" fmla="*/ 2147483647 w 581"/>
              <a:gd name="T1" fmla="*/ 2147483647 h 281"/>
              <a:gd name="T2" fmla="*/ 2147483647 w 581"/>
              <a:gd name="T3" fmla="*/ 2147483647 h 281"/>
              <a:gd name="T4" fmla="*/ 2147483647 w 581"/>
              <a:gd name="T5" fmla="*/ 2147483647 h 281"/>
              <a:gd name="T6" fmla="*/ 2147483647 w 581"/>
              <a:gd name="T7" fmla="*/ 0 h 281"/>
              <a:gd name="T8" fmla="*/ 2147483647 w 581"/>
              <a:gd name="T9" fmla="*/ 2147483647 h 281"/>
              <a:gd name="T10" fmla="*/ 2147483647 w 581"/>
              <a:gd name="T11" fmla="*/ 2147483647 h 281"/>
              <a:gd name="T12" fmla="*/ 2147483647 w 581"/>
              <a:gd name="T13" fmla="*/ 2147483647 h 281"/>
              <a:gd name="T14" fmla="*/ 2147483647 w 581"/>
              <a:gd name="T15" fmla="*/ 2147483647 h 281"/>
              <a:gd name="T16" fmla="*/ 2147483647 w 581"/>
              <a:gd name="T17" fmla="*/ 2147483647 h 281"/>
              <a:gd name="T18" fmla="*/ 2147483647 w 581"/>
              <a:gd name="T19" fmla="*/ 2147483647 h 281"/>
              <a:gd name="T20" fmla="*/ 2147483647 w 581"/>
              <a:gd name="T21" fmla="*/ 2147483647 h 281"/>
              <a:gd name="T22" fmla="*/ 2147483647 w 581"/>
              <a:gd name="T23" fmla="*/ 2147483647 h 281"/>
              <a:gd name="T24" fmla="*/ 2147483647 w 581"/>
              <a:gd name="T25" fmla="*/ 2147483647 h 281"/>
              <a:gd name="T26" fmla="*/ 2147483647 w 581"/>
              <a:gd name="T27" fmla="*/ 2147483647 h 281"/>
              <a:gd name="T28" fmla="*/ 2147483647 w 581"/>
              <a:gd name="T29" fmla="*/ 2147483647 h 281"/>
              <a:gd name="T30" fmla="*/ 2147483647 w 581"/>
              <a:gd name="T31" fmla="*/ 2147483647 h 281"/>
              <a:gd name="T32" fmla="*/ 2147483647 w 581"/>
              <a:gd name="T33" fmla="*/ 2147483647 h 281"/>
              <a:gd name="T34" fmla="*/ 2147483647 w 581"/>
              <a:gd name="T35" fmla="*/ 2147483647 h 281"/>
              <a:gd name="T36" fmla="*/ 2147483647 w 581"/>
              <a:gd name="T37" fmla="*/ 2147483647 h 281"/>
              <a:gd name="T38" fmla="*/ 2147483647 w 581"/>
              <a:gd name="T39" fmla="*/ 2147483647 h 281"/>
              <a:gd name="T40" fmla="*/ 2147483647 w 581"/>
              <a:gd name="T41" fmla="*/ 2147483647 h 281"/>
              <a:gd name="T42" fmla="*/ 2147483647 w 581"/>
              <a:gd name="T43" fmla="*/ 2147483647 h 281"/>
              <a:gd name="T44" fmla="*/ 2147483647 w 581"/>
              <a:gd name="T45" fmla="*/ 2147483647 h 281"/>
              <a:gd name="T46" fmla="*/ 2147483647 w 581"/>
              <a:gd name="T47" fmla="*/ 2147483647 h 281"/>
              <a:gd name="T48" fmla="*/ 2147483647 w 581"/>
              <a:gd name="T49" fmla="*/ 2147483647 h 281"/>
              <a:gd name="T50" fmla="*/ 2147483647 w 581"/>
              <a:gd name="T51" fmla="*/ 2147483647 h 281"/>
              <a:gd name="T52" fmla="*/ 2147483647 w 581"/>
              <a:gd name="T53" fmla="*/ 2147483647 h 281"/>
              <a:gd name="T54" fmla="*/ 2147483647 w 581"/>
              <a:gd name="T55" fmla="*/ 2147483647 h 281"/>
              <a:gd name="T56" fmla="*/ 2147483647 w 581"/>
              <a:gd name="T57" fmla="*/ 2147483647 h 281"/>
              <a:gd name="T58" fmla="*/ 0 w 581"/>
              <a:gd name="T59" fmla="*/ 2147483647 h 281"/>
              <a:gd name="T60" fmla="*/ 2147483647 w 581"/>
              <a:gd name="T61" fmla="*/ 2147483647 h 281"/>
              <a:gd name="T62" fmla="*/ 2147483647 w 581"/>
              <a:gd name="T63" fmla="*/ 2147483647 h 281"/>
              <a:gd name="T64" fmla="*/ 2147483647 w 581"/>
              <a:gd name="T65" fmla="*/ 2147483647 h 281"/>
              <a:gd name="T66" fmla="*/ 2147483647 w 581"/>
              <a:gd name="T67" fmla="*/ 2147483647 h 281"/>
              <a:gd name="T68" fmla="*/ 2147483647 w 581"/>
              <a:gd name="T69" fmla="*/ 2147483647 h 28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81"/>
              <a:gd name="T106" fmla="*/ 0 h 281"/>
              <a:gd name="T107" fmla="*/ 581 w 581"/>
              <a:gd name="T108" fmla="*/ 281 h 28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81" h="281">
                <a:moveTo>
                  <a:pt x="119" y="16"/>
                </a:moveTo>
                <a:lnTo>
                  <a:pt x="215" y="49"/>
                </a:lnTo>
                <a:lnTo>
                  <a:pt x="203" y="11"/>
                </a:lnTo>
                <a:lnTo>
                  <a:pt x="241" y="0"/>
                </a:lnTo>
                <a:lnTo>
                  <a:pt x="265" y="4"/>
                </a:lnTo>
                <a:lnTo>
                  <a:pt x="277" y="27"/>
                </a:lnTo>
                <a:lnTo>
                  <a:pt x="260" y="59"/>
                </a:lnTo>
                <a:lnTo>
                  <a:pt x="285" y="96"/>
                </a:lnTo>
                <a:lnTo>
                  <a:pt x="306" y="90"/>
                </a:lnTo>
                <a:lnTo>
                  <a:pt x="361" y="48"/>
                </a:lnTo>
                <a:lnTo>
                  <a:pt x="402" y="76"/>
                </a:lnTo>
                <a:lnTo>
                  <a:pt x="412" y="105"/>
                </a:lnTo>
                <a:lnTo>
                  <a:pt x="447" y="125"/>
                </a:lnTo>
                <a:lnTo>
                  <a:pt x="517" y="116"/>
                </a:lnTo>
                <a:lnTo>
                  <a:pt x="530" y="127"/>
                </a:lnTo>
                <a:lnTo>
                  <a:pt x="539" y="117"/>
                </a:lnTo>
                <a:lnTo>
                  <a:pt x="555" y="127"/>
                </a:lnTo>
                <a:lnTo>
                  <a:pt x="580" y="191"/>
                </a:lnTo>
                <a:lnTo>
                  <a:pt x="557" y="246"/>
                </a:lnTo>
                <a:lnTo>
                  <a:pt x="502" y="280"/>
                </a:lnTo>
                <a:lnTo>
                  <a:pt x="462" y="216"/>
                </a:lnTo>
                <a:lnTo>
                  <a:pt x="423" y="152"/>
                </a:lnTo>
                <a:lnTo>
                  <a:pt x="361" y="115"/>
                </a:lnTo>
                <a:lnTo>
                  <a:pt x="294" y="199"/>
                </a:lnTo>
                <a:lnTo>
                  <a:pt x="273" y="178"/>
                </a:lnTo>
                <a:lnTo>
                  <a:pt x="237" y="213"/>
                </a:lnTo>
                <a:lnTo>
                  <a:pt x="168" y="183"/>
                </a:lnTo>
                <a:lnTo>
                  <a:pt x="99" y="153"/>
                </a:lnTo>
                <a:lnTo>
                  <a:pt x="7" y="131"/>
                </a:lnTo>
                <a:lnTo>
                  <a:pt x="0" y="117"/>
                </a:lnTo>
                <a:lnTo>
                  <a:pt x="56" y="84"/>
                </a:lnTo>
                <a:lnTo>
                  <a:pt x="86" y="69"/>
                </a:lnTo>
                <a:lnTo>
                  <a:pt x="98" y="57"/>
                </a:lnTo>
                <a:lnTo>
                  <a:pt x="112" y="24"/>
                </a:lnTo>
                <a:lnTo>
                  <a:pt x="119" y="1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12" name="Freeform 67"/>
          <p:cNvSpPr>
            <a:spLocks/>
          </p:cNvSpPr>
          <p:nvPr/>
        </p:nvSpPr>
        <p:spPr bwMode="auto">
          <a:xfrm>
            <a:off x="1562100" y="4737100"/>
            <a:ext cx="381000" cy="330200"/>
          </a:xfrm>
          <a:custGeom>
            <a:avLst/>
            <a:gdLst>
              <a:gd name="T0" fmla="*/ 0 w 240"/>
              <a:gd name="T1" fmla="*/ 2147483647 h 208"/>
              <a:gd name="T2" fmla="*/ 2147483647 w 240"/>
              <a:gd name="T3" fmla="*/ 2147483647 h 208"/>
              <a:gd name="T4" fmla="*/ 2147483647 w 240"/>
              <a:gd name="T5" fmla="*/ 2147483647 h 208"/>
              <a:gd name="T6" fmla="*/ 2147483647 w 240"/>
              <a:gd name="T7" fmla="*/ 2147483647 h 208"/>
              <a:gd name="T8" fmla="*/ 2147483647 w 240"/>
              <a:gd name="T9" fmla="*/ 0 h 208"/>
              <a:gd name="T10" fmla="*/ 2147483647 w 240"/>
              <a:gd name="T11" fmla="*/ 2147483647 h 208"/>
              <a:gd name="T12" fmla="*/ 2147483647 w 240"/>
              <a:gd name="T13" fmla="*/ 2147483647 h 208"/>
              <a:gd name="T14" fmla="*/ 2147483647 w 240"/>
              <a:gd name="T15" fmla="*/ 2147483647 h 208"/>
              <a:gd name="T16" fmla="*/ 2147483647 w 240"/>
              <a:gd name="T17" fmla="*/ 2147483647 h 208"/>
              <a:gd name="T18" fmla="*/ 2147483647 w 240"/>
              <a:gd name="T19" fmla="*/ 2147483647 h 208"/>
              <a:gd name="T20" fmla="*/ 2147483647 w 240"/>
              <a:gd name="T21" fmla="*/ 2147483647 h 208"/>
              <a:gd name="T22" fmla="*/ 2147483647 w 240"/>
              <a:gd name="T23" fmla="*/ 2147483647 h 208"/>
              <a:gd name="T24" fmla="*/ 2147483647 w 240"/>
              <a:gd name="T25" fmla="*/ 2147483647 h 208"/>
              <a:gd name="T26" fmla="*/ 2147483647 w 240"/>
              <a:gd name="T27" fmla="*/ 2147483647 h 208"/>
              <a:gd name="T28" fmla="*/ 2147483647 w 240"/>
              <a:gd name="T29" fmla="*/ 2147483647 h 208"/>
              <a:gd name="T30" fmla="*/ 2147483647 w 240"/>
              <a:gd name="T31" fmla="*/ 2147483647 h 208"/>
              <a:gd name="T32" fmla="*/ 2147483647 w 240"/>
              <a:gd name="T33" fmla="*/ 2147483647 h 208"/>
              <a:gd name="T34" fmla="*/ 2147483647 w 240"/>
              <a:gd name="T35" fmla="*/ 2147483647 h 208"/>
              <a:gd name="T36" fmla="*/ 2147483647 w 240"/>
              <a:gd name="T37" fmla="*/ 2147483647 h 208"/>
              <a:gd name="T38" fmla="*/ 2147483647 w 240"/>
              <a:gd name="T39" fmla="*/ 2147483647 h 208"/>
              <a:gd name="T40" fmla="*/ 2147483647 w 240"/>
              <a:gd name="T41" fmla="*/ 2147483647 h 208"/>
              <a:gd name="T42" fmla="*/ 2147483647 w 240"/>
              <a:gd name="T43" fmla="*/ 2147483647 h 208"/>
              <a:gd name="T44" fmla="*/ 2147483647 w 240"/>
              <a:gd name="T45" fmla="*/ 2147483647 h 208"/>
              <a:gd name="T46" fmla="*/ 2147483647 w 240"/>
              <a:gd name="T47" fmla="*/ 2147483647 h 208"/>
              <a:gd name="T48" fmla="*/ 0 w 240"/>
              <a:gd name="T49" fmla="*/ 2147483647 h 2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40"/>
              <a:gd name="T76" fmla="*/ 0 h 208"/>
              <a:gd name="T77" fmla="*/ 240 w 240"/>
              <a:gd name="T78" fmla="*/ 208 h 2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40" h="208">
                <a:moveTo>
                  <a:pt x="0" y="41"/>
                </a:moveTo>
                <a:lnTo>
                  <a:pt x="20" y="35"/>
                </a:lnTo>
                <a:lnTo>
                  <a:pt x="31" y="35"/>
                </a:lnTo>
                <a:lnTo>
                  <a:pt x="36" y="23"/>
                </a:lnTo>
                <a:lnTo>
                  <a:pt x="112" y="0"/>
                </a:lnTo>
                <a:lnTo>
                  <a:pt x="139" y="6"/>
                </a:lnTo>
                <a:lnTo>
                  <a:pt x="133" y="37"/>
                </a:lnTo>
                <a:lnTo>
                  <a:pt x="202" y="52"/>
                </a:lnTo>
                <a:lnTo>
                  <a:pt x="239" y="60"/>
                </a:lnTo>
                <a:lnTo>
                  <a:pt x="239" y="80"/>
                </a:lnTo>
                <a:lnTo>
                  <a:pt x="232" y="88"/>
                </a:lnTo>
                <a:lnTo>
                  <a:pt x="218" y="121"/>
                </a:lnTo>
                <a:lnTo>
                  <a:pt x="206" y="133"/>
                </a:lnTo>
                <a:lnTo>
                  <a:pt x="176" y="148"/>
                </a:lnTo>
                <a:lnTo>
                  <a:pt x="120" y="181"/>
                </a:lnTo>
                <a:lnTo>
                  <a:pt x="127" y="195"/>
                </a:lnTo>
                <a:lnTo>
                  <a:pt x="97" y="207"/>
                </a:lnTo>
                <a:lnTo>
                  <a:pt x="86" y="181"/>
                </a:lnTo>
                <a:lnTo>
                  <a:pt x="71" y="152"/>
                </a:lnTo>
                <a:lnTo>
                  <a:pt x="51" y="152"/>
                </a:lnTo>
                <a:lnTo>
                  <a:pt x="58" y="118"/>
                </a:lnTo>
                <a:lnTo>
                  <a:pt x="31" y="101"/>
                </a:lnTo>
                <a:lnTo>
                  <a:pt x="28" y="82"/>
                </a:lnTo>
                <a:lnTo>
                  <a:pt x="15" y="65"/>
                </a:lnTo>
                <a:lnTo>
                  <a:pt x="0" y="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13" name="Freeform 68"/>
          <p:cNvSpPr>
            <a:spLocks/>
          </p:cNvSpPr>
          <p:nvPr/>
        </p:nvSpPr>
        <p:spPr bwMode="auto">
          <a:xfrm>
            <a:off x="2914650" y="2813050"/>
            <a:ext cx="531813" cy="431800"/>
          </a:xfrm>
          <a:custGeom>
            <a:avLst/>
            <a:gdLst>
              <a:gd name="T0" fmla="*/ 2147483647 w 335"/>
              <a:gd name="T1" fmla="*/ 2147483647 h 272"/>
              <a:gd name="T2" fmla="*/ 2147483647 w 335"/>
              <a:gd name="T3" fmla="*/ 2147483647 h 272"/>
              <a:gd name="T4" fmla="*/ 2147483647 w 335"/>
              <a:gd name="T5" fmla="*/ 2147483647 h 272"/>
              <a:gd name="T6" fmla="*/ 2147483647 w 335"/>
              <a:gd name="T7" fmla="*/ 2147483647 h 272"/>
              <a:gd name="T8" fmla="*/ 2147483647 w 335"/>
              <a:gd name="T9" fmla="*/ 2147483647 h 272"/>
              <a:gd name="T10" fmla="*/ 2147483647 w 335"/>
              <a:gd name="T11" fmla="*/ 2147483647 h 272"/>
              <a:gd name="T12" fmla="*/ 2147483647 w 335"/>
              <a:gd name="T13" fmla="*/ 2147483647 h 272"/>
              <a:gd name="T14" fmla="*/ 2147483647 w 335"/>
              <a:gd name="T15" fmla="*/ 2147483647 h 272"/>
              <a:gd name="T16" fmla="*/ 2147483647 w 335"/>
              <a:gd name="T17" fmla="*/ 2147483647 h 272"/>
              <a:gd name="T18" fmla="*/ 2147483647 w 335"/>
              <a:gd name="T19" fmla="*/ 2147483647 h 272"/>
              <a:gd name="T20" fmla="*/ 2147483647 w 335"/>
              <a:gd name="T21" fmla="*/ 2147483647 h 272"/>
              <a:gd name="T22" fmla="*/ 2147483647 w 335"/>
              <a:gd name="T23" fmla="*/ 2147483647 h 272"/>
              <a:gd name="T24" fmla="*/ 2147483647 w 335"/>
              <a:gd name="T25" fmla="*/ 2147483647 h 272"/>
              <a:gd name="T26" fmla="*/ 0 w 335"/>
              <a:gd name="T27" fmla="*/ 2147483647 h 272"/>
              <a:gd name="T28" fmla="*/ 2147483647 w 335"/>
              <a:gd name="T29" fmla="*/ 2147483647 h 272"/>
              <a:gd name="T30" fmla="*/ 2147483647 w 335"/>
              <a:gd name="T31" fmla="*/ 2147483647 h 272"/>
              <a:gd name="T32" fmla="*/ 2147483647 w 335"/>
              <a:gd name="T33" fmla="*/ 2147483647 h 272"/>
              <a:gd name="T34" fmla="*/ 2147483647 w 335"/>
              <a:gd name="T35" fmla="*/ 0 h 272"/>
              <a:gd name="T36" fmla="*/ 2147483647 w 335"/>
              <a:gd name="T37" fmla="*/ 2147483647 h 272"/>
              <a:gd name="T38" fmla="*/ 2147483647 w 335"/>
              <a:gd name="T39" fmla="*/ 2147483647 h 272"/>
              <a:gd name="T40" fmla="*/ 2147483647 w 335"/>
              <a:gd name="T41" fmla="*/ 2147483647 h 272"/>
              <a:gd name="T42" fmla="*/ 2147483647 w 335"/>
              <a:gd name="T43" fmla="*/ 2147483647 h 272"/>
              <a:gd name="T44" fmla="*/ 2147483647 w 335"/>
              <a:gd name="T45" fmla="*/ 2147483647 h 272"/>
              <a:gd name="T46" fmla="*/ 2147483647 w 335"/>
              <a:gd name="T47" fmla="*/ 2147483647 h 2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5"/>
              <a:gd name="T73" fmla="*/ 0 h 272"/>
              <a:gd name="T74" fmla="*/ 335 w 335"/>
              <a:gd name="T75" fmla="*/ 272 h 2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5" h="272">
                <a:moveTo>
                  <a:pt x="256" y="98"/>
                </a:moveTo>
                <a:lnTo>
                  <a:pt x="281" y="167"/>
                </a:lnTo>
                <a:lnTo>
                  <a:pt x="317" y="176"/>
                </a:lnTo>
                <a:lnTo>
                  <a:pt x="332" y="188"/>
                </a:lnTo>
                <a:lnTo>
                  <a:pt x="334" y="253"/>
                </a:lnTo>
                <a:lnTo>
                  <a:pt x="309" y="253"/>
                </a:lnTo>
                <a:lnTo>
                  <a:pt x="275" y="271"/>
                </a:lnTo>
                <a:lnTo>
                  <a:pt x="272" y="256"/>
                </a:lnTo>
                <a:lnTo>
                  <a:pt x="224" y="231"/>
                </a:lnTo>
                <a:lnTo>
                  <a:pt x="138" y="225"/>
                </a:lnTo>
                <a:lnTo>
                  <a:pt x="150" y="195"/>
                </a:lnTo>
                <a:lnTo>
                  <a:pt x="105" y="176"/>
                </a:lnTo>
                <a:lnTo>
                  <a:pt x="111" y="146"/>
                </a:lnTo>
                <a:lnTo>
                  <a:pt x="0" y="123"/>
                </a:lnTo>
                <a:lnTo>
                  <a:pt x="37" y="92"/>
                </a:lnTo>
                <a:lnTo>
                  <a:pt x="51" y="60"/>
                </a:lnTo>
                <a:lnTo>
                  <a:pt x="119" y="20"/>
                </a:lnTo>
                <a:lnTo>
                  <a:pt x="115" y="0"/>
                </a:lnTo>
                <a:lnTo>
                  <a:pt x="156" y="11"/>
                </a:lnTo>
                <a:lnTo>
                  <a:pt x="162" y="32"/>
                </a:lnTo>
                <a:lnTo>
                  <a:pt x="187" y="87"/>
                </a:lnTo>
                <a:lnTo>
                  <a:pt x="205" y="88"/>
                </a:lnTo>
                <a:lnTo>
                  <a:pt x="241" y="107"/>
                </a:lnTo>
                <a:lnTo>
                  <a:pt x="256" y="9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14" name="Freeform 69"/>
          <p:cNvSpPr>
            <a:spLocks/>
          </p:cNvSpPr>
          <p:nvPr/>
        </p:nvSpPr>
        <p:spPr bwMode="auto">
          <a:xfrm>
            <a:off x="3306763" y="2532063"/>
            <a:ext cx="644525" cy="596900"/>
          </a:xfrm>
          <a:custGeom>
            <a:avLst/>
            <a:gdLst>
              <a:gd name="T0" fmla="*/ 2147483647 w 406"/>
              <a:gd name="T1" fmla="*/ 2147483647 h 376"/>
              <a:gd name="T2" fmla="*/ 2147483647 w 406"/>
              <a:gd name="T3" fmla="*/ 2147483647 h 376"/>
              <a:gd name="T4" fmla="*/ 2147483647 w 406"/>
              <a:gd name="T5" fmla="*/ 2147483647 h 376"/>
              <a:gd name="T6" fmla="*/ 2147483647 w 406"/>
              <a:gd name="T7" fmla="*/ 2147483647 h 376"/>
              <a:gd name="T8" fmla="*/ 2147483647 w 406"/>
              <a:gd name="T9" fmla="*/ 2147483647 h 376"/>
              <a:gd name="T10" fmla="*/ 2147483647 w 406"/>
              <a:gd name="T11" fmla="*/ 2147483647 h 376"/>
              <a:gd name="T12" fmla="*/ 2147483647 w 406"/>
              <a:gd name="T13" fmla="*/ 2147483647 h 376"/>
              <a:gd name="T14" fmla="*/ 2147483647 w 406"/>
              <a:gd name="T15" fmla="*/ 2147483647 h 376"/>
              <a:gd name="T16" fmla="*/ 2147483647 w 406"/>
              <a:gd name="T17" fmla="*/ 2147483647 h 376"/>
              <a:gd name="T18" fmla="*/ 2147483647 w 406"/>
              <a:gd name="T19" fmla="*/ 2147483647 h 376"/>
              <a:gd name="T20" fmla="*/ 2147483647 w 406"/>
              <a:gd name="T21" fmla="*/ 2147483647 h 376"/>
              <a:gd name="T22" fmla="*/ 2147483647 w 406"/>
              <a:gd name="T23" fmla="*/ 2147483647 h 376"/>
              <a:gd name="T24" fmla="*/ 2147483647 w 406"/>
              <a:gd name="T25" fmla="*/ 2147483647 h 376"/>
              <a:gd name="T26" fmla="*/ 2147483647 w 406"/>
              <a:gd name="T27" fmla="*/ 2147483647 h 376"/>
              <a:gd name="T28" fmla="*/ 2147483647 w 406"/>
              <a:gd name="T29" fmla="*/ 2147483647 h 376"/>
              <a:gd name="T30" fmla="*/ 2147483647 w 406"/>
              <a:gd name="T31" fmla="*/ 2147483647 h 376"/>
              <a:gd name="T32" fmla="*/ 2147483647 w 406"/>
              <a:gd name="T33" fmla="*/ 2147483647 h 376"/>
              <a:gd name="T34" fmla="*/ 2147483647 w 406"/>
              <a:gd name="T35" fmla="*/ 2147483647 h 376"/>
              <a:gd name="T36" fmla="*/ 2147483647 w 406"/>
              <a:gd name="T37" fmla="*/ 2147483647 h 376"/>
              <a:gd name="T38" fmla="*/ 2147483647 w 406"/>
              <a:gd name="T39" fmla="*/ 2147483647 h 376"/>
              <a:gd name="T40" fmla="*/ 2147483647 w 406"/>
              <a:gd name="T41" fmla="*/ 2147483647 h 376"/>
              <a:gd name="T42" fmla="*/ 2147483647 w 406"/>
              <a:gd name="T43" fmla="*/ 2147483647 h 376"/>
              <a:gd name="T44" fmla="*/ 0 w 406"/>
              <a:gd name="T45" fmla="*/ 2147483647 h 376"/>
              <a:gd name="T46" fmla="*/ 2147483647 w 406"/>
              <a:gd name="T47" fmla="*/ 2147483647 h 376"/>
              <a:gd name="T48" fmla="*/ 2147483647 w 406"/>
              <a:gd name="T49" fmla="*/ 2147483647 h 376"/>
              <a:gd name="T50" fmla="*/ 2147483647 w 406"/>
              <a:gd name="T51" fmla="*/ 2147483647 h 376"/>
              <a:gd name="T52" fmla="*/ 2147483647 w 406"/>
              <a:gd name="T53" fmla="*/ 2147483647 h 376"/>
              <a:gd name="T54" fmla="*/ 2147483647 w 406"/>
              <a:gd name="T55" fmla="*/ 2147483647 h 376"/>
              <a:gd name="T56" fmla="*/ 2147483647 w 406"/>
              <a:gd name="T57" fmla="*/ 2147483647 h 376"/>
              <a:gd name="T58" fmla="*/ 2147483647 w 406"/>
              <a:gd name="T59" fmla="*/ 0 h 376"/>
              <a:gd name="T60" fmla="*/ 2147483647 w 406"/>
              <a:gd name="T61" fmla="*/ 2147483647 h 376"/>
              <a:gd name="T62" fmla="*/ 2147483647 w 406"/>
              <a:gd name="T63" fmla="*/ 2147483647 h 376"/>
              <a:gd name="T64" fmla="*/ 2147483647 w 406"/>
              <a:gd name="T65" fmla="*/ 2147483647 h 376"/>
              <a:gd name="T66" fmla="*/ 2147483647 w 406"/>
              <a:gd name="T67" fmla="*/ 2147483647 h 376"/>
              <a:gd name="T68" fmla="*/ 2147483647 w 406"/>
              <a:gd name="T69" fmla="*/ 2147483647 h 376"/>
              <a:gd name="T70" fmla="*/ 2147483647 w 406"/>
              <a:gd name="T71" fmla="*/ 2147483647 h 376"/>
              <a:gd name="T72" fmla="*/ 2147483647 w 406"/>
              <a:gd name="T73" fmla="*/ 2147483647 h 37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06"/>
              <a:gd name="T112" fmla="*/ 0 h 376"/>
              <a:gd name="T113" fmla="*/ 406 w 406"/>
              <a:gd name="T114" fmla="*/ 376 h 37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06" h="376">
                <a:moveTo>
                  <a:pt x="358" y="146"/>
                </a:moveTo>
                <a:lnTo>
                  <a:pt x="358" y="177"/>
                </a:lnTo>
                <a:lnTo>
                  <a:pt x="390" y="183"/>
                </a:lnTo>
                <a:lnTo>
                  <a:pt x="405" y="192"/>
                </a:lnTo>
                <a:lnTo>
                  <a:pt x="398" y="204"/>
                </a:lnTo>
                <a:lnTo>
                  <a:pt x="393" y="200"/>
                </a:lnTo>
                <a:lnTo>
                  <a:pt x="356" y="225"/>
                </a:lnTo>
                <a:lnTo>
                  <a:pt x="346" y="296"/>
                </a:lnTo>
                <a:lnTo>
                  <a:pt x="340" y="330"/>
                </a:lnTo>
                <a:lnTo>
                  <a:pt x="364" y="350"/>
                </a:lnTo>
                <a:lnTo>
                  <a:pt x="352" y="365"/>
                </a:lnTo>
                <a:lnTo>
                  <a:pt x="258" y="343"/>
                </a:lnTo>
                <a:lnTo>
                  <a:pt x="109" y="375"/>
                </a:lnTo>
                <a:lnTo>
                  <a:pt x="85" y="365"/>
                </a:lnTo>
                <a:lnTo>
                  <a:pt x="70" y="353"/>
                </a:lnTo>
                <a:lnTo>
                  <a:pt x="34" y="344"/>
                </a:lnTo>
                <a:lnTo>
                  <a:pt x="9" y="275"/>
                </a:lnTo>
                <a:lnTo>
                  <a:pt x="30" y="253"/>
                </a:lnTo>
                <a:lnTo>
                  <a:pt x="14" y="237"/>
                </a:lnTo>
                <a:lnTo>
                  <a:pt x="22" y="188"/>
                </a:lnTo>
                <a:lnTo>
                  <a:pt x="6" y="173"/>
                </a:lnTo>
                <a:lnTo>
                  <a:pt x="4" y="128"/>
                </a:lnTo>
                <a:lnTo>
                  <a:pt x="0" y="101"/>
                </a:lnTo>
                <a:lnTo>
                  <a:pt x="32" y="98"/>
                </a:lnTo>
                <a:lnTo>
                  <a:pt x="29" y="70"/>
                </a:lnTo>
                <a:lnTo>
                  <a:pt x="43" y="55"/>
                </a:lnTo>
                <a:lnTo>
                  <a:pt x="105" y="89"/>
                </a:lnTo>
                <a:lnTo>
                  <a:pt x="116" y="83"/>
                </a:lnTo>
                <a:lnTo>
                  <a:pt x="132" y="14"/>
                </a:lnTo>
                <a:lnTo>
                  <a:pt x="184" y="0"/>
                </a:lnTo>
                <a:lnTo>
                  <a:pt x="190" y="21"/>
                </a:lnTo>
                <a:lnTo>
                  <a:pt x="210" y="29"/>
                </a:lnTo>
                <a:lnTo>
                  <a:pt x="202" y="113"/>
                </a:lnTo>
                <a:lnTo>
                  <a:pt x="259" y="160"/>
                </a:lnTo>
                <a:lnTo>
                  <a:pt x="303" y="157"/>
                </a:lnTo>
                <a:lnTo>
                  <a:pt x="321" y="174"/>
                </a:lnTo>
                <a:lnTo>
                  <a:pt x="358" y="1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15" name="Freeform 70"/>
          <p:cNvSpPr>
            <a:spLocks/>
          </p:cNvSpPr>
          <p:nvPr/>
        </p:nvSpPr>
        <p:spPr bwMode="auto">
          <a:xfrm>
            <a:off x="3663950" y="1747838"/>
            <a:ext cx="596900" cy="298450"/>
          </a:xfrm>
          <a:custGeom>
            <a:avLst/>
            <a:gdLst>
              <a:gd name="T0" fmla="*/ 0 w 376"/>
              <a:gd name="T1" fmla="*/ 2147483647 h 188"/>
              <a:gd name="T2" fmla="*/ 2147483647 w 376"/>
              <a:gd name="T3" fmla="*/ 2147483647 h 188"/>
              <a:gd name="T4" fmla="*/ 2147483647 w 376"/>
              <a:gd name="T5" fmla="*/ 2147483647 h 188"/>
              <a:gd name="T6" fmla="*/ 2147483647 w 376"/>
              <a:gd name="T7" fmla="*/ 2147483647 h 188"/>
              <a:gd name="T8" fmla="*/ 2147483647 w 376"/>
              <a:gd name="T9" fmla="*/ 2147483647 h 188"/>
              <a:gd name="T10" fmla="*/ 2147483647 w 376"/>
              <a:gd name="T11" fmla="*/ 2147483647 h 188"/>
              <a:gd name="T12" fmla="*/ 2147483647 w 376"/>
              <a:gd name="T13" fmla="*/ 0 h 188"/>
              <a:gd name="T14" fmla="*/ 2147483647 w 376"/>
              <a:gd name="T15" fmla="*/ 2147483647 h 188"/>
              <a:gd name="T16" fmla="*/ 2147483647 w 376"/>
              <a:gd name="T17" fmla="*/ 2147483647 h 188"/>
              <a:gd name="T18" fmla="*/ 2147483647 w 376"/>
              <a:gd name="T19" fmla="*/ 2147483647 h 188"/>
              <a:gd name="T20" fmla="*/ 2147483647 w 376"/>
              <a:gd name="T21" fmla="*/ 2147483647 h 188"/>
              <a:gd name="T22" fmla="*/ 2147483647 w 376"/>
              <a:gd name="T23" fmla="*/ 2147483647 h 188"/>
              <a:gd name="T24" fmla="*/ 2147483647 w 376"/>
              <a:gd name="T25" fmla="*/ 2147483647 h 188"/>
              <a:gd name="T26" fmla="*/ 2147483647 w 376"/>
              <a:gd name="T27" fmla="*/ 2147483647 h 188"/>
              <a:gd name="T28" fmla="*/ 2147483647 w 376"/>
              <a:gd name="T29" fmla="*/ 2147483647 h 188"/>
              <a:gd name="T30" fmla="*/ 2147483647 w 376"/>
              <a:gd name="T31" fmla="*/ 2147483647 h 188"/>
              <a:gd name="T32" fmla="*/ 2147483647 w 376"/>
              <a:gd name="T33" fmla="*/ 2147483647 h 188"/>
              <a:gd name="T34" fmla="*/ 2147483647 w 376"/>
              <a:gd name="T35" fmla="*/ 2147483647 h 188"/>
              <a:gd name="T36" fmla="*/ 2147483647 w 376"/>
              <a:gd name="T37" fmla="*/ 2147483647 h 188"/>
              <a:gd name="T38" fmla="*/ 2147483647 w 376"/>
              <a:gd name="T39" fmla="*/ 2147483647 h 188"/>
              <a:gd name="T40" fmla="*/ 2147483647 w 376"/>
              <a:gd name="T41" fmla="*/ 2147483647 h 188"/>
              <a:gd name="T42" fmla="*/ 2147483647 w 376"/>
              <a:gd name="T43" fmla="*/ 2147483647 h 188"/>
              <a:gd name="T44" fmla="*/ 0 w 376"/>
              <a:gd name="T45" fmla="*/ 2147483647 h 1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76"/>
              <a:gd name="T70" fmla="*/ 0 h 188"/>
              <a:gd name="T71" fmla="*/ 376 w 376"/>
              <a:gd name="T72" fmla="*/ 188 h 18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76" h="188">
                <a:moveTo>
                  <a:pt x="0" y="135"/>
                </a:moveTo>
                <a:lnTo>
                  <a:pt x="18" y="126"/>
                </a:lnTo>
                <a:lnTo>
                  <a:pt x="45" y="139"/>
                </a:lnTo>
                <a:lnTo>
                  <a:pt x="63" y="68"/>
                </a:lnTo>
                <a:lnTo>
                  <a:pt x="164" y="33"/>
                </a:lnTo>
                <a:lnTo>
                  <a:pt x="183" y="54"/>
                </a:lnTo>
                <a:lnTo>
                  <a:pt x="208" y="0"/>
                </a:lnTo>
                <a:lnTo>
                  <a:pt x="247" y="15"/>
                </a:lnTo>
                <a:lnTo>
                  <a:pt x="301" y="5"/>
                </a:lnTo>
                <a:lnTo>
                  <a:pt x="322" y="65"/>
                </a:lnTo>
                <a:lnTo>
                  <a:pt x="375" y="65"/>
                </a:lnTo>
                <a:lnTo>
                  <a:pt x="372" y="96"/>
                </a:lnTo>
                <a:lnTo>
                  <a:pt x="318" y="155"/>
                </a:lnTo>
                <a:lnTo>
                  <a:pt x="305" y="152"/>
                </a:lnTo>
                <a:lnTo>
                  <a:pt x="285" y="134"/>
                </a:lnTo>
                <a:lnTo>
                  <a:pt x="272" y="187"/>
                </a:lnTo>
                <a:lnTo>
                  <a:pt x="209" y="143"/>
                </a:lnTo>
                <a:lnTo>
                  <a:pt x="151" y="101"/>
                </a:lnTo>
                <a:lnTo>
                  <a:pt x="147" y="118"/>
                </a:lnTo>
                <a:lnTo>
                  <a:pt x="95" y="157"/>
                </a:lnTo>
                <a:lnTo>
                  <a:pt x="57" y="165"/>
                </a:lnTo>
                <a:lnTo>
                  <a:pt x="14" y="153"/>
                </a:lnTo>
                <a:lnTo>
                  <a:pt x="0" y="13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16" name="Freeform 71"/>
          <p:cNvSpPr>
            <a:spLocks/>
          </p:cNvSpPr>
          <p:nvPr/>
        </p:nvSpPr>
        <p:spPr bwMode="auto">
          <a:xfrm>
            <a:off x="4233863" y="2176463"/>
            <a:ext cx="427037" cy="460375"/>
          </a:xfrm>
          <a:custGeom>
            <a:avLst/>
            <a:gdLst>
              <a:gd name="T0" fmla="*/ 2147483647 w 269"/>
              <a:gd name="T1" fmla="*/ 2147483647 h 290"/>
              <a:gd name="T2" fmla="*/ 2147483647 w 269"/>
              <a:gd name="T3" fmla="*/ 2147483647 h 290"/>
              <a:gd name="T4" fmla="*/ 2147483647 w 269"/>
              <a:gd name="T5" fmla="*/ 2147483647 h 290"/>
              <a:gd name="T6" fmla="*/ 2147483647 w 269"/>
              <a:gd name="T7" fmla="*/ 2147483647 h 290"/>
              <a:gd name="T8" fmla="*/ 2147483647 w 269"/>
              <a:gd name="T9" fmla="*/ 2147483647 h 290"/>
              <a:gd name="T10" fmla="*/ 2147483647 w 269"/>
              <a:gd name="T11" fmla="*/ 2147483647 h 290"/>
              <a:gd name="T12" fmla="*/ 2147483647 w 269"/>
              <a:gd name="T13" fmla="*/ 2147483647 h 290"/>
              <a:gd name="T14" fmla="*/ 2147483647 w 269"/>
              <a:gd name="T15" fmla="*/ 2147483647 h 290"/>
              <a:gd name="T16" fmla="*/ 2147483647 w 269"/>
              <a:gd name="T17" fmla="*/ 2147483647 h 290"/>
              <a:gd name="T18" fmla="*/ 2147483647 w 269"/>
              <a:gd name="T19" fmla="*/ 2147483647 h 290"/>
              <a:gd name="T20" fmla="*/ 0 w 269"/>
              <a:gd name="T21" fmla="*/ 2147483647 h 290"/>
              <a:gd name="T22" fmla="*/ 2147483647 w 269"/>
              <a:gd name="T23" fmla="*/ 0 h 290"/>
              <a:gd name="T24" fmla="*/ 2147483647 w 269"/>
              <a:gd name="T25" fmla="*/ 2147483647 h 290"/>
              <a:gd name="T26" fmla="*/ 2147483647 w 269"/>
              <a:gd name="T27" fmla="*/ 2147483647 h 290"/>
              <a:gd name="T28" fmla="*/ 2147483647 w 269"/>
              <a:gd name="T29" fmla="*/ 2147483647 h 290"/>
              <a:gd name="T30" fmla="*/ 2147483647 w 269"/>
              <a:gd name="T31" fmla="*/ 2147483647 h 290"/>
              <a:gd name="T32" fmla="*/ 2147483647 w 269"/>
              <a:gd name="T33" fmla="*/ 2147483647 h 290"/>
              <a:gd name="T34" fmla="*/ 2147483647 w 269"/>
              <a:gd name="T35" fmla="*/ 2147483647 h 290"/>
              <a:gd name="T36" fmla="*/ 2147483647 w 269"/>
              <a:gd name="T37" fmla="*/ 2147483647 h 290"/>
              <a:gd name="T38" fmla="*/ 2147483647 w 269"/>
              <a:gd name="T39" fmla="*/ 2147483647 h 290"/>
              <a:gd name="T40" fmla="*/ 2147483647 w 269"/>
              <a:gd name="T41" fmla="*/ 2147483647 h 290"/>
              <a:gd name="T42" fmla="*/ 2147483647 w 269"/>
              <a:gd name="T43" fmla="*/ 2147483647 h 290"/>
              <a:gd name="T44" fmla="*/ 2147483647 w 269"/>
              <a:gd name="T45" fmla="*/ 2147483647 h 290"/>
              <a:gd name="T46" fmla="*/ 2147483647 w 269"/>
              <a:gd name="T47" fmla="*/ 2147483647 h 290"/>
              <a:gd name="T48" fmla="*/ 2147483647 w 269"/>
              <a:gd name="T49" fmla="*/ 2147483647 h 290"/>
              <a:gd name="T50" fmla="*/ 2147483647 w 269"/>
              <a:gd name="T51" fmla="*/ 2147483647 h 290"/>
              <a:gd name="T52" fmla="*/ 2147483647 w 269"/>
              <a:gd name="T53" fmla="*/ 2147483647 h 290"/>
              <a:gd name="T54" fmla="*/ 2147483647 w 269"/>
              <a:gd name="T55" fmla="*/ 2147483647 h 290"/>
              <a:gd name="T56" fmla="*/ 2147483647 w 269"/>
              <a:gd name="T57" fmla="*/ 2147483647 h 290"/>
              <a:gd name="T58" fmla="*/ 2147483647 w 269"/>
              <a:gd name="T59" fmla="*/ 2147483647 h 290"/>
              <a:gd name="T60" fmla="*/ 2147483647 w 269"/>
              <a:gd name="T61" fmla="*/ 2147483647 h 290"/>
              <a:gd name="T62" fmla="*/ 2147483647 w 269"/>
              <a:gd name="T63" fmla="*/ 2147483647 h 290"/>
              <a:gd name="T64" fmla="*/ 2147483647 w 269"/>
              <a:gd name="T65" fmla="*/ 2147483647 h 290"/>
              <a:gd name="T66" fmla="*/ 2147483647 w 269"/>
              <a:gd name="T67" fmla="*/ 2147483647 h 290"/>
              <a:gd name="T68" fmla="*/ 2147483647 w 269"/>
              <a:gd name="T69" fmla="*/ 2147483647 h 290"/>
              <a:gd name="T70" fmla="*/ 2147483647 w 269"/>
              <a:gd name="T71" fmla="*/ 2147483647 h 290"/>
              <a:gd name="T72" fmla="*/ 2147483647 w 269"/>
              <a:gd name="T73" fmla="*/ 2147483647 h 290"/>
              <a:gd name="T74" fmla="*/ 2147483647 w 269"/>
              <a:gd name="T75" fmla="*/ 2147483647 h 290"/>
              <a:gd name="T76" fmla="*/ 2147483647 w 269"/>
              <a:gd name="T77" fmla="*/ 2147483647 h 29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69"/>
              <a:gd name="T118" fmla="*/ 0 h 290"/>
              <a:gd name="T119" fmla="*/ 269 w 269"/>
              <a:gd name="T120" fmla="*/ 290 h 29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69" h="290">
                <a:moveTo>
                  <a:pt x="38" y="215"/>
                </a:moveTo>
                <a:lnTo>
                  <a:pt x="38" y="195"/>
                </a:lnTo>
                <a:lnTo>
                  <a:pt x="75" y="200"/>
                </a:lnTo>
                <a:lnTo>
                  <a:pt x="83" y="185"/>
                </a:lnTo>
                <a:lnTo>
                  <a:pt x="55" y="154"/>
                </a:lnTo>
                <a:lnTo>
                  <a:pt x="67" y="127"/>
                </a:lnTo>
                <a:lnTo>
                  <a:pt x="46" y="105"/>
                </a:lnTo>
                <a:lnTo>
                  <a:pt x="55" y="84"/>
                </a:lnTo>
                <a:lnTo>
                  <a:pt x="36" y="73"/>
                </a:lnTo>
                <a:lnTo>
                  <a:pt x="12" y="102"/>
                </a:lnTo>
                <a:lnTo>
                  <a:pt x="0" y="58"/>
                </a:lnTo>
                <a:lnTo>
                  <a:pt x="21" y="0"/>
                </a:lnTo>
                <a:lnTo>
                  <a:pt x="62" y="22"/>
                </a:lnTo>
                <a:lnTo>
                  <a:pt x="68" y="16"/>
                </a:lnTo>
                <a:lnTo>
                  <a:pt x="96" y="17"/>
                </a:lnTo>
                <a:lnTo>
                  <a:pt x="88" y="59"/>
                </a:lnTo>
                <a:lnTo>
                  <a:pt x="124" y="48"/>
                </a:lnTo>
                <a:lnTo>
                  <a:pt x="176" y="81"/>
                </a:lnTo>
                <a:lnTo>
                  <a:pt x="176" y="66"/>
                </a:lnTo>
                <a:lnTo>
                  <a:pt x="200" y="62"/>
                </a:lnTo>
                <a:lnTo>
                  <a:pt x="211" y="59"/>
                </a:lnTo>
                <a:lnTo>
                  <a:pt x="231" y="80"/>
                </a:lnTo>
                <a:lnTo>
                  <a:pt x="263" y="72"/>
                </a:lnTo>
                <a:lnTo>
                  <a:pt x="268" y="95"/>
                </a:lnTo>
                <a:lnTo>
                  <a:pt x="231" y="131"/>
                </a:lnTo>
                <a:lnTo>
                  <a:pt x="227" y="224"/>
                </a:lnTo>
                <a:lnTo>
                  <a:pt x="206" y="231"/>
                </a:lnTo>
                <a:lnTo>
                  <a:pt x="194" y="289"/>
                </a:lnTo>
                <a:lnTo>
                  <a:pt x="171" y="278"/>
                </a:lnTo>
                <a:lnTo>
                  <a:pt x="171" y="236"/>
                </a:lnTo>
                <a:lnTo>
                  <a:pt x="134" y="222"/>
                </a:lnTo>
                <a:lnTo>
                  <a:pt x="104" y="232"/>
                </a:lnTo>
                <a:lnTo>
                  <a:pt x="97" y="245"/>
                </a:lnTo>
                <a:lnTo>
                  <a:pt x="68" y="259"/>
                </a:lnTo>
                <a:lnTo>
                  <a:pt x="54" y="274"/>
                </a:lnTo>
                <a:lnTo>
                  <a:pt x="47" y="252"/>
                </a:lnTo>
                <a:lnTo>
                  <a:pt x="57" y="235"/>
                </a:lnTo>
                <a:lnTo>
                  <a:pt x="44" y="227"/>
                </a:lnTo>
                <a:lnTo>
                  <a:pt x="38" y="21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17" name="Freeform 72"/>
          <p:cNvSpPr>
            <a:spLocks/>
          </p:cNvSpPr>
          <p:nvPr/>
        </p:nvSpPr>
        <p:spPr bwMode="auto">
          <a:xfrm>
            <a:off x="3168650" y="3525838"/>
            <a:ext cx="109538" cy="100012"/>
          </a:xfrm>
          <a:custGeom>
            <a:avLst/>
            <a:gdLst>
              <a:gd name="T0" fmla="*/ 2147483647 w 69"/>
              <a:gd name="T1" fmla="*/ 0 h 63"/>
              <a:gd name="T2" fmla="*/ 2147483647 w 69"/>
              <a:gd name="T3" fmla="*/ 2147483647 h 63"/>
              <a:gd name="T4" fmla="*/ 2147483647 w 69"/>
              <a:gd name="T5" fmla="*/ 2147483647 h 63"/>
              <a:gd name="T6" fmla="*/ 2147483647 w 69"/>
              <a:gd name="T7" fmla="*/ 2147483647 h 63"/>
              <a:gd name="T8" fmla="*/ 2147483647 w 69"/>
              <a:gd name="T9" fmla="*/ 2147483647 h 63"/>
              <a:gd name="T10" fmla="*/ 2147483647 w 69"/>
              <a:gd name="T11" fmla="*/ 2147483647 h 63"/>
              <a:gd name="T12" fmla="*/ 0 w 69"/>
              <a:gd name="T13" fmla="*/ 2147483647 h 63"/>
              <a:gd name="T14" fmla="*/ 2147483647 w 69"/>
              <a:gd name="T15" fmla="*/ 2147483647 h 63"/>
              <a:gd name="T16" fmla="*/ 2147483647 w 69"/>
              <a:gd name="T17" fmla="*/ 2147483647 h 63"/>
              <a:gd name="T18" fmla="*/ 2147483647 w 69"/>
              <a:gd name="T19" fmla="*/ 0 h 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9"/>
              <a:gd name="T31" fmla="*/ 0 h 63"/>
              <a:gd name="T32" fmla="*/ 69 w 69"/>
              <a:gd name="T33" fmla="*/ 63 h 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9" h="63">
                <a:moveTo>
                  <a:pt x="59" y="0"/>
                </a:moveTo>
                <a:lnTo>
                  <a:pt x="68" y="10"/>
                </a:lnTo>
                <a:lnTo>
                  <a:pt x="57" y="21"/>
                </a:lnTo>
                <a:lnTo>
                  <a:pt x="45" y="49"/>
                </a:lnTo>
                <a:lnTo>
                  <a:pt x="33" y="62"/>
                </a:lnTo>
                <a:lnTo>
                  <a:pt x="17" y="58"/>
                </a:lnTo>
                <a:lnTo>
                  <a:pt x="0" y="38"/>
                </a:lnTo>
                <a:lnTo>
                  <a:pt x="12" y="24"/>
                </a:lnTo>
                <a:lnTo>
                  <a:pt x="40" y="17"/>
                </a:lnTo>
                <a:lnTo>
                  <a:pt x="59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19" name="Freeform 74"/>
          <p:cNvSpPr>
            <a:spLocks/>
          </p:cNvSpPr>
          <p:nvPr/>
        </p:nvSpPr>
        <p:spPr bwMode="auto">
          <a:xfrm>
            <a:off x="2414588" y="3767138"/>
            <a:ext cx="246062" cy="214312"/>
          </a:xfrm>
          <a:custGeom>
            <a:avLst/>
            <a:gdLst>
              <a:gd name="T0" fmla="*/ 2147483647 w 155"/>
              <a:gd name="T1" fmla="*/ 2147483647 h 135"/>
              <a:gd name="T2" fmla="*/ 2147483647 w 155"/>
              <a:gd name="T3" fmla="*/ 2147483647 h 135"/>
              <a:gd name="T4" fmla="*/ 2147483647 w 155"/>
              <a:gd name="T5" fmla="*/ 2147483647 h 135"/>
              <a:gd name="T6" fmla="*/ 2147483647 w 155"/>
              <a:gd name="T7" fmla="*/ 2147483647 h 135"/>
              <a:gd name="T8" fmla="*/ 2147483647 w 155"/>
              <a:gd name="T9" fmla="*/ 2147483647 h 135"/>
              <a:gd name="T10" fmla="*/ 2147483647 w 155"/>
              <a:gd name="T11" fmla="*/ 2147483647 h 135"/>
              <a:gd name="T12" fmla="*/ 2147483647 w 155"/>
              <a:gd name="T13" fmla="*/ 2147483647 h 135"/>
              <a:gd name="T14" fmla="*/ 2147483647 w 155"/>
              <a:gd name="T15" fmla="*/ 2147483647 h 135"/>
              <a:gd name="T16" fmla="*/ 2147483647 w 155"/>
              <a:gd name="T17" fmla="*/ 2147483647 h 135"/>
              <a:gd name="T18" fmla="*/ 2147483647 w 155"/>
              <a:gd name="T19" fmla="*/ 2147483647 h 135"/>
              <a:gd name="T20" fmla="*/ 0 w 155"/>
              <a:gd name="T21" fmla="*/ 2147483647 h 135"/>
              <a:gd name="T22" fmla="*/ 2147483647 w 155"/>
              <a:gd name="T23" fmla="*/ 0 h 135"/>
              <a:gd name="T24" fmla="*/ 2147483647 w 155"/>
              <a:gd name="T25" fmla="*/ 2147483647 h 1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55"/>
              <a:gd name="T40" fmla="*/ 0 h 135"/>
              <a:gd name="T41" fmla="*/ 155 w 155"/>
              <a:gd name="T42" fmla="*/ 135 h 13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55" h="135">
                <a:moveTo>
                  <a:pt x="44" y="13"/>
                </a:moveTo>
                <a:lnTo>
                  <a:pt x="106" y="49"/>
                </a:lnTo>
                <a:lnTo>
                  <a:pt x="154" y="105"/>
                </a:lnTo>
                <a:lnTo>
                  <a:pt x="154" y="117"/>
                </a:lnTo>
                <a:lnTo>
                  <a:pt x="102" y="112"/>
                </a:lnTo>
                <a:lnTo>
                  <a:pt x="73" y="134"/>
                </a:lnTo>
                <a:lnTo>
                  <a:pt x="65" y="130"/>
                </a:lnTo>
                <a:lnTo>
                  <a:pt x="61" y="84"/>
                </a:lnTo>
                <a:lnTo>
                  <a:pt x="32" y="89"/>
                </a:lnTo>
                <a:lnTo>
                  <a:pt x="10" y="70"/>
                </a:lnTo>
                <a:lnTo>
                  <a:pt x="0" y="13"/>
                </a:lnTo>
                <a:lnTo>
                  <a:pt x="17" y="0"/>
                </a:lnTo>
                <a:lnTo>
                  <a:pt x="44" y="1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25" name="Freeform 81"/>
          <p:cNvSpPr>
            <a:spLocks/>
          </p:cNvSpPr>
          <p:nvPr/>
        </p:nvSpPr>
        <p:spPr bwMode="auto">
          <a:xfrm>
            <a:off x="2205038" y="2614613"/>
            <a:ext cx="468312" cy="446087"/>
          </a:xfrm>
          <a:custGeom>
            <a:avLst/>
            <a:gdLst>
              <a:gd name="T0" fmla="*/ 2147483647 w 295"/>
              <a:gd name="T1" fmla="*/ 2147483647 h 281"/>
              <a:gd name="T2" fmla="*/ 2147483647 w 295"/>
              <a:gd name="T3" fmla="*/ 2147483647 h 281"/>
              <a:gd name="T4" fmla="*/ 2147483647 w 295"/>
              <a:gd name="T5" fmla="*/ 2147483647 h 281"/>
              <a:gd name="T6" fmla="*/ 2147483647 w 295"/>
              <a:gd name="T7" fmla="*/ 2147483647 h 281"/>
              <a:gd name="T8" fmla="*/ 2147483647 w 295"/>
              <a:gd name="T9" fmla="*/ 2147483647 h 281"/>
              <a:gd name="T10" fmla="*/ 2147483647 w 295"/>
              <a:gd name="T11" fmla="*/ 2147483647 h 281"/>
              <a:gd name="T12" fmla="*/ 2147483647 w 295"/>
              <a:gd name="T13" fmla="*/ 2147483647 h 281"/>
              <a:gd name="T14" fmla="*/ 2147483647 w 295"/>
              <a:gd name="T15" fmla="*/ 2147483647 h 281"/>
              <a:gd name="T16" fmla="*/ 2147483647 w 295"/>
              <a:gd name="T17" fmla="*/ 2147483647 h 281"/>
              <a:gd name="T18" fmla="*/ 2147483647 w 295"/>
              <a:gd name="T19" fmla="*/ 2147483647 h 281"/>
              <a:gd name="T20" fmla="*/ 2147483647 w 295"/>
              <a:gd name="T21" fmla="*/ 2147483647 h 281"/>
              <a:gd name="T22" fmla="*/ 2147483647 w 295"/>
              <a:gd name="T23" fmla="*/ 2147483647 h 281"/>
              <a:gd name="T24" fmla="*/ 2147483647 w 295"/>
              <a:gd name="T25" fmla="*/ 2147483647 h 281"/>
              <a:gd name="T26" fmla="*/ 2147483647 w 295"/>
              <a:gd name="T27" fmla="*/ 2147483647 h 281"/>
              <a:gd name="T28" fmla="*/ 2147483647 w 295"/>
              <a:gd name="T29" fmla="*/ 2147483647 h 281"/>
              <a:gd name="T30" fmla="*/ 2147483647 w 295"/>
              <a:gd name="T31" fmla="*/ 2147483647 h 281"/>
              <a:gd name="T32" fmla="*/ 2147483647 w 295"/>
              <a:gd name="T33" fmla="*/ 2147483647 h 281"/>
              <a:gd name="T34" fmla="*/ 2147483647 w 295"/>
              <a:gd name="T35" fmla="*/ 2147483647 h 281"/>
              <a:gd name="T36" fmla="*/ 2147483647 w 295"/>
              <a:gd name="T37" fmla="*/ 2147483647 h 281"/>
              <a:gd name="T38" fmla="*/ 0 w 295"/>
              <a:gd name="T39" fmla="*/ 2147483647 h 281"/>
              <a:gd name="T40" fmla="*/ 2147483647 w 295"/>
              <a:gd name="T41" fmla="*/ 2147483647 h 281"/>
              <a:gd name="T42" fmla="*/ 2147483647 w 295"/>
              <a:gd name="T43" fmla="*/ 2147483647 h 281"/>
              <a:gd name="T44" fmla="*/ 2147483647 w 295"/>
              <a:gd name="T45" fmla="*/ 2147483647 h 281"/>
              <a:gd name="T46" fmla="*/ 2147483647 w 295"/>
              <a:gd name="T47" fmla="*/ 0 h 281"/>
              <a:gd name="T48" fmla="*/ 2147483647 w 295"/>
              <a:gd name="T49" fmla="*/ 2147483647 h 28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95"/>
              <a:gd name="T76" fmla="*/ 0 h 281"/>
              <a:gd name="T77" fmla="*/ 295 w 295"/>
              <a:gd name="T78" fmla="*/ 281 h 28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95" h="281">
                <a:moveTo>
                  <a:pt x="223" y="81"/>
                </a:moveTo>
                <a:lnTo>
                  <a:pt x="195" y="130"/>
                </a:lnTo>
                <a:lnTo>
                  <a:pt x="250" y="138"/>
                </a:lnTo>
                <a:lnTo>
                  <a:pt x="262" y="172"/>
                </a:lnTo>
                <a:lnTo>
                  <a:pt x="259" y="206"/>
                </a:lnTo>
                <a:lnTo>
                  <a:pt x="282" y="229"/>
                </a:lnTo>
                <a:lnTo>
                  <a:pt x="294" y="271"/>
                </a:lnTo>
                <a:lnTo>
                  <a:pt x="279" y="261"/>
                </a:lnTo>
                <a:lnTo>
                  <a:pt x="239" y="280"/>
                </a:lnTo>
                <a:lnTo>
                  <a:pt x="213" y="269"/>
                </a:lnTo>
                <a:lnTo>
                  <a:pt x="231" y="244"/>
                </a:lnTo>
                <a:lnTo>
                  <a:pt x="136" y="214"/>
                </a:lnTo>
                <a:lnTo>
                  <a:pt x="132" y="238"/>
                </a:lnTo>
                <a:lnTo>
                  <a:pt x="109" y="238"/>
                </a:lnTo>
                <a:lnTo>
                  <a:pt x="99" y="199"/>
                </a:lnTo>
                <a:lnTo>
                  <a:pt x="131" y="180"/>
                </a:lnTo>
                <a:lnTo>
                  <a:pt x="89" y="154"/>
                </a:lnTo>
                <a:lnTo>
                  <a:pt x="96" y="123"/>
                </a:lnTo>
                <a:lnTo>
                  <a:pt x="41" y="110"/>
                </a:lnTo>
                <a:lnTo>
                  <a:pt x="0" y="41"/>
                </a:lnTo>
                <a:lnTo>
                  <a:pt x="39" y="21"/>
                </a:lnTo>
                <a:lnTo>
                  <a:pt x="52" y="1"/>
                </a:lnTo>
                <a:lnTo>
                  <a:pt x="92" y="14"/>
                </a:lnTo>
                <a:lnTo>
                  <a:pt x="107" y="0"/>
                </a:lnTo>
                <a:lnTo>
                  <a:pt x="223" y="8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26" name="Freeform 82"/>
          <p:cNvSpPr>
            <a:spLocks/>
          </p:cNvSpPr>
          <p:nvPr/>
        </p:nvSpPr>
        <p:spPr bwMode="auto">
          <a:xfrm>
            <a:off x="2514600" y="2705100"/>
            <a:ext cx="590550" cy="401638"/>
          </a:xfrm>
          <a:custGeom>
            <a:avLst/>
            <a:gdLst>
              <a:gd name="T0" fmla="*/ 2147483647 w 372"/>
              <a:gd name="T1" fmla="*/ 0 h 253"/>
              <a:gd name="T2" fmla="*/ 2147483647 w 372"/>
              <a:gd name="T3" fmla="*/ 2147483647 h 253"/>
              <a:gd name="T4" fmla="*/ 2147483647 w 372"/>
              <a:gd name="T5" fmla="*/ 2147483647 h 253"/>
              <a:gd name="T6" fmla="*/ 2147483647 w 372"/>
              <a:gd name="T7" fmla="*/ 2147483647 h 253"/>
              <a:gd name="T8" fmla="*/ 2147483647 w 372"/>
              <a:gd name="T9" fmla="*/ 2147483647 h 253"/>
              <a:gd name="T10" fmla="*/ 2147483647 w 372"/>
              <a:gd name="T11" fmla="*/ 2147483647 h 253"/>
              <a:gd name="T12" fmla="*/ 2147483647 w 372"/>
              <a:gd name="T13" fmla="*/ 2147483647 h 253"/>
              <a:gd name="T14" fmla="*/ 2147483647 w 372"/>
              <a:gd name="T15" fmla="*/ 2147483647 h 253"/>
              <a:gd name="T16" fmla="*/ 2147483647 w 372"/>
              <a:gd name="T17" fmla="*/ 2147483647 h 253"/>
              <a:gd name="T18" fmla="*/ 2147483647 w 372"/>
              <a:gd name="T19" fmla="*/ 2147483647 h 253"/>
              <a:gd name="T20" fmla="*/ 2147483647 w 372"/>
              <a:gd name="T21" fmla="*/ 2147483647 h 253"/>
              <a:gd name="T22" fmla="*/ 2147483647 w 372"/>
              <a:gd name="T23" fmla="*/ 2147483647 h 253"/>
              <a:gd name="T24" fmla="*/ 2147483647 w 372"/>
              <a:gd name="T25" fmla="*/ 2147483647 h 253"/>
              <a:gd name="T26" fmla="*/ 2147483647 w 372"/>
              <a:gd name="T27" fmla="*/ 2147483647 h 253"/>
              <a:gd name="T28" fmla="*/ 2147483647 w 372"/>
              <a:gd name="T29" fmla="*/ 2147483647 h 253"/>
              <a:gd name="T30" fmla="*/ 2147483647 w 372"/>
              <a:gd name="T31" fmla="*/ 2147483647 h 253"/>
              <a:gd name="T32" fmla="*/ 2147483647 w 372"/>
              <a:gd name="T33" fmla="*/ 2147483647 h 253"/>
              <a:gd name="T34" fmla="*/ 2147483647 w 372"/>
              <a:gd name="T35" fmla="*/ 2147483647 h 253"/>
              <a:gd name="T36" fmla="*/ 2147483647 w 372"/>
              <a:gd name="T37" fmla="*/ 2147483647 h 253"/>
              <a:gd name="T38" fmla="*/ 2147483647 w 372"/>
              <a:gd name="T39" fmla="*/ 2147483647 h 253"/>
              <a:gd name="T40" fmla="*/ 2147483647 w 372"/>
              <a:gd name="T41" fmla="*/ 2147483647 h 253"/>
              <a:gd name="T42" fmla="*/ 0 w 372"/>
              <a:gd name="T43" fmla="*/ 2147483647 h 253"/>
              <a:gd name="T44" fmla="*/ 2147483647 w 372"/>
              <a:gd name="T45" fmla="*/ 2147483647 h 253"/>
              <a:gd name="T46" fmla="*/ 2147483647 w 372"/>
              <a:gd name="T47" fmla="*/ 2147483647 h 253"/>
              <a:gd name="T48" fmla="*/ 2147483647 w 372"/>
              <a:gd name="T49" fmla="*/ 2147483647 h 253"/>
              <a:gd name="T50" fmla="*/ 2147483647 w 372"/>
              <a:gd name="T51" fmla="*/ 2147483647 h 253"/>
              <a:gd name="T52" fmla="*/ 2147483647 w 372"/>
              <a:gd name="T53" fmla="*/ 2147483647 h 253"/>
              <a:gd name="T54" fmla="*/ 2147483647 w 372"/>
              <a:gd name="T55" fmla="*/ 2147483647 h 253"/>
              <a:gd name="T56" fmla="*/ 2147483647 w 372"/>
              <a:gd name="T57" fmla="*/ 2147483647 h 253"/>
              <a:gd name="T58" fmla="*/ 2147483647 w 372"/>
              <a:gd name="T59" fmla="*/ 0 h 25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72"/>
              <a:gd name="T91" fmla="*/ 0 h 253"/>
              <a:gd name="T92" fmla="*/ 372 w 372"/>
              <a:gd name="T93" fmla="*/ 253 h 25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72" h="253">
                <a:moveTo>
                  <a:pt x="238" y="0"/>
                </a:moveTo>
                <a:lnTo>
                  <a:pt x="266" y="7"/>
                </a:lnTo>
                <a:lnTo>
                  <a:pt x="292" y="39"/>
                </a:lnTo>
                <a:lnTo>
                  <a:pt x="302" y="44"/>
                </a:lnTo>
                <a:lnTo>
                  <a:pt x="314" y="39"/>
                </a:lnTo>
                <a:lnTo>
                  <a:pt x="336" y="47"/>
                </a:lnTo>
                <a:lnTo>
                  <a:pt x="367" y="68"/>
                </a:lnTo>
                <a:lnTo>
                  <a:pt x="371" y="88"/>
                </a:lnTo>
                <a:lnTo>
                  <a:pt x="303" y="128"/>
                </a:lnTo>
                <a:lnTo>
                  <a:pt x="289" y="160"/>
                </a:lnTo>
                <a:lnTo>
                  <a:pt x="252" y="191"/>
                </a:lnTo>
                <a:lnTo>
                  <a:pt x="229" y="213"/>
                </a:lnTo>
                <a:lnTo>
                  <a:pt x="192" y="203"/>
                </a:lnTo>
                <a:lnTo>
                  <a:pt x="200" y="240"/>
                </a:lnTo>
                <a:lnTo>
                  <a:pt x="176" y="252"/>
                </a:lnTo>
                <a:lnTo>
                  <a:pt x="152" y="225"/>
                </a:lnTo>
                <a:lnTo>
                  <a:pt x="99" y="214"/>
                </a:lnTo>
                <a:lnTo>
                  <a:pt x="87" y="172"/>
                </a:lnTo>
                <a:lnTo>
                  <a:pt x="64" y="149"/>
                </a:lnTo>
                <a:lnTo>
                  <a:pt x="67" y="115"/>
                </a:lnTo>
                <a:lnTo>
                  <a:pt x="55" y="81"/>
                </a:lnTo>
                <a:lnTo>
                  <a:pt x="0" y="73"/>
                </a:lnTo>
                <a:lnTo>
                  <a:pt x="28" y="24"/>
                </a:lnTo>
                <a:lnTo>
                  <a:pt x="121" y="24"/>
                </a:lnTo>
                <a:lnTo>
                  <a:pt x="194" y="85"/>
                </a:lnTo>
                <a:lnTo>
                  <a:pt x="245" y="96"/>
                </a:lnTo>
                <a:lnTo>
                  <a:pt x="252" y="65"/>
                </a:lnTo>
                <a:lnTo>
                  <a:pt x="204" y="55"/>
                </a:lnTo>
                <a:lnTo>
                  <a:pt x="213" y="9"/>
                </a:lnTo>
                <a:lnTo>
                  <a:pt x="238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27" name="Freeform 83"/>
          <p:cNvSpPr>
            <a:spLocks/>
          </p:cNvSpPr>
          <p:nvPr/>
        </p:nvSpPr>
        <p:spPr bwMode="auto">
          <a:xfrm>
            <a:off x="2278063" y="2954338"/>
            <a:ext cx="615950" cy="379412"/>
          </a:xfrm>
          <a:custGeom>
            <a:avLst/>
            <a:gdLst>
              <a:gd name="T0" fmla="*/ 2147483647 w 388"/>
              <a:gd name="T1" fmla="*/ 2147483647 h 239"/>
              <a:gd name="T2" fmla="*/ 2147483647 w 388"/>
              <a:gd name="T3" fmla="*/ 2147483647 h 239"/>
              <a:gd name="T4" fmla="*/ 2147483647 w 388"/>
              <a:gd name="T5" fmla="*/ 0 h 239"/>
              <a:gd name="T6" fmla="*/ 2147483647 w 388"/>
              <a:gd name="T7" fmla="*/ 2147483647 h 239"/>
              <a:gd name="T8" fmla="*/ 2147483647 w 388"/>
              <a:gd name="T9" fmla="*/ 2147483647 h 239"/>
              <a:gd name="T10" fmla="*/ 2147483647 w 388"/>
              <a:gd name="T11" fmla="*/ 2147483647 h 239"/>
              <a:gd name="T12" fmla="*/ 2147483647 w 388"/>
              <a:gd name="T13" fmla="*/ 2147483647 h 239"/>
              <a:gd name="T14" fmla="*/ 2147483647 w 388"/>
              <a:gd name="T15" fmla="*/ 2147483647 h 239"/>
              <a:gd name="T16" fmla="*/ 2147483647 w 388"/>
              <a:gd name="T17" fmla="*/ 2147483647 h 239"/>
              <a:gd name="T18" fmla="*/ 2147483647 w 388"/>
              <a:gd name="T19" fmla="*/ 2147483647 h 239"/>
              <a:gd name="T20" fmla="*/ 2147483647 w 388"/>
              <a:gd name="T21" fmla="*/ 2147483647 h 239"/>
              <a:gd name="T22" fmla="*/ 2147483647 w 388"/>
              <a:gd name="T23" fmla="*/ 2147483647 h 239"/>
              <a:gd name="T24" fmla="*/ 2147483647 w 388"/>
              <a:gd name="T25" fmla="*/ 2147483647 h 239"/>
              <a:gd name="T26" fmla="*/ 2147483647 w 388"/>
              <a:gd name="T27" fmla="*/ 2147483647 h 239"/>
              <a:gd name="T28" fmla="*/ 2147483647 w 388"/>
              <a:gd name="T29" fmla="*/ 2147483647 h 239"/>
              <a:gd name="T30" fmla="*/ 2147483647 w 388"/>
              <a:gd name="T31" fmla="*/ 2147483647 h 239"/>
              <a:gd name="T32" fmla="*/ 2147483647 w 388"/>
              <a:gd name="T33" fmla="*/ 2147483647 h 239"/>
              <a:gd name="T34" fmla="*/ 2147483647 w 388"/>
              <a:gd name="T35" fmla="*/ 2147483647 h 239"/>
              <a:gd name="T36" fmla="*/ 2147483647 w 388"/>
              <a:gd name="T37" fmla="*/ 2147483647 h 239"/>
              <a:gd name="T38" fmla="*/ 2147483647 w 388"/>
              <a:gd name="T39" fmla="*/ 2147483647 h 239"/>
              <a:gd name="T40" fmla="*/ 2147483647 w 388"/>
              <a:gd name="T41" fmla="*/ 2147483647 h 239"/>
              <a:gd name="T42" fmla="*/ 2147483647 w 388"/>
              <a:gd name="T43" fmla="*/ 2147483647 h 239"/>
              <a:gd name="T44" fmla="*/ 2147483647 w 388"/>
              <a:gd name="T45" fmla="*/ 2147483647 h 239"/>
              <a:gd name="T46" fmla="*/ 2147483647 w 388"/>
              <a:gd name="T47" fmla="*/ 2147483647 h 239"/>
              <a:gd name="T48" fmla="*/ 2147483647 w 388"/>
              <a:gd name="T49" fmla="*/ 2147483647 h 239"/>
              <a:gd name="T50" fmla="*/ 2147483647 w 388"/>
              <a:gd name="T51" fmla="*/ 2147483647 h 239"/>
              <a:gd name="T52" fmla="*/ 2147483647 w 388"/>
              <a:gd name="T53" fmla="*/ 2147483647 h 239"/>
              <a:gd name="T54" fmla="*/ 2147483647 w 388"/>
              <a:gd name="T55" fmla="*/ 2147483647 h 239"/>
              <a:gd name="T56" fmla="*/ 0 w 388"/>
              <a:gd name="T57" fmla="*/ 2147483647 h 239"/>
              <a:gd name="T58" fmla="*/ 2147483647 w 388"/>
              <a:gd name="T59" fmla="*/ 2147483647 h 239"/>
              <a:gd name="T60" fmla="*/ 2147483647 w 388"/>
              <a:gd name="T61" fmla="*/ 2147483647 h 239"/>
              <a:gd name="T62" fmla="*/ 2147483647 w 388"/>
              <a:gd name="T63" fmla="*/ 2147483647 h 239"/>
              <a:gd name="T64" fmla="*/ 2147483647 w 388"/>
              <a:gd name="T65" fmla="*/ 2147483647 h 239"/>
              <a:gd name="T66" fmla="*/ 2147483647 w 388"/>
              <a:gd name="T67" fmla="*/ 2147483647 h 23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88"/>
              <a:gd name="T103" fmla="*/ 0 h 239"/>
              <a:gd name="T104" fmla="*/ 388 w 388"/>
              <a:gd name="T105" fmla="*/ 239 h 23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88" h="239">
                <a:moveTo>
                  <a:pt x="63" y="24"/>
                </a:moveTo>
                <a:lnTo>
                  <a:pt x="86" y="24"/>
                </a:lnTo>
                <a:lnTo>
                  <a:pt x="90" y="0"/>
                </a:lnTo>
                <a:lnTo>
                  <a:pt x="185" y="30"/>
                </a:lnTo>
                <a:lnTo>
                  <a:pt x="167" y="55"/>
                </a:lnTo>
                <a:lnTo>
                  <a:pt x="193" y="66"/>
                </a:lnTo>
                <a:lnTo>
                  <a:pt x="233" y="47"/>
                </a:lnTo>
                <a:lnTo>
                  <a:pt x="248" y="57"/>
                </a:lnTo>
                <a:lnTo>
                  <a:pt x="301" y="68"/>
                </a:lnTo>
                <a:lnTo>
                  <a:pt x="325" y="95"/>
                </a:lnTo>
                <a:lnTo>
                  <a:pt x="349" y="83"/>
                </a:lnTo>
                <a:lnTo>
                  <a:pt x="387" y="136"/>
                </a:lnTo>
                <a:lnTo>
                  <a:pt x="359" y="174"/>
                </a:lnTo>
                <a:lnTo>
                  <a:pt x="309" y="138"/>
                </a:lnTo>
                <a:lnTo>
                  <a:pt x="281" y="150"/>
                </a:lnTo>
                <a:lnTo>
                  <a:pt x="273" y="197"/>
                </a:lnTo>
                <a:lnTo>
                  <a:pt x="288" y="207"/>
                </a:lnTo>
                <a:lnTo>
                  <a:pt x="288" y="234"/>
                </a:lnTo>
                <a:lnTo>
                  <a:pt x="274" y="238"/>
                </a:lnTo>
                <a:lnTo>
                  <a:pt x="227" y="230"/>
                </a:lnTo>
                <a:lnTo>
                  <a:pt x="220" y="208"/>
                </a:lnTo>
                <a:lnTo>
                  <a:pt x="122" y="183"/>
                </a:lnTo>
                <a:lnTo>
                  <a:pt x="119" y="149"/>
                </a:lnTo>
                <a:lnTo>
                  <a:pt x="89" y="139"/>
                </a:lnTo>
                <a:lnTo>
                  <a:pt x="76" y="153"/>
                </a:lnTo>
                <a:lnTo>
                  <a:pt x="67" y="166"/>
                </a:lnTo>
                <a:lnTo>
                  <a:pt x="51" y="203"/>
                </a:lnTo>
                <a:lnTo>
                  <a:pt x="22" y="208"/>
                </a:lnTo>
                <a:lnTo>
                  <a:pt x="0" y="197"/>
                </a:lnTo>
                <a:lnTo>
                  <a:pt x="8" y="158"/>
                </a:lnTo>
                <a:lnTo>
                  <a:pt x="28" y="125"/>
                </a:lnTo>
                <a:lnTo>
                  <a:pt x="56" y="99"/>
                </a:lnTo>
                <a:lnTo>
                  <a:pt x="36" y="63"/>
                </a:lnTo>
                <a:lnTo>
                  <a:pt x="63" y="2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28" name="Freeform 84"/>
          <p:cNvSpPr>
            <a:spLocks/>
          </p:cNvSpPr>
          <p:nvPr/>
        </p:nvSpPr>
        <p:spPr bwMode="auto">
          <a:xfrm>
            <a:off x="2819400" y="3008313"/>
            <a:ext cx="549275" cy="481012"/>
          </a:xfrm>
          <a:custGeom>
            <a:avLst/>
            <a:gdLst>
              <a:gd name="T0" fmla="*/ 2147483647 w 346"/>
              <a:gd name="T1" fmla="*/ 2147483647 h 303"/>
              <a:gd name="T2" fmla="*/ 2147483647 w 346"/>
              <a:gd name="T3" fmla="*/ 2147483647 h 303"/>
              <a:gd name="T4" fmla="*/ 2147483647 w 346"/>
              <a:gd name="T5" fmla="*/ 2147483647 h 303"/>
              <a:gd name="T6" fmla="*/ 2147483647 w 346"/>
              <a:gd name="T7" fmla="*/ 2147483647 h 303"/>
              <a:gd name="T8" fmla="*/ 2147483647 w 346"/>
              <a:gd name="T9" fmla="*/ 2147483647 h 303"/>
              <a:gd name="T10" fmla="*/ 2147483647 w 346"/>
              <a:gd name="T11" fmla="*/ 2147483647 h 303"/>
              <a:gd name="T12" fmla="*/ 2147483647 w 346"/>
              <a:gd name="T13" fmla="*/ 2147483647 h 303"/>
              <a:gd name="T14" fmla="*/ 2147483647 w 346"/>
              <a:gd name="T15" fmla="*/ 2147483647 h 303"/>
              <a:gd name="T16" fmla="*/ 2147483647 w 346"/>
              <a:gd name="T17" fmla="*/ 2147483647 h 303"/>
              <a:gd name="T18" fmla="*/ 2147483647 w 346"/>
              <a:gd name="T19" fmla="*/ 2147483647 h 303"/>
              <a:gd name="T20" fmla="*/ 0 w 346"/>
              <a:gd name="T21" fmla="*/ 2147483647 h 303"/>
              <a:gd name="T22" fmla="*/ 2147483647 w 346"/>
              <a:gd name="T23" fmla="*/ 2147483647 h 303"/>
              <a:gd name="T24" fmla="*/ 2147483647 w 346"/>
              <a:gd name="T25" fmla="*/ 0 h 303"/>
              <a:gd name="T26" fmla="*/ 2147483647 w 346"/>
              <a:gd name="T27" fmla="*/ 2147483647 h 303"/>
              <a:gd name="T28" fmla="*/ 2147483647 w 346"/>
              <a:gd name="T29" fmla="*/ 2147483647 h 303"/>
              <a:gd name="T30" fmla="*/ 2147483647 w 346"/>
              <a:gd name="T31" fmla="*/ 2147483647 h 303"/>
              <a:gd name="T32" fmla="*/ 2147483647 w 346"/>
              <a:gd name="T33" fmla="*/ 2147483647 h 303"/>
              <a:gd name="T34" fmla="*/ 2147483647 w 346"/>
              <a:gd name="T35" fmla="*/ 2147483647 h 303"/>
              <a:gd name="T36" fmla="*/ 2147483647 w 346"/>
              <a:gd name="T37" fmla="*/ 2147483647 h 303"/>
              <a:gd name="T38" fmla="*/ 2147483647 w 346"/>
              <a:gd name="T39" fmla="*/ 2147483647 h 303"/>
              <a:gd name="T40" fmla="*/ 2147483647 w 346"/>
              <a:gd name="T41" fmla="*/ 2147483647 h 30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46"/>
              <a:gd name="T64" fmla="*/ 0 h 303"/>
              <a:gd name="T65" fmla="*/ 346 w 346"/>
              <a:gd name="T66" fmla="*/ 303 h 30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46" h="303">
                <a:moveTo>
                  <a:pt x="345" y="220"/>
                </a:moveTo>
                <a:lnTo>
                  <a:pt x="288" y="302"/>
                </a:lnTo>
                <a:lnTo>
                  <a:pt x="218" y="294"/>
                </a:lnTo>
                <a:lnTo>
                  <a:pt x="185" y="162"/>
                </a:lnTo>
                <a:lnTo>
                  <a:pt x="138" y="149"/>
                </a:lnTo>
                <a:lnTo>
                  <a:pt x="98" y="159"/>
                </a:lnTo>
                <a:lnTo>
                  <a:pt x="76" y="137"/>
                </a:lnTo>
                <a:lnTo>
                  <a:pt x="85" y="98"/>
                </a:lnTo>
                <a:lnTo>
                  <a:pt x="46" y="102"/>
                </a:lnTo>
                <a:lnTo>
                  <a:pt x="8" y="49"/>
                </a:lnTo>
                <a:lnTo>
                  <a:pt x="0" y="12"/>
                </a:lnTo>
                <a:lnTo>
                  <a:pt x="37" y="22"/>
                </a:lnTo>
                <a:lnTo>
                  <a:pt x="60" y="0"/>
                </a:lnTo>
                <a:lnTo>
                  <a:pt x="171" y="23"/>
                </a:lnTo>
                <a:lnTo>
                  <a:pt x="165" y="53"/>
                </a:lnTo>
                <a:lnTo>
                  <a:pt x="210" y="72"/>
                </a:lnTo>
                <a:lnTo>
                  <a:pt x="198" y="102"/>
                </a:lnTo>
                <a:lnTo>
                  <a:pt x="284" y="108"/>
                </a:lnTo>
                <a:lnTo>
                  <a:pt x="332" y="133"/>
                </a:lnTo>
                <a:lnTo>
                  <a:pt x="335" y="148"/>
                </a:lnTo>
                <a:lnTo>
                  <a:pt x="345" y="22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29" name="Freeform 85"/>
          <p:cNvSpPr>
            <a:spLocks/>
          </p:cNvSpPr>
          <p:nvPr/>
        </p:nvSpPr>
        <p:spPr bwMode="auto">
          <a:xfrm>
            <a:off x="3875088" y="2517775"/>
            <a:ext cx="450850" cy="419100"/>
          </a:xfrm>
          <a:custGeom>
            <a:avLst/>
            <a:gdLst>
              <a:gd name="T0" fmla="*/ 2147483647 w 284"/>
              <a:gd name="T1" fmla="*/ 2147483647 h 264"/>
              <a:gd name="T2" fmla="*/ 2147483647 w 284"/>
              <a:gd name="T3" fmla="*/ 2147483647 h 264"/>
              <a:gd name="T4" fmla="*/ 2147483647 w 284"/>
              <a:gd name="T5" fmla="*/ 2147483647 h 264"/>
              <a:gd name="T6" fmla="*/ 2147483647 w 284"/>
              <a:gd name="T7" fmla="*/ 2147483647 h 264"/>
              <a:gd name="T8" fmla="*/ 0 w 284"/>
              <a:gd name="T9" fmla="*/ 2147483647 h 264"/>
              <a:gd name="T10" fmla="*/ 0 w 284"/>
              <a:gd name="T11" fmla="*/ 2147483647 h 264"/>
              <a:gd name="T12" fmla="*/ 2147483647 w 284"/>
              <a:gd name="T13" fmla="*/ 2147483647 h 264"/>
              <a:gd name="T14" fmla="*/ 2147483647 w 284"/>
              <a:gd name="T15" fmla="*/ 2147483647 h 264"/>
              <a:gd name="T16" fmla="*/ 2147483647 w 284"/>
              <a:gd name="T17" fmla="*/ 2147483647 h 264"/>
              <a:gd name="T18" fmla="*/ 2147483647 w 284"/>
              <a:gd name="T19" fmla="*/ 2147483647 h 264"/>
              <a:gd name="T20" fmla="*/ 2147483647 w 284"/>
              <a:gd name="T21" fmla="*/ 2147483647 h 264"/>
              <a:gd name="T22" fmla="*/ 2147483647 w 284"/>
              <a:gd name="T23" fmla="*/ 2147483647 h 264"/>
              <a:gd name="T24" fmla="*/ 2147483647 w 284"/>
              <a:gd name="T25" fmla="*/ 0 h 264"/>
              <a:gd name="T26" fmla="*/ 2147483647 w 284"/>
              <a:gd name="T27" fmla="*/ 0 h 264"/>
              <a:gd name="T28" fmla="*/ 2147483647 w 284"/>
              <a:gd name="T29" fmla="*/ 2147483647 h 264"/>
              <a:gd name="T30" fmla="*/ 2147483647 w 284"/>
              <a:gd name="T31" fmla="*/ 2147483647 h 264"/>
              <a:gd name="T32" fmla="*/ 2147483647 w 284"/>
              <a:gd name="T33" fmla="*/ 2147483647 h 264"/>
              <a:gd name="T34" fmla="*/ 2147483647 w 284"/>
              <a:gd name="T35" fmla="*/ 2147483647 h 264"/>
              <a:gd name="T36" fmla="*/ 2147483647 w 284"/>
              <a:gd name="T37" fmla="*/ 2147483647 h 264"/>
              <a:gd name="T38" fmla="*/ 2147483647 w 284"/>
              <a:gd name="T39" fmla="*/ 2147483647 h 264"/>
              <a:gd name="T40" fmla="*/ 2147483647 w 284"/>
              <a:gd name="T41" fmla="*/ 2147483647 h 264"/>
              <a:gd name="T42" fmla="*/ 2147483647 w 284"/>
              <a:gd name="T43" fmla="*/ 2147483647 h 264"/>
              <a:gd name="T44" fmla="*/ 2147483647 w 284"/>
              <a:gd name="T45" fmla="*/ 2147483647 h 264"/>
              <a:gd name="T46" fmla="*/ 2147483647 w 284"/>
              <a:gd name="T47" fmla="*/ 2147483647 h 264"/>
              <a:gd name="T48" fmla="*/ 2147483647 w 284"/>
              <a:gd name="T49" fmla="*/ 2147483647 h 264"/>
              <a:gd name="T50" fmla="*/ 2147483647 w 284"/>
              <a:gd name="T51" fmla="*/ 2147483647 h 264"/>
              <a:gd name="T52" fmla="*/ 2147483647 w 284"/>
              <a:gd name="T53" fmla="*/ 2147483647 h 264"/>
              <a:gd name="T54" fmla="*/ 2147483647 w 284"/>
              <a:gd name="T55" fmla="*/ 2147483647 h 264"/>
              <a:gd name="T56" fmla="*/ 2147483647 w 284"/>
              <a:gd name="T57" fmla="*/ 2147483647 h 264"/>
              <a:gd name="T58" fmla="*/ 2147483647 w 284"/>
              <a:gd name="T59" fmla="*/ 2147483647 h 26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84"/>
              <a:gd name="T91" fmla="*/ 0 h 264"/>
              <a:gd name="T92" fmla="*/ 284 w 284"/>
              <a:gd name="T93" fmla="*/ 264 h 26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84" h="264">
                <a:moveTo>
                  <a:pt x="51" y="220"/>
                </a:moveTo>
                <a:lnTo>
                  <a:pt x="40" y="213"/>
                </a:lnTo>
                <a:lnTo>
                  <a:pt x="47" y="201"/>
                </a:lnTo>
                <a:lnTo>
                  <a:pt x="32" y="192"/>
                </a:lnTo>
                <a:lnTo>
                  <a:pt x="0" y="186"/>
                </a:lnTo>
                <a:lnTo>
                  <a:pt x="0" y="155"/>
                </a:lnTo>
                <a:lnTo>
                  <a:pt x="47" y="155"/>
                </a:lnTo>
                <a:lnTo>
                  <a:pt x="58" y="112"/>
                </a:lnTo>
                <a:lnTo>
                  <a:pt x="67" y="82"/>
                </a:lnTo>
                <a:lnTo>
                  <a:pt x="116" y="29"/>
                </a:lnTo>
                <a:lnTo>
                  <a:pt x="166" y="10"/>
                </a:lnTo>
                <a:lnTo>
                  <a:pt x="197" y="27"/>
                </a:lnTo>
                <a:lnTo>
                  <a:pt x="229" y="0"/>
                </a:lnTo>
                <a:lnTo>
                  <a:pt x="264" y="0"/>
                </a:lnTo>
                <a:lnTo>
                  <a:pt x="270" y="12"/>
                </a:lnTo>
                <a:lnTo>
                  <a:pt x="283" y="20"/>
                </a:lnTo>
                <a:lnTo>
                  <a:pt x="273" y="37"/>
                </a:lnTo>
                <a:lnTo>
                  <a:pt x="280" y="59"/>
                </a:lnTo>
                <a:lnTo>
                  <a:pt x="281" y="65"/>
                </a:lnTo>
                <a:lnTo>
                  <a:pt x="267" y="74"/>
                </a:lnTo>
                <a:lnTo>
                  <a:pt x="264" y="96"/>
                </a:lnTo>
                <a:lnTo>
                  <a:pt x="280" y="120"/>
                </a:lnTo>
                <a:lnTo>
                  <a:pt x="275" y="134"/>
                </a:lnTo>
                <a:lnTo>
                  <a:pt x="254" y="159"/>
                </a:lnTo>
                <a:lnTo>
                  <a:pt x="203" y="188"/>
                </a:lnTo>
                <a:lnTo>
                  <a:pt x="168" y="198"/>
                </a:lnTo>
                <a:lnTo>
                  <a:pt x="151" y="224"/>
                </a:lnTo>
                <a:lnTo>
                  <a:pt x="55" y="263"/>
                </a:lnTo>
                <a:lnTo>
                  <a:pt x="34" y="252"/>
                </a:lnTo>
                <a:lnTo>
                  <a:pt x="51" y="22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30" name="Freeform 86"/>
          <p:cNvSpPr>
            <a:spLocks/>
          </p:cNvSpPr>
          <p:nvPr/>
        </p:nvSpPr>
        <p:spPr bwMode="auto">
          <a:xfrm>
            <a:off x="3943350" y="1960563"/>
            <a:ext cx="450850" cy="352425"/>
          </a:xfrm>
          <a:custGeom>
            <a:avLst/>
            <a:gdLst>
              <a:gd name="T0" fmla="*/ 2147483647 w 284"/>
              <a:gd name="T1" fmla="*/ 2147483647 h 222"/>
              <a:gd name="T2" fmla="*/ 2147483647 w 284"/>
              <a:gd name="T3" fmla="*/ 2147483647 h 222"/>
              <a:gd name="T4" fmla="*/ 2147483647 w 284"/>
              <a:gd name="T5" fmla="*/ 2147483647 h 222"/>
              <a:gd name="T6" fmla="*/ 2147483647 w 284"/>
              <a:gd name="T7" fmla="*/ 2147483647 h 222"/>
              <a:gd name="T8" fmla="*/ 2147483647 w 284"/>
              <a:gd name="T9" fmla="*/ 2147483647 h 222"/>
              <a:gd name="T10" fmla="*/ 2147483647 w 284"/>
              <a:gd name="T11" fmla="*/ 2147483647 h 222"/>
              <a:gd name="T12" fmla="*/ 2147483647 w 284"/>
              <a:gd name="T13" fmla="*/ 2147483647 h 222"/>
              <a:gd name="T14" fmla="*/ 2147483647 w 284"/>
              <a:gd name="T15" fmla="*/ 2147483647 h 222"/>
              <a:gd name="T16" fmla="*/ 2147483647 w 284"/>
              <a:gd name="T17" fmla="*/ 2147483647 h 222"/>
              <a:gd name="T18" fmla="*/ 2147483647 w 284"/>
              <a:gd name="T19" fmla="*/ 2147483647 h 222"/>
              <a:gd name="T20" fmla="*/ 2147483647 w 284"/>
              <a:gd name="T21" fmla="*/ 2147483647 h 222"/>
              <a:gd name="T22" fmla="*/ 2147483647 w 284"/>
              <a:gd name="T23" fmla="*/ 2147483647 h 222"/>
              <a:gd name="T24" fmla="*/ 2147483647 w 284"/>
              <a:gd name="T25" fmla="*/ 2147483647 h 222"/>
              <a:gd name="T26" fmla="*/ 2147483647 w 284"/>
              <a:gd name="T27" fmla="*/ 2147483647 h 222"/>
              <a:gd name="T28" fmla="*/ 2147483647 w 284"/>
              <a:gd name="T29" fmla="*/ 2147483647 h 222"/>
              <a:gd name="T30" fmla="*/ 2147483647 w 284"/>
              <a:gd name="T31" fmla="*/ 2147483647 h 222"/>
              <a:gd name="T32" fmla="*/ 2147483647 w 284"/>
              <a:gd name="T33" fmla="*/ 2147483647 h 222"/>
              <a:gd name="T34" fmla="*/ 2147483647 w 284"/>
              <a:gd name="T35" fmla="*/ 2147483647 h 222"/>
              <a:gd name="T36" fmla="*/ 2147483647 w 284"/>
              <a:gd name="T37" fmla="*/ 2147483647 h 222"/>
              <a:gd name="T38" fmla="*/ 2147483647 w 284"/>
              <a:gd name="T39" fmla="*/ 2147483647 h 222"/>
              <a:gd name="T40" fmla="*/ 2147483647 w 284"/>
              <a:gd name="T41" fmla="*/ 2147483647 h 222"/>
              <a:gd name="T42" fmla="*/ 2147483647 w 284"/>
              <a:gd name="T43" fmla="*/ 2147483647 h 222"/>
              <a:gd name="T44" fmla="*/ 2147483647 w 284"/>
              <a:gd name="T45" fmla="*/ 2147483647 h 222"/>
              <a:gd name="T46" fmla="*/ 0 w 284"/>
              <a:gd name="T47" fmla="*/ 2147483647 h 222"/>
              <a:gd name="T48" fmla="*/ 2147483647 w 284"/>
              <a:gd name="T49" fmla="*/ 2147483647 h 222"/>
              <a:gd name="T50" fmla="*/ 2147483647 w 284"/>
              <a:gd name="T51" fmla="*/ 2147483647 h 222"/>
              <a:gd name="T52" fmla="*/ 2147483647 w 284"/>
              <a:gd name="T53" fmla="*/ 2147483647 h 222"/>
              <a:gd name="T54" fmla="*/ 2147483647 w 284"/>
              <a:gd name="T55" fmla="*/ 0 h 22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84"/>
              <a:gd name="T85" fmla="*/ 0 h 222"/>
              <a:gd name="T86" fmla="*/ 284 w 284"/>
              <a:gd name="T87" fmla="*/ 222 h 22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84" h="222">
                <a:moveTo>
                  <a:pt x="129" y="18"/>
                </a:moveTo>
                <a:lnTo>
                  <a:pt x="118" y="50"/>
                </a:lnTo>
                <a:lnTo>
                  <a:pt x="281" y="57"/>
                </a:lnTo>
                <a:lnTo>
                  <a:pt x="283" y="90"/>
                </a:lnTo>
                <a:lnTo>
                  <a:pt x="260" y="104"/>
                </a:lnTo>
                <a:lnTo>
                  <a:pt x="231" y="88"/>
                </a:lnTo>
                <a:lnTo>
                  <a:pt x="201" y="100"/>
                </a:lnTo>
                <a:lnTo>
                  <a:pt x="194" y="109"/>
                </a:lnTo>
                <a:lnTo>
                  <a:pt x="199" y="113"/>
                </a:lnTo>
                <a:lnTo>
                  <a:pt x="205" y="117"/>
                </a:lnTo>
                <a:lnTo>
                  <a:pt x="242" y="124"/>
                </a:lnTo>
                <a:lnTo>
                  <a:pt x="256" y="138"/>
                </a:lnTo>
                <a:lnTo>
                  <a:pt x="251" y="152"/>
                </a:lnTo>
                <a:lnTo>
                  <a:pt x="245" y="158"/>
                </a:lnTo>
                <a:lnTo>
                  <a:pt x="204" y="136"/>
                </a:lnTo>
                <a:lnTo>
                  <a:pt x="183" y="194"/>
                </a:lnTo>
                <a:lnTo>
                  <a:pt x="174" y="221"/>
                </a:lnTo>
                <a:lnTo>
                  <a:pt x="157" y="208"/>
                </a:lnTo>
                <a:lnTo>
                  <a:pt x="153" y="190"/>
                </a:lnTo>
                <a:lnTo>
                  <a:pt x="71" y="151"/>
                </a:lnTo>
                <a:lnTo>
                  <a:pt x="58" y="140"/>
                </a:lnTo>
                <a:lnTo>
                  <a:pt x="53" y="123"/>
                </a:lnTo>
                <a:lnTo>
                  <a:pt x="33" y="59"/>
                </a:lnTo>
                <a:lnTo>
                  <a:pt x="0" y="81"/>
                </a:lnTo>
                <a:lnTo>
                  <a:pt x="3" y="23"/>
                </a:lnTo>
                <a:lnTo>
                  <a:pt x="33" y="9"/>
                </a:lnTo>
                <a:lnTo>
                  <a:pt x="96" y="53"/>
                </a:lnTo>
                <a:lnTo>
                  <a:pt x="109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31" name="Freeform 87"/>
          <p:cNvSpPr>
            <a:spLocks/>
          </p:cNvSpPr>
          <p:nvPr/>
        </p:nvSpPr>
        <p:spPr bwMode="auto">
          <a:xfrm>
            <a:off x="3455988" y="2155825"/>
            <a:ext cx="911225" cy="609600"/>
          </a:xfrm>
          <a:custGeom>
            <a:avLst/>
            <a:gdLst>
              <a:gd name="T0" fmla="*/ 2147483647 w 574"/>
              <a:gd name="T1" fmla="*/ 2147483647 h 384"/>
              <a:gd name="T2" fmla="*/ 2147483647 w 574"/>
              <a:gd name="T3" fmla="*/ 0 h 384"/>
              <a:gd name="T4" fmla="*/ 2147483647 w 574"/>
              <a:gd name="T5" fmla="*/ 2147483647 h 384"/>
              <a:gd name="T6" fmla="*/ 2147483647 w 574"/>
              <a:gd name="T7" fmla="*/ 2147483647 h 384"/>
              <a:gd name="T8" fmla="*/ 2147483647 w 574"/>
              <a:gd name="T9" fmla="*/ 2147483647 h 384"/>
              <a:gd name="T10" fmla="*/ 2147483647 w 574"/>
              <a:gd name="T11" fmla="*/ 2147483647 h 384"/>
              <a:gd name="T12" fmla="*/ 2147483647 w 574"/>
              <a:gd name="T13" fmla="*/ 2147483647 h 384"/>
              <a:gd name="T14" fmla="*/ 2147483647 w 574"/>
              <a:gd name="T15" fmla="*/ 2147483647 h 384"/>
              <a:gd name="T16" fmla="*/ 2147483647 w 574"/>
              <a:gd name="T17" fmla="*/ 2147483647 h 384"/>
              <a:gd name="T18" fmla="*/ 2147483647 w 574"/>
              <a:gd name="T19" fmla="*/ 2147483647 h 384"/>
              <a:gd name="T20" fmla="*/ 2147483647 w 574"/>
              <a:gd name="T21" fmla="*/ 2147483647 h 384"/>
              <a:gd name="T22" fmla="*/ 2147483647 w 574"/>
              <a:gd name="T23" fmla="*/ 2147483647 h 384"/>
              <a:gd name="T24" fmla="*/ 2147483647 w 574"/>
              <a:gd name="T25" fmla="*/ 2147483647 h 384"/>
              <a:gd name="T26" fmla="*/ 2147483647 w 574"/>
              <a:gd name="T27" fmla="*/ 2147483647 h 384"/>
              <a:gd name="T28" fmla="*/ 2147483647 w 574"/>
              <a:gd name="T29" fmla="*/ 2147483647 h 384"/>
              <a:gd name="T30" fmla="*/ 2147483647 w 574"/>
              <a:gd name="T31" fmla="*/ 2147483647 h 384"/>
              <a:gd name="T32" fmla="*/ 2147483647 w 574"/>
              <a:gd name="T33" fmla="*/ 2147483647 h 384"/>
              <a:gd name="T34" fmla="*/ 2147483647 w 574"/>
              <a:gd name="T35" fmla="*/ 2147483647 h 384"/>
              <a:gd name="T36" fmla="*/ 2147483647 w 574"/>
              <a:gd name="T37" fmla="*/ 2147483647 h 384"/>
              <a:gd name="T38" fmla="*/ 2147483647 w 574"/>
              <a:gd name="T39" fmla="*/ 2147483647 h 384"/>
              <a:gd name="T40" fmla="*/ 2147483647 w 574"/>
              <a:gd name="T41" fmla="*/ 2147483647 h 384"/>
              <a:gd name="T42" fmla="*/ 2147483647 w 574"/>
              <a:gd name="T43" fmla="*/ 2147483647 h 384"/>
              <a:gd name="T44" fmla="*/ 2147483647 w 574"/>
              <a:gd name="T45" fmla="*/ 2147483647 h 384"/>
              <a:gd name="T46" fmla="*/ 2147483647 w 574"/>
              <a:gd name="T47" fmla="*/ 2147483647 h 384"/>
              <a:gd name="T48" fmla="*/ 2147483647 w 574"/>
              <a:gd name="T49" fmla="*/ 2147483647 h 384"/>
              <a:gd name="T50" fmla="*/ 2147483647 w 574"/>
              <a:gd name="T51" fmla="*/ 2147483647 h 384"/>
              <a:gd name="T52" fmla="*/ 2147483647 w 574"/>
              <a:gd name="T53" fmla="*/ 2147483647 h 384"/>
              <a:gd name="T54" fmla="*/ 2147483647 w 574"/>
              <a:gd name="T55" fmla="*/ 2147483647 h 384"/>
              <a:gd name="T56" fmla="*/ 2147483647 w 574"/>
              <a:gd name="T57" fmla="*/ 2147483647 h 384"/>
              <a:gd name="T58" fmla="*/ 2147483647 w 574"/>
              <a:gd name="T59" fmla="*/ 2147483647 h 384"/>
              <a:gd name="T60" fmla="*/ 2147483647 w 574"/>
              <a:gd name="T61" fmla="*/ 2147483647 h 384"/>
              <a:gd name="T62" fmla="*/ 2147483647 w 574"/>
              <a:gd name="T63" fmla="*/ 2147483647 h 384"/>
              <a:gd name="T64" fmla="*/ 2147483647 w 574"/>
              <a:gd name="T65" fmla="*/ 2147483647 h 384"/>
              <a:gd name="T66" fmla="*/ 2147483647 w 574"/>
              <a:gd name="T67" fmla="*/ 2147483647 h 384"/>
              <a:gd name="T68" fmla="*/ 2147483647 w 574"/>
              <a:gd name="T69" fmla="*/ 2147483647 h 384"/>
              <a:gd name="T70" fmla="*/ 2147483647 w 574"/>
              <a:gd name="T71" fmla="*/ 2147483647 h 384"/>
              <a:gd name="T72" fmla="*/ 2147483647 w 574"/>
              <a:gd name="T73" fmla="*/ 2147483647 h 384"/>
              <a:gd name="T74" fmla="*/ 2147483647 w 574"/>
              <a:gd name="T75" fmla="*/ 2147483647 h 384"/>
              <a:gd name="T76" fmla="*/ 2147483647 w 574"/>
              <a:gd name="T77" fmla="*/ 2147483647 h 384"/>
              <a:gd name="T78" fmla="*/ 2147483647 w 574"/>
              <a:gd name="T79" fmla="*/ 2147483647 h 384"/>
              <a:gd name="T80" fmla="*/ 0 w 574"/>
              <a:gd name="T81" fmla="*/ 2147483647 h 384"/>
              <a:gd name="T82" fmla="*/ 2147483647 w 574"/>
              <a:gd name="T83" fmla="*/ 2147483647 h 384"/>
              <a:gd name="T84" fmla="*/ 2147483647 w 574"/>
              <a:gd name="T85" fmla="*/ 2147483647 h 384"/>
              <a:gd name="T86" fmla="*/ 2147483647 w 574"/>
              <a:gd name="T87" fmla="*/ 2147483647 h 384"/>
              <a:gd name="T88" fmla="*/ 2147483647 w 574"/>
              <a:gd name="T89" fmla="*/ 2147483647 h 384"/>
              <a:gd name="T90" fmla="*/ 2147483647 w 574"/>
              <a:gd name="T91" fmla="*/ 2147483647 h 384"/>
              <a:gd name="T92" fmla="*/ 2147483647 w 574"/>
              <a:gd name="T93" fmla="*/ 2147483647 h 38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74"/>
              <a:gd name="T142" fmla="*/ 0 h 384"/>
              <a:gd name="T143" fmla="*/ 574 w 574"/>
              <a:gd name="T144" fmla="*/ 384 h 38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74" h="384">
                <a:moveTo>
                  <a:pt x="269" y="86"/>
                </a:moveTo>
                <a:lnTo>
                  <a:pt x="360" y="0"/>
                </a:lnTo>
                <a:lnTo>
                  <a:pt x="365" y="17"/>
                </a:lnTo>
                <a:lnTo>
                  <a:pt x="378" y="28"/>
                </a:lnTo>
                <a:lnTo>
                  <a:pt x="460" y="67"/>
                </a:lnTo>
                <a:lnTo>
                  <a:pt x="464" y="85"/>
                </a:lnTo>
                <a:lnTo>
                  <a:pt x="481" y="98"/>
                </a:lnTo>
                <a:lnTo>
                  <a:pt x="490" y="71"/>
                </a:lnTo>
                <a:lnTo>
                  <a:pt x="502" y="115"/>
                </a:lnTo>
                <a:lnTo>
                  <a:pt x="526" y="86"/>
                </a:lnTo>
                <a:lnTo>
                  <a:pt x="545" y="97"/>
                </a:lnTo>
                <a:lnTo>
                  <a:pt x="536" y="118"/>
                </a:lnTo>
                <a:lnTo>
                  <a:pt x="557" y="140"/>
                </a:lnTo>
                <a:lnTo>
                  <a:pt x="545" y="167"/>
                </a:lnTo>
                <a:lnTo>
                  <a:pt x="573" y="198"/>
                </a:lnTo>
                <a:lnTo>
                  <a:pt x="565" y="213"/>
                </a:lnTo>
                <a:lnTo>
                  <a:pt x="528" y="208"/>
                </a:lnTo>
                <a:lnTo>
                  <a:pt x="528" y="228"/>
                </a:lnTo>
                <a:lnTo>
                  <a:pt x="493" y="228"/>
                </a:lnTo>
                <a:lnTo>
                  <a:pt x="461" y="255"/>
                </a:lnTo>
                <a:lnTo>
                  <a:pt x="430" y="238"/>
                </a:lnTo>
                <a:lnTo>
                  <a:pt x="380" y="257"/>
                </a:lnTo>
                <a:lnTo>
                  <a:pt x="331" y="310"/>
                </a:lnTo>
                <a:lnTo>
                  <a:pt x="322" y="340"/>
                </a:lnTo>
                <a:lnTo>
                  <a:pt x="311" y="383"/>
                </a:lnTo>
                <a:lnTo>
                  <a:pt x="264" y="383"/>
                </a:lnTo>
                <a:lnTo>
                  <a:pt x="294" y="354"/>
                </a:lnTo>
                <a:lnTo>
                  <a:pt x="284" y="318"/>
                </a:lnTo>
                <a:lnTo>
                  <a:pt x="249" y="294"/>
                </a:lnTo>
                <a:lnTo>
                  <a:pt x="212" y="232"/>
                </a:lnTo>
                <a:lnTo>
                  <a:pt x="177" y="235"/>
                </a:lnTo>
                <a:lnTo>
                  <a:pt x="150" y="274"/>
                </a:lnTo>
                <a:lnTo>
                  <a:pt x="116" y="266"/>
                </a:lnTo>
                <a:lnTo>
                  <a:pt x="96" y="258"/>
                </a:lnTo>
                <a:lnTo>
                  <a:pt x="90" y="237"/>
                </a:lnTo>
                <a:lnTo>
                  <a:pt x="38" y="251"/>
                </a:lnTo>
                <a:lnTo>
                  <a:pt x="14" y="220"/>
                </a:lnTo>
                <a:lnTo>
                  <a:pt x="24" y="191"/>
                </a:lnTo>
                <a:lnTo>
                  <a:pt x="20" y="150"/>
                </a:lnTo>
                <a:lnTo>
                  <a:pt x="6" y="143"/>
                </a:lnTo>
                <a:lnTo>
                  <a:pt x="0" y="71"/>
                </a:lnTo>
                <a:lnTo>
                  <a:pt x="36" y="80"/>
                </a:lnTo>
                <a:lnTo>
                  <a:pt x="63" y="109"/>
                </a:lnTo>
                <a:lnTo>
                  <a:pt x="114" y="110"/>
                </a:lnTo>
                <a:lnTo>
                  <a:pt x="172" y="79"/>
                </a:lnTo>
                <a:lnTo>
                  <a:pt x="188" y="56"/>
                </a:lnTo>
                <a:lnTo>
                  <a:pt x="269" y="8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32" name="Freeform 88"/>
          <p:cNvSpPr>
            <a:spLocks/>
          </p:cNvSpPr>
          <p:nvPr/>
        </p:nvSpPr>
        <p:spPr bwMode="auto">
          <a:xfrm>
            <a:off x="1647825" y="2679700"/>
            <a:ext cx="766763" cy="700088"/>
          </a:xfrm>
          <a:custGeom>
            <a:avLst/>
            <a:gdLst>
              <a:gd name="T0" fmla="*/ 2147483647 w 483"/>
              <a:gd name="T1" fmla="*/ 0 h 441"/>
              <a:gd name="T2" fmla="*/ 2147483647 w 483"/>
              <a:gd name="T3" fmla="*/ 2147483647 h 441"/>
              <a:gd name="T4" fmla="*/ 2147483647 w 483"/>
              <a:gd name="T5" fmla="*/ 2147483647 h 441"/>
              <a:gd name="T6" fmla="*/ 2147483647 w 483"/>
              <a:gd name="T7" fmla="*/ 2147483647 h 441"/>
              <a:gd name="T8" fmla="*/ 2147483647 w 483"/>
              <a:gd name="T9" fmla="*/ 2147483647 h 441"/>
              <a:gd name="T10" fmla="*/ 2147483647 w 483"/>
              <a:gd name="T11" fmla="*/ 2147483647 h 441"/>
              <a:gd name="T12" fmla="*/ 2147483647 w 483"/>
              <a:gd name="T13" fmla="*/ 2147483647 h 441"/>
              <a:gd name="T14" fmla="*/ 2147483647 w 483"/>
              <a:gd name="T15" fmla="*/ 2147483647 h 441"/>
              <a:gd name="T16" fmla="*/ 2147483647 w 483"/>
              <a:gd name="T17" fmla="*/ 2147483647 h 441"/>
              <a:gd name="T18" fmla="*/ 2147483647 w 483"/>
              <a:gd name="T19" fmla="*/ 2147483647 h 441"/>
              <a:gd name="T20" fmla="*/ 2147483647 w 483"/>
              <a:gd name="T21" fmla="*/ 2147483647 h 441"/>
              <a:gd name="T22" fmla="*/ 2147483647 w 483"/>
              <a:gd name="T23" fmla="*/ 2147483647 h 441"/>
              <a:gd name="T24" fmla="*/ 2147483647 w 483"/>
              <a:gd name="T25" fmla="*/ 2147483647 h 441"/>
              <a:gd name="T26" fmla="*/ 2147483647 w 483"/>
              <a:gd name="T27" fmla="*/ 2147483647 h 441"/>
              <a:gd name="T28" fmla="*/ 2147483647 w 483"/>
              <a:gd name="T29" fmla="*/ 2147483647 h 441"/>
              <a:gd name="T30" fmla="*/ 2147483647 w 483"/>
              <a:gd name="T31" fmla="*/ 2147483647 h 441"/>
              <a:gd name="T32" fmla="*/ 2147483647 w 483"/>
              <a:gd name="T33" fmla="*/ 2147483647 h 441"/>
              <a:gd name="T34" fmla="*/ 2147483647 w 483"/>
              <a:gd name="T35" fmla="*/ 2147483647 h 441"/>
              <a:gd name="T36" fmla="*/ 0 w 483"/>
              <a:gd name="T37" fmla="*/ 2147483647 h 441"/>
              <a:gd name="T38" fmla="*/ 2147483647 w 483"/>
              <a:gd name="T39" fmla="*/ 2147483647 h 441"/>
              <a:gd name="T40" fmla="*/ 2147483647 w 483"/>
              <a:gd name="T41" fmla="*/ 2147483647 h 441"/>
              <a:gd name="T42" fmla="*/ 2147483647 w 483"/>
              <a:gd name="T43" fmla="*/ 2147483647 h 441"/>
              <a:gd name="T44" fmla="*/ 2147483647 w 483"/>
              <a:gd name="T45" fmla="*/ 2147483647 h 441"/>
              <a:gd name="T46" fmla="*/ 2147483647 w 483"/>
              <a:gd name="T47" fmla="*/ 2147483647 h 441"/>
              <a:gd name="T48" fmla="*/ 2147483647 w 483"/>
              <a:gd name="T49" fmla="*/ 0 h 44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83"/>
              <a:gd name="T76" fmla="*/ 0 h 441"/>
              <a:gd name="T77" fmla="*/ 483 w 483"/>
              <a:gd name="T78" fmla="*/ 441 h 44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83" h="441">
                <a:moveTo>
                  <a:pt x="351" y="0"/>
                </a:moveTo>
                <a:lnTo>
                  <a:pt x="392" y="69"/>
                </a:lnTo>
                <a:lnTo>
                  <a:pt x="447" y="82"/>
                </a:lnTo>
                <a:lnTo>
                  <a:pt x="440" y="113"/>
                </a:lnTo>
                <a:lnTo>
                  <a:pt x="482" y="139"/>
                </a:lnTo>
                <a:lnTo>
                  <a:pt x="450" y="158"/>
                </a:lnTo>
                <a:lnTo>
                  <a:pt x="460" y="197"/>
                </a:lnTo>
                <a:lnTo>
                  <a:pt x="433" y="236"/>
                </a:lnTo>
                <a:lnTo>
                  <a:pt x="453" y="272"/>
                </a:lnTo>
                <a:lnTo>
                  <a:pt x="425" y="298"/>
                </a:lnTo>
                <a:lnTo>
                  <a:pt x="405" y="331"/>
                </a:lnTo>
                <a:lnTo>
                  <a:pt x="378" y="344"/>
                </a:lnTo>
                <a:lnTo>
                  <a:pt x="356" y="372"/>
                </a:lnTo>
                <a:lnTo>
                  <a:pt x="229" y="412"/>
                </a:lnTo>
                <a:lnTo>
                  <a:pt x="219" y="374"/>
                </a:lnTo>
                <a:lnTo>
                  <a:pt x="176" y="369"/>
                </a:lnTo>
                <a:lnTo>
                  <a:pt x="111" y="440"/>
                </a:lnTo>
                <a:lnTo>
                  <a:pt x="30" y="422"/>
                </a:lnTo>
                <a:lnTo>
                  <a:pt x="0" y="336"/>
                </a:lnTo>
                <a:lnTo>
                  <a:pt x="32" y="204"/>
                </a:lnTo>
                <a:lnTo>
                  <a:pt x="74" y="204"/>
                </a:lnTo>
                <a:lnTo>
                  <a:pt x="74" y="84"/>
                </a:lnTo>
                <a:lnTo>
                  <a:pt x="215" y="18"/>
                </a:lnTo>
                <a:lnTo>
                  <a:pt x="238" y="41"/>
                </a:lnTo>
                <a:lnTo>
                  <a:pt x="35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33" name="Freeform 89"/>
          <p:cNvSpPr>
            <a:spLocks/>
          </p:cNvSpPr>
          <p:nvPr/>
        </p:nvSpPr>
        <p:spPr bwMode="auto">
          <a:xfrm>
            <a:off x="1466850" y="3205163"/>
            <a:ext cx="825500" cy="950912"/>
          </a:xfrm>
          <a:custGeom>
            <a:avLst/>
            <a:gdLst>
              <a:gd name="T0" fmla="*/ 2147483647 w 520"/>
              <a:gd name="T1" fmla="*/ 2147483647 h 599"/>
              <a:gd name="T2" fmla="*/ 2147483647 w 520"/>
              <a:gd name="T3" fmla="*/ 2147483647 h 599"/>
              <a:gd name="T4" fmla="*/ 2147483647 w 520"/>
              <a:gd name="T5" fmla="*/ 2147483647 h 599"/>
              <a:gd name="T6" fmla="*/ 2147483647 w 520"/>
              <a:gd name="T7" fmla="*/ 2147483647 h 599"/>
              <a:gd name="T8" fmla="*/ 2147483647 w 520"/>
              <a:gd name="T9" fmla="*/ 2147483647 h 599"/>
              <a:gd name="T10" fmla="*/ 2147483647 w 520"/>
              <a:gd name="T11" fmla="*/ 2147483647 h 599"/>
              <a:gd name="T12" fmla="*/ 2147483647 w 520"/>
              <a:gd name="T13" fmla="*/ 2147483647 h 599"/>
              <a:gd name="T14" fmla="*/ 2147483647 w 520"/>
              <a:gd name="T15" fmla="*/ 2147483647 h 599"/>
              <a:gd name="T16" fmla="*/ 2147483647 w 520"/>
              <a:gd name="T17" fmla="*/ 0 h 599"/>
              <a:gd name="T18" fmla="*/ 2147483647 w 520"/>
              <a:gd name="T19" fmla="*/ 2147483647 h 599"/>
              <a:gd name="T20" fmla="*/ 2147483647 w 520"/>
              <a:gd name="T21" fmla="*/ 2147483647 h 599"/>
              <a:gd name="T22" fmla="*/ 2147483647 w 520"/>
              <a:gd name="T23" fmla="*/ 2147483647 h 599"/>
              <a:gd name="T24" fmla="*/ 2147483647 w 520"/>
              <a:gd name="T25" fmla="*/ 2147483647 h 599"/>
              <a:gd name="T26" fmla="*/ 2147483647 w 520"/>
              <a:gd name="T27" fmla="*/ 2147483647 h 599"/>
              <a:gd name="T28" fmla="*/ 2147483647 w 520"/>
              <a:gd name="T29" fmla="*/ 2147483647 h 599"/>
              <a:gd name="T30" fmla="*/ 2147483647 w 520"/>
              <a:gd name="T31" fmla="*/ 2147483647 h 599"/>
              <a:gd name="T32" fmla="*/ 2147483647 w 520"/>
              <a:gd name="T33" fmla="*/ 2147483647 h 599"/>
              <a:gd name="T34" fmla="*/ 2147483647 w 520"/>
              <a:gd name="T35" fmla="*/ 2147483647 h 599"/>
              <a:gd name="T36" fmla="*/ 2147483647 w 520"/>
              <a:gd name="T37" fmla="*/ 2147483647 h 599"/>
              <a:gd name="T38" fmla="*/ 2147483647 w 520"/>
              <a:gd name="T39" fmla="*/ 2147483647 h 599"/>
              <a:gd name="T40" fmla="*/ 2147483647 w 520"/>
              <a:gd name="T41" fmla="*/ 2147483647 h 599"/>
              <a:gd name="T42" fmla="*/ 2147483647 w 520"/>
              <a:gd name="T43" fmla="*/ 2147483647 h 599"/>
              <a:gd name="T44" fmla="*/ 2147483647 w 520"/>
              <a:gd name="T45" fmla="*/ 2147483647 h 599"/>
              <a:gd name="T46" fmla="*/ 2147483647 w 520"/>
              <a:gd name="T47" fmla="*/ 2147483647 h 599"/>
              <a:gd name="T48" fmla="*/ 2147483647 w 520"/>
              <a:gd name="T49" fmla="*/ 2147483647 h 599"/>
              <a:gd name="T50" fmla="*/ 2147483647 w 520"/>
              <a:gd name="T51" fmla="*/ 2147483647 h 599"/>
              <a:gd name="T52" fmla="*/ 2147483647 w 520"/>
              <a:gd name="T53" fmla="*/ 2147483647 h 599"/>
              <a:gd name="T54" fmla="*/ 2147483647 w 520"/>
              <a:gd name="T55" fmla="*/ 2147483647 h 599"/>
              <a:gd name="T56" fmla="*/ 2147483647 w 520"/>
              <a:gd name="T57" fmla="*/ 2147483647 h 599"/>
              <a:gd name="T58" fmla="*/ 2147483647 w 520"/>
              <a:gd name="T59" fmla="*/ 2147483647 h 599"/>
              <a:gd name="T60" fmla="*/ 2147483647 w 520"/>
              <a:gd name="T61" fmla="*/ 2147483647 h 599"/>
              <a:gd name="T62" fmla="*/ 2147483647 w 520"/>
              <a:gd name="T63" fmla="*/ 2147483647 h 599"/>
              <a:gd name="T64" fmla="*/ 0 w 520"/>
              <a:gd name="T65" fmla="*/ 2147483647 h 599"/>
              <a:gd name="T66" fmla="*/ 2147483647 w 520"/>
              <a:gd name="T67" fmla="*/ 2147483647 h 59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20"/>
              <a:gd name="T103" fmla="*/ 0 h 599"/>
              <a:gd name="T104" fmla="*/ 520 w 520"/>
              <a:gd name="T105" fmla="*/ 599 h 59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20" h="599">
                <a:moveTo>
                  <a:pt x="114" y="5"/>
                </a:moveTo>
                <a:lnTo>
                  <a:pt x="144" y="91"/>
                </a:lnTo>
                <a:lnTo>
                  <a:pt x="225" y="109"/>
                </a:lnTo>
                <a:lnTo>
                  <a:pt x="290" y="38"/>
                </a:lnTo>
                <a:lnTo>
                  <a:pt x="333" y="43"/>
                </a:lnTo>
                <a:lnTo>
                  <a:pt x="343" y="81"/>
                </a:lnTo>
                <a:lnTo>
                  <a:pt x="470" y="41"/>
                </a:lnTo>
                <a:lnTo>
                  <a:pt x="492" y="13"/>
                </a:lnTo>
                <a:lnTo>
                  <a:pt x="519" y="0"/>
                </a:lnTo>
                <a:lnTo>
                  <a:pt x="511" y="39"/>
                </a:lnTo>
                <a:lnTo>
                  <a:pt x="482" y="68"/>
                </a:lnTo>
                <a:lnTo>
                  <a:pt x="495" y="155"/>
                </a:lnTo>
                <a:lnTo>
                  <a:pt x="511" y="165"/>
                </a:lnTo>
                <a:lnTo>
                  <a:pt x="493" y="198"/>
                </a:lnTo>
                <a:lnTo>
                  <a:pt x="506" y="236"/>
                </a:lnTo>
                <a:lnTo>
                  <a:pt x="423" y="302"/>
                </a:lnTo>
                <a:lnTo>
                  <a:pt x="456" y="336"/>
                </a:lnTo>
                <a:lnTo>
                  <a:pt x="445" y="348"/>
                </a:lnTo>
                <a:lnTo>
                  <a:pt x="463" y="352"/>
                </a:lnTo>
                <a:lnTo>
                  <a:pt x="447" y="384"/>
                </a:lnTo>
                <a:lnTo>
                  <a:pt x="413" y="403"/>
                </a:lnTo>
                <a:lnTo>
                  <a:pt x="436" y="428"/>
                </a:lnTo>
                <a:lnTo>
                  <a:pt x="404" y="446"/>
                </a:lnTo>
                <a:lnTo>
                  <a:pt x="391" y="464"/>
                </a:lnTo>
                <a:lnTo>
                  <a:pt x="400" y="518"/>
                </a:lnTo>
                <a:lnTo>
                  <a:pt x="377" y="560"/>
                </a:lnTo>
                <a:lnTo>
                  <a:pt x="339" y="598"/>
                </a:lnTo>
                <a:lnTo>
                  <a:pt x="262" y="569"/>
                </a:lnTo>
                <a:lnTo>
                  <a:pt x="253" y="519"/>
                </a:lnTo>
                <a:lnTo>
                  <a:pt x="182" y="464"/>
                </a:lnTo>
                <a:lnTo>
                  <a:pt x="113" y="250"/>
                </a:lnTo>
                <a:lnTo>
                  <a:pt x="66" y="241"/>
                </a:lnTo>
                <a:lnTo>
                  <a:pt x="0" y="92"/>
                </a:lnTo>
                <a:lnTo>
                  <a:pt x="114" y="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34" name="Freeform 90" descr="Diagonal weit nach oben"/>
          <p:cNvSpPr>
            <a:spLocks/>
          </p:cNvSpPr>
          <p:nvPr/>
        </p:nvSpPr>
        <p:spPr bwMode="auto">
          <a:xfrm>
            <a:off x="360363" y="4787900"/>
            <a:ext cx="101600" cy="315913"/>
          </a:xfrm>
          <a:custGeom>
            <a:avLst/>
            <a:gdLst>
              <a:gd name="T0" fmla="*/ 2147483647 w 64"/>
              <a:gd name="T1" fmla="*/ 2147483647 h 199"/>
              <a:gd name="T2" fmla="*/ 0 w 64"/>
              <a:gd name="T3" fmla="*/ 2147483647 h 199"/>
              <a:gd name="T4" fmla="*/ 2147483647 w 64"/>
              <a:gd name="T5" fmla="*/ 2147483647 h 199"/>
              <a:gd name="T6" fmla="*/ 2147483647 w 64"/>
              <a:gd name="T7" fmla="*/ 0 h 199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199"/>
              <a:gd name="T14" fmla="*/ 64 w 64"/>
              <a:gd name="T15" fmla="*/ 199 h 1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199">
                <a:moveTo>
                  <a:pt x="11" y="198"/>
                </a:moveTo>
                <a:lnTo>
                  <a:pt x="0" y="26"/>
                </a:lnTo>
                <a:lnTo>
                  <a:pt x="34" y="30"/>
                </a:lnTo>
                <a:lnTo>
                  <a:pt x="63" y="0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35" name="Freeform 91" descr="Diagonal weit nach oben"/>
          <p:cNvSpPr>
            <a:spLocks/>
          </p:cNvSpPr>
          <p:nvPr/>
        </p:nvSpPr>
        <p:spPr bwMode="auto">
          <a:xfrm>
            <a:off x="377825" y="4773613"/>
            <a:ext cx="244475" cy="338137"/>
          </a:xfrm>
          <a:custGeom>
            <a:avLst/>
            <a:gdLst>
              <a:gd name="T0" fmla="*/ 2147483647 w 154"/>
              <a:gd name="T1" fmla="*/ 2147483647 h 213"/>
              <a:gd name="T2" fmla="*/ 2147483647 w 154"/>
              <a:gd name="T3" fmla="*/ 2147483647 h 213"/>
              <a:gd name="T4" fmla="*/ 2147483647 w 154"/>
              <a:gd name="T5" fmla="*/ 0 h 213"/>
              <a:gd name="T6" fmla="*/ 2147483647 w 154"/>
              <a:gd name="T7" fmla="*/ 2147483647 h 213"/>
              <a:gd name="T8" fmla="*/ 2147483647 w 154"/>
              <a:gd name="T9" fmla="*/ 2147483647 h 213"/>
              <a:gd name="T10" fmla="*/ 2147483647 w 154"/>
              <a:gd name="T11" fmla="*/ 2147483647 h 213"/>
              <a:gd name="T12" fmla="*/ 2147483647 w 154"/>
              <a:gd name="T13" fmla="*/ 2147483647 h 213"/>
              <a:gd name="T14" fmla="*/ 2147483647 w 154"/>
              <a:gd name="T15" fmla="*/ 2147483647 h 213"/>
              <a:gd name="T16" fmla="*/ 2147483647 w 154"/>
              <a:gd name="T17" fmla="*/ 2147483647 h 213"/>
              <a:gd name="T18" fmla="*/ 2147483647 w 154"/>
              <a:gd name="T19" fmla="*/ 2147483647 h 213"/>
              <a:gd name="T20" fmla="*/ 2147483647 w 154"/>
              <a:gd name="T21" fmla="*/ 2147483647 h 213"/>
              <a:gd name="T22" fmla="*/ 2147483647 w 154"/>
              <a:gd name="T23" fmla="*/ 2147483647 h 213"/>
              <a:gd name="T24" fmla="*/ 2147483647 w 154"/>
              <a:gd name="T25" fmla="*/ 2147483647 h 213"/>
              <a:gd name="T26" fmla="*/ 0 w 154"/>
              <a:gd name="T27" fmla="*/ 2147483647 h 21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4"/>
              <a:gd name="T43" fmla="*/ 0 h 213"/>
              <a:gd name="T44" fmla="*/ 154 w 154"/>
              <a:gd name="T45" fmla="*/ 213 h 21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4" h="213">
                <a:moveTo>
                  <a:pt x="55" y="5"/>
                </a:moveTo>
                <a:lnTo>
                  <a:pt x="61" y="1"/>
                </a:lnTo>
                <a:lnTo>
                  <a:pt x="73" y="0"/>
                </a:lnTo>
                <a:lnTo>
                  <a:pt x="93" y="13"/>
                </a:lnTo>
                <a:lnTo>
                  <a:pt x="149" y="23"/>
                </a:lnTo>
                <a:lnTo>
                  <a:pt x="153" y="45"/>
                </a:lnTo>
                <a:lnTo>
                  <a:pt x="152" y="71"/>
                </a:lnTo>
                <a:lnTo>
                  <a:pt x="127" y="80"/>
                </a:lnTo>
                <a:lnTo>
                  <a:pt x="141" y="90"/>
                </a:lnTo>
                <a:lnTo>
                  <a:pt x="100" y="143"/>
                </a:lnTo>
                <a:lnTo>
                  <a:pt x="97" y="138"/>
                </a:lnTo>
                <a:lnTo>
                  <a:pt x="65" y="161"/>
                </a:lnTo>
                <a:lnTo>
                  <a:pt x="53" y="212"/>
                </a:lnTo>
                <a:lnTo>
                  <a:pt x="0" y="207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36" name="Freeform 93"/>
          <p:cNvSpPr>
            <a:spLocks/>
          </p:cNvSpPr>
          <p:nvPr/>
        </p:nvSpPr>
        <p:spPr bwMode="auto">
          <a:xfrm>
            <a:off x="4243388" y="1935163"/>
            <a:ext cx="42862" cy="39687"/>
          </a:xfrm>
          <a:custGeom>
            <a:avLst/>
            <a:gdLst>
              <a:gd name="T0" fmla="*/ 2147483647 w 27"/>
              <a:gd name="T1" fmla="*/ 2147483647 h 25"/>
              <a:gd name="T2" fmla="*/ 0 w 27"/>
              <a:gd name="T3" fmla="*/ 0 h 25"/>
              <a:gd name="T4" fmla="*/ 2147483647 w 27"/>
              <a:gd name="T5" fmla="*/ 0 h 25"/>
              <a:gd name="T6" fmla="*/ 2147483647 w 27"/>
              <a:gd name="T7" fmla="*/ 2147483647 h 25"/>
              <a:gd name="T8" fmla="*/ 2147483647 w 27"/>
              <a:gd name="T9" fmla="*/ 2147483647 h 25"/>
              <a:gd name="T10" fmla="*/ 2147483647 w 27"/>
              <a:gd name="T11" fmla="*/ 2147483647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"/>
              <a:gd name="T19" fmla="*/ 0 h 25"/>
              <a:gd name="T20" fmla="*/ 27 w 27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" h="25">
                <a:moveTo>
                  <a:pt x="6" y="17"/>
                </a:moveTo>
                <a:lnTo>
                  <a:pt x="0" y="0"/>
                </a:lnTo>
                <a:lnTo>
                  <a:pt x="15" y="0"/>
                </a:lnTo>
                <a:lnTo>
                  <a:pt x="26" y="10"/>
                </a:lnTo>
                <a:lnTo>
                  <a:pt x="22" y="24"/>
                </a:lnTo>
                <a:lnTo>
                  <a:pt x="6" y="1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37" name="Freeform 96"/>
          <p:cNvSpPr>
            <a:spLocks/>
          </p:cNvSpPr>
          <p:nvPr/>
        </p:nvSpPr>
        <p:spPr bwMode="auto">
          <a:xfrm>
            <a:off x="3846513" y="2528888"/>
            <a:ext cx="982662" cy="600075"/>
          </a:xfrm>
          <a:custGeom>
            <a:avLst/>
            <a:gdLst>
              <a:gd name="T0" fmla="*/ 2147483647 w 619"/>
              <a:gd name="T1" fmla="*/ 2147483647 h 378"/>
              <a:gd name="T2" fmla="*/ 2147483647 w 619"/>
              <a:gd name="T3" fmla="*/ 2147483647 h 378"/>
              <a:gd name="T4" fmla="*/ 0 w 619"/>
              <a:gd name="T5" fmla="*/ 2147483647 h 378"/>
              <a:gd name="T6" fmla="*/ 2147483647 w 619"/>
              <a:gd name="T7" fmla="*/ 2147483647 h 378"/>
              <a:gd name="T8" fmla="*/ 2147483647 w 619"/>
              <a:gd name="T9" fmla="*/ 2147483647 h 378"/>
              <a:gd name="T10" fmla="*/ 2147483647 w 619"/>
              <a:gd name="T11" fmla="*/ 2147483647 h 378"/>
              <a:gd name="T12" fmla="*/ 2147483647 w 619"/>
              <a:gd name="T13" fmla="*/ 2147483647 h 378"/>
              <a:gd name="T14" fmla="*/ 2147483647 w 619"/>
              <a:gd name="T15" fmla="*/ 2147483647 h 378"/>
              <a:gd name="T16" fmla="*/ 2147483647 w 619"/>
              <a:gd name="T17" fmla="*/ 2147483647 h 378"/>
              <a:gd name="T18" fmla="*/ 2147483647 w 619"/>
              <a:gd name="T19" fmla="*/ 2147483647 h 378"/>
              <a:gd name="T20" fmla="*/ 2147483647 w 619"/>
              <a:gd name="T21" fmla="*/ 2147483647 h 378"/>
              <a:gd name="T22" fmla="*/ 2147483647 w 619"/>
              <a:gd name="T23" fmla="*/ 2147483647 h 378"/>
              <a:gd name="T24" fmla="*/ 2147483647 w 619"/>
              <a:gd name="T25" fmla="*/ 2147483647 h 378"/>
              <a:gd name="T26" fmla="*/ 2147483647 w 619"/>
              <a:gd name="T27" fmla="*/ 2147483647 h 378"/>
              <a:gd name="T28" fmla="*/ 2147483647 w 619"/>
              <a:gd name="T29" fmla="*/ 2147483647 h 378"/>
              <a:gd name="T30" fmla="*/ 2147483647 w 619"/>
              <a:gd name="T31" fmla="*/ 2147483647 h 378"/>
              <a:gd name="T32" fmla="*/ 2147483647 w 619"/>
              <a:gd name="T33" fmla="*/ 2147483647 h 378"/>
              <a:gd name="T34" fmla="*/ 2147483647 w 619"/>
              <a:gd name="T35" fmla="*/ 2147483647 h 378"/>
              <a:gd name="T36" fmla="*/ 2147483647 w 619"/>
              <a:gd name="T37" fmla="*/ 2147483647 h 378"/>
              <a:gd name="T38" fmla="*/ 2147483647 w 619"/>
              <a:gd name="T39" fmla="*/ 2147483647 h 378"/>
              <a:gd name="T40" fmla="*/ 2147483647 w 619"/>
              <a:gd name="T41" fmla="*/ 2147483647 h 378"/>
              <a:gd name="T42" fmla="*/ 2147483647 w 619"/>
              <a:gd name="T43" fmla="*/ 2147483647 h 378"/>
              <a:gd name="T44" fmla="*/ 2147483647 w 619"/>
              <a:gd name="T45" fmla="*/ 2147483647 h 378"/>
              <a:gd name="T46" fmla="*/ 2147483647 w 619"/>
              <a:gd name="T47" fmla="*/ 0 h 378"/>
              <a:gd name="T48" fmla="*/ 2147483647 w 619"/>
              <a:gd name="T49" fmla="*/ 2147483647 h 378"/>
              <a:gd name="T50" fmla="*/ 2147483647 w 619"/>
              <a:gd name="T51" fmla="*/ 2147483647 h 378"/>
              <a:gd name="T52" fmla="*/ 2147483647 w 619"/>
              <a:gd name="T53" fmla="*/ 2147483647 h 378"/>
              <a:gd name="T54" fmla="*/ 2147483647 w 619"/>
              <a:gd name="T55" fmla="*/ 2147483647 h 378"/>
              <a:gd name="T56" fmla="*/ 2147483647 w 619"/>
              <a:gd name="T57" fmla="*/ 2147483647 h 378"/>
              <a:gd name="T58" fmla="*/ 2147483647 w 619"/>
              <a:gd name="T59" fmla="*/ 2147483647 h 378"/>
              <a:gd name="T60" fmla="*/ 2147483647 w 619"/>
              <a:gd name="T61" fmla="*/ 2147483647 h 378"/>
              <a:gd name="T62" fmla="*/ 2147483647 w 619"/>
              <a:gd name="T63" fmla="*/ 2147483647 h 378"/>
              <a:gd name="T64" fmla="*/ 2147483647 w 619"/>
              <a:gd name="T65" fmla="*/ 2147483647 h 378"/>
              <a:gd name="T66" fmla="*/ 2147483647 w 619"/>
              <a:gd name="T67" fmla="*/ 2147483647 h 378"/>
              <a:gd name="T68" fmla="*/ 2147483647 w 619"/>
              <a:gd name="T69" fmla="*/ 2147483647 h 378"/>
              <a:gd name="T70" fmla="*/ 2147483647 w 619"/>
              <a:gd name="T71" fmla="*/ 2147483647 h 378"/>
              <a:gd name="T72" fmla="*/ 2147483647 w 619"/>
              <a:gd name="T73" fmla="*/ 2147483647 h 378"/>
              <a:gd name="T74" fmla="*/ 2147483647 w 619"/>
              <a:gd name="T75" fmla="*/ 2147483647 h 378"/>
              <a:gd name="T76" fmla="*/ 2147483647 w 619"/>
              <a:gd name="T77" fmla="*/ 2147483647 h 378"/>
              <a:gd name="T78" fmla="*/ 2147483647 w 619"/>
              <a:gd name="T79" fmla="*/ 2147483647 h 378"/>
              <a:gd name="T80" fmla="*/ 2147483647 w 619"/>
              <a:gd name="T81" fmla="*/ 2147483647 h 378"/>
              <a:gd name="T82" fmla="*/ 2147483647 w 619"/>
              <a:gd name="T83" fmla="*/ 2147483647 h 378"/>
              <a:gd name="T84" fmla="*/ 2147483647 w 619"/>
              <a:gd name="T85" fmla="*/ 2147483647 h 378"/>
              <a:gd name="T86" fmla="*/ 2147483647 w 619"/>
              <a:gd name="T87" fmla="*/ 2147483647 h 378"/>
              <a:gd name="T88" fmla="*/ 2147483647 w 619"/>
              <a:gd name="T89" fmla="*/ 2147483647 h 378"/>
              <a:gd name="T90" fmla="*/ 2147483647 w 619"/>
              <a:gd name="T91" fmla="*/ 2147483647 h 378"/>
              <a:gd name="T92" fmla="*/ 2147483647 w 619"/>
              <a:gd name="T93" fmla="*/ 2147483647 h 378"/>
              <a:gd name="T94" fmla="*/ 2147483647 w 619"/>
              <a:gd name="T95" fmla="*/ 2147483647 h 378"/>
              <a:gd name="T96" fmla="*/ 2147483647 w 619"/>
              <a:gd name="T97" fmla="*/ 2147483647 h 37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19"/>
              <a:gd name="T148" fmla="*/ 0 h 378"/>
              <a:gd name="T149" fmla="*/ 619 w 619"/>
              <a:gd name="T150" fmla="*/ 378 h 37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19" h="378">
                <a:moveTo>
                  <a:pt x="12" y="367"/>
                </a:moveTo>
                <a:lnTo>
                  <a:pt x="24" y="352"/>
                </a:lnTo>
                <a:lnTo>
                  <a:pt x="0" y="332"/>
                </a:lnTo>
                <a:lnTo>
                  <a:pt x="6" y="298"/>
                </a:lnTo>
                <a:lnTo>
                  <a:pt x="16" y="227"/>
                </a:lnTo>
                <a:lnTo>
                  <a:pt x="53" y="202"/>
                </a:lnTo>
                <a:lnTo>
                  <a:pt x="58" y="206"/>
                </a:lnTo>
                <a:lnTo>
                  <a:pt x="69" y="213"/>
                </a:lnTo>
                <a:lnTo>
                  <a:pt x="52" y="245"/>
                </a:lnTo>
                <a:lnTo>
                  <a:pt x="73" y="256"/>
                </a:lnTo>
                <a:lnTo>
                  <a:pt x="169" y="217"/>
                </a:lnTo>
                <a:lnTo>
                  <a:pt x="186" y="191"/>
                </a:lnTo>
                <a:lnTo>
                  <a:pt x="221" y="181"/>
                </a:lnTo>
                <a:lnTo>
                  <a:pt x="272" y="152"/>
                </a:lnTo>
                <a:lnTo>
                  <a:pt x="293" y="127"/>
                </a:lnTo>
                <a:lnTo>
                  <a:pt x="298" y="113"/>
                </a:lnTo>
                <a:lnTo>
                  <a:pt x="282" y="89"/>
                </a:lnTo>
                <a:lnTo>
                  <a:pt x="285" y="67"/>
                </a:lnTo>
                <a:lnTo>
                  <a:pt x="299" y="58"/>
                </a:lnTo>
                <a:lnTo>
                  <a:pt x="298" y="52"/>
                </a:lnTo>
                <a:lnTo>
                  <a:pt x="312" y="37"/>
                </a:lnTo>
                <a:lnTo>
                  <a:pt x="341" y="23"/>
                </a:lnTo>
                <a:lnTo>
                  <a:pt x="348" y="10"/>
                </a:lnTo>
                <a:lnTo>
                  <a:pt x="378" y="0"/>
                </a:lnTo>
                <a:lnTo>
                  <a:pt x="415" y="14"/>
                </a:lnTo>
                <a:lnTo>
                  <a:pt x="415" y="56"/>
                </a:lnTo>
                <a:lnTo>
                  <a:pt x="438" y="67"/>
                </a:lnTo>
                <a:lnTo>
                  <a:pt x="450" y="9"/>
                </a:lnTo>
                <a:lnTo>
                  <a:pt x="471" y="2"/>
                </a:lnTo>
                <a:lnTo>
                  <a:pt x="520" y="2"/>
                </a:lnTo>
                <a:lnTo>
                  <a:pt x="590" y="10"/>
                </a:lnTo>
                <a:lnTo>
                  <a:pt x="593" y="75"/>
                </a:lnTo>
                <a:lnTo>
                  <a:pt x="616" y="112"/>
                </a:lnTo>
                <a:lnTo>
                  <a:pt x="612" y="142"/>
                </a:lnTo>
                <a:lnTo>
                  <a:pt x="618" y="205"/>
                </a:lnTo>
                <a:lnTo>
                  <a:pt x="593" y="222"/>
                </a:lnTo>
                <a:lnTo>
                  <a:pt x="612" y="248"/>
                </a:lnTo>
                <a:lnTo>
                  <a:pt x="595" y="269"/>
                </a:lnTo>
                <a:lnTo>
                  <a:pt x="580" y="289"/>
                </a:lnTo>
                <a:lnTo>
                  <a:pt x="531" y="302"/>
                </a:lnTo>
                <a:lnTo>
                  <a:pt x="495" y="327"/>
                </a:lnTo>
                <a:lnTo>
                  <a:pt x="439" y="330"/>
                </a:lnTo>
                <a:lnTo>
                  <a:pt x="420" y="304"/>
                </a:lnTo>
                <a:lnTo>
                  <a:pt x="352" y="287"/>
                </a:lnTo>
                <a:lnTo>
                  <a:pt x="301" y="318"/>
                </a:lnTo>
                <a:lnTo>
                  <a:pt x="212" y="345"/>
                </a:lnTo>
                <a:lnTo>
                  <a:pt x="166" y="337"/>
                </a:lnTo>
                <a:lnTo>
                  <a:pt x="47" y="377"/>
                </a:lnTo>
                <a:lnTo>
                  <a:pt x="12" y="36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38" name="Freeform 97"/>
          <p:cNvSpPr>
            <a:spLocks/>
          </p:cNvSpPr>
          <p:nvPr/>
        </p:nvSpPr>
        <p:spPr bwMode="auto">
          <a:xfrm>
            <a:off x="2647950" y="2400300"/>
            <a:ext cx="728663" cy="584200"/>
          </a:xfrm>
          <a:custGeom>
            <a:avLst/>
            <a:gdLst>
              <a:gd name="T0" fmla="*/ 2147483647 w 459"/>
              <a:gd name="T1" fmla="*/ 2147483647 h 368"/>
              <a:gd name="T2" fmla="*/ 2147483647 w 459"/>
              <a:gd name="T3" fmla="*/ 2147483647 h 368"/>
              <a:gd name="T4" fmla="*/ 2147483647 w 459"/>
              <a:gd name="T5" fmla="*/ 2147483647 h 368"/>
              <a:gd name="T6" fmla="*/ 2147483647 w 459"/>
              <a:gd name="T7" fmla="*/ 2147483647 h 368"/>
              <a:gd name="T8" fmla="*/ 2147483647 w 459"/>
              <a:gd name="T9" fmla="*/ 2147483647 h 368"/>
              <a:gd name="T10" fmla="*/ 2147483647 w 459"/>
              <a:gd name="T11" fmla="*/ 2147483647 h 368"/>
              <a:gd name="T12" fmla="*/ 2147483647 w 459"/>
              <a:gd name="T13" fmla="*/ 2147483647 h 368"/>
              <a:gd name="T14" fmla="*/ 2147483647 w 459"/>
              <a:gd name="T15" fmla="*/ 2147483647 h 368"/>
              <a:gd name="T16" fmla="*/ 2147483647 w 459"/>
              <a:gd name="T17" fmla="*/ 2147483647 h 368"/>
              <a:gd name="T18" fmla="*/ 2147483647 w 459"/>
              <a:gd name="T19" fmla="*/ 2147483647 h 368"/>
              <a:gd name="T20" fmla="*/ 2147483647 w 459"/>
              <a:gd name="T21" fmla="*/ 2147483647 h 368"/>
              <a:gd name="T22" fmla="*/ 2147483647 w 459"/>
              <a:gd name="T23" fmla="*/ 2147483647 h 368"/>
              <a:gd name="T24" fmla="*/ 2147483647 w 459"/>
              <a:gd name="T25" fmla="*/ 2147483647 h 368"/>
              <a:gd name="T26" fmla="*/ 2147483647 w 459"/>
              <a:gd name="T27" fmla="*/ 2147483647 h 368"/>
              <a:gd name="T28" fmla="*/ 2147483647 w 459"/>
              <a:gd name="T29" fmla="*/ 2147483647 h 368"/>
              <a:gd name="T30" fmla="*/ 2147483647 w 459"/>
              <a:gd name="T31" fmla="*/ 2147483647 h 368"/>
              <a:gd name="T32" fmla="*/ 2147483647 w 459"/>
              <a:gd name="T33" fmla="*/ 2147483647 h 368"/>
              <a:gd name="T34" fmla="*/ 2147483647 w 459"/>
              <a:gd name="T35" fmla="*/ 2147483647 h 368"/>
              <a:gd name="T36" fmla="*/ 2147483647 w 459"/>
              <a:gd name="T37" fmla="*/ 2147483647 h 368"/>
              <a:gd name="T38" fmla="*/ 2147483647 w 459"/>
              <a:gd name="T39" fmla="*/ 2147483647 h 368"/>
              <a:gd name="T40" fmla="*/ 2147483647 w 459"/>
              <a:gd name="T41" fmla="*/ 2147483647 h 368"/>
              <a:gd name="T42" fmla="*/ 2147483647 w 459"/>
              <a:gd name="T43" fmla="*/ 2147483647 h 368"/>
              <a:gd name="T44" fmla="*/ 2147483647 w 459"/>
              <a:gd name="T45" fmla="*/ 2147483647 h 368"/>
              <a:gd name="T46" fmla="*/ 2147483647 w 459"/>
              <a:gd name="T47" fmla="*/ 2147483647 h 368"/>
              <a:gd name="T48" fmla="*/ 2147483647 w 459"/>
              <a:gd name="T49" fmla="*/ 2147483647 h 368"/>
              <a:gd name="T50" fmla="*/ 2147483647 w 459"/>
              <a:gd name="T51" fmla="*/ 2147483647 h 368"/>
              <a:gd name="T52" fmla="*/ 2147483647 w 459"/>
              <a:gd name="T53" fmla="*/ 2147483647 h 368"/>
              <a:gd name="T54" fmla="*/ 2147483647 w 459"/>
              <a:gd name="T55" fmla="*/ 2147483647 h 368"/>
              <a:gd name="T56" fmla="*/ 2147483647 w 459"/>
              <a:gd name="T57" fmla="*/ 2147483647 h 368"/>
              <a:gd name="T58" fmla="*/ 2147483647 w 459"/>
              <a:gd name="T59" fmla="*/ 2147483647 h 368"/>
              <a:gd name="T60" fmla="*/ 2147483647 w 459"/>
              <a:gd name="T61" fmla="*/ 2147483647 h 368"/>
              <a:gd name="T62" fmla="*/ 2147483647 w 459"/>
              <a:gd name="T63" fmla="*/ 2147483647 h 368"/>
              <a:gd name="T64" fmla="*/ 0 w 459"/>
              <a:gd name="T65" fmla="*/ 2147483647 h 368"/>
              <a:gd name="T66" fmla="*/ 2147483647 w 459"/>
              <a:gd name="T67" fmla="*/ 2147483647 h 368"/>
              <a:gd name="T68" fmla="*/ 2147483647 w 459"/>
              <a:gd name="T69" fmla="*/ 2147483647 h 368"/>
              <a:gd name="T70" fmla="*/ 2147483647 w 459"/>
              <a:gd name="T71" fmla="*/ 2147483647 h 368"/>
              <a:gd name="T72" fmla="*/ 2147483647 w 459"/>
              <a:gd name="T73" fmla="*/ 2147483647 h 368"/>
              <a:gd name="T74" fmla="*/ 2147483647 w 459"/>
              <a:gd name="T75" fmla="*/ 2147483647 h 368"/>
              <a:gd name="T76" fmla="*/ 2147483647 w 459"/>
              <a:gd name="T77" fmla="*/ 2147483647 h 368"/>
              <a:gd name="T78" fmla="*/ 2147483647 w 459"/>
              <a:gd name="T79" fmla="*/ 2147483647 h 368"/>
              <a:gd name="T80" fmla="*/ 2147483647 w 459"/>
              <a:gd name="T81" fmla="*/ 2147483647 h 368"/>
              <a:gd name="T82" fmla="*/ 2147483647 w 459"/>
              <a:gd name="T83" fmla="*/ 0 h 368"/>
              <a:gd name="T84" fmla="*/ 2147483647 w 459"/>
              <a:gd name="T85" fmla="*/ 2147483647 h 368"/>
              <a:gd name="T86" fmla="*/ 2147483647 w 459"/>
              <a:gd name="T87" fmla="*/ 2147483647 h 368"/>
              <a:gd name="T88" fmla="*/ 2147483647 w 459"/>
              <a:gd name="T89" fmla="*/ 2147483647 h 368"/>
              <a:gd name="T90" fmla="*/ 2147483647 w 459"/>
              <a:gd name="T91" fmla="*/ 2147483647 h 36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59"/>
              <a:gd name="T139" fmla="*/ 0 h 368"/>
              <a:gd name="T140" fmla="*/ 459 w 459"/>
              <a:gd name="T141" fmla="*/ 368 h 36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59" h="368">
                <a:moveTo>
                  <a:pt x="261" y="20"/>
                </a:moveTo>
                <a:lnTo>
                  <a:pt x="277" y="82"/>
                </a:lnTo>
                <a:lnTo>
                  <a:pt x="317" y="144"/>
                </a:lnTo>
                <a:lnTo>
                  <a:pt x="375" y="162"/>
                </a:lnTo>
                <a:lnTo>
                  <a:pt x="429" y="147"/>
                </a:lnTo>
                <a:lnTo>
                  <a:pt x="440" y="121"/>
                </a:lnTo>
                <a:lnTo>
                  <a:pt x="458" y="138"/>
                </a:lnTo>
                <a:lnTo>
                  <a:pt x="444" y="153"/>
                </a:lnTo>
                <a:lnTo>
                  <a:pt x="447" y="181"/>
                </a:lnTo>
                <a:lnTo>
                  <a:pt x="415" y="184"/>
                </a:lnTo>
                <a:lnTo>
                  <a:pt x="419" y="211"/>
                </a:lnTo>
                <a:lnTo>
                  <a:pt x="421" y="256"/>
                </a:lnTo>
                <a:lnTo>
                  <a:pt x="437" y="271"/>
                </a:lnTo>
                <a:lnTo>
                  <a:pt x="429" y="320"/>
                </a:lnTo>
                <a:lnTo>
                  <a:pt x="445" y="336"/>
                </a:lnTo>
                <a:lnTo>
                  <a:pt x="424" y="358"/>
                </a:lnTo>
                <a:lnTo>
                  <a:pt x="409" y="367"/>
                </a:lnTo>
                <a:lnTo>
                  <a:pt x="373" y="348"/>
                </a:lnTo>
                <a:lnTo>
                  <a:pt x="355" y="347"/>
                </a:lnTo>
                <a:lnTo>
                  <a:pt x="330" y="292"/>
                </a:lnTo>
                <a:lnTo>
                  <a:pt x="324" y="271"/>
                </a:lnTo>
                <a:lnTo>
                  <a:pt x="283" y="260"/>
                </a:lnTo>
                <a:lnTo>
                  <a:pt x="252" y="239"/>
                </a:lnTo>
                <a:lnTo>
                  <a:pt x="230" y="231"/>
                </a:lnTo>
                <a:lnTo>
                  <a:pt x="218" y="236"/>
                </a:lnTo>
                <a:lnTo>
                  <a:pt x="208" y="231"/>
                </a:lnTo>
                <a:lnTo>
                  <a:pt x="182" y="199"/>
                </a:lnTo>
                <a:lnTo>
                  <a:pt x="154" y="192"/>
                </a:lnTo>
                <a:lnTo>
                  <a:pt x="139" y="91"/>
                </a:lnTo>
                <a:lnTo>
                  <a:pt x="81" y="95"/>
                </a:lnTo>
                <a:lnTo>
                  <a:pt x="26" y="81"/>
                </a:lnTo>
                <a:lnTo>
                  <a:pt x="15" y="49"/>
                </a:lnTo>
                <a:lnTo>
                  <a:pt x="0" y="36"/>
                </a:lnTo>
                <a:lnTo>
                  <a:pt x="20" y="34"/>
                </a:lnTo>
                <a:lnTo>
                  <a:pt x="29" y="41"/>
                </a:lnTo>
                <a:lnTo>
                  <a:pt x="46" y="58"/>
                </a:lnTo>
                <a:lnTo>
                  <a:pt x="86" y="52"/>
                </a:lnTo>
                <a:lnTo>
                  <a:pt x="129" y="74"/>
                </a:lnTo>
                <a:lnTo>
                  <a:pt x="146" y="57"/>
                </a:lnTo>
                <a:lnTo>
                  <a:pt x="134" y="36"/>
                </a:lnTo>
                <a:lnTo>
                  <a:pt x="141" y="2"/>
                </a:lnTo>
                <a:lnTo>
                  <a:pt x="174" y="0"/>
                </a:lnTo>
                <a:lnTo>
                  <a:pt x="199" y="14"/>
                </a:lnTo>
                <a:lnTo>
                  <a:pt x="200" y="33"/>
                </a:lnTo>
                <a:lnTo>
                  <a:pt x="216" y="42"/>
                </a:lnTo>
                <a:lnTo>
                  <a:pt x="261" y="2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39" name="Freeform 98"/>
          <p:cNvSpPr>
            <a:spLocks/>
          </p:cNvSpPr>
          <p:nvPr/>
        </p:nvSpPr>
        <p:spPr bwMode="auto">
          <a:xfrm>
            <a:off x="2647950" y="2047875"/>
            <a:ext cx="617538" cy="471488"/>
          </a:xfrm>
          <a:custGeom>
            <a:avLst/>
            <a:gdLst>
              <a:gd name="T0" fmla="*/ 2147483647 w 389"/>
              <a:gd name="T1" fmla="*/ 2147483647 h 297"/>
              <a:gd name="T2" fmla="*/ 2147483647 w 389"/>
              <a:gd name="T3" fmla="*/ 2147483647 h 297"/>
              <a:gd name="T4" fmla="*/ 2147483647 w 389"/>
              <a:gd name="T5" fmla="*/ 2147483647 h 297"/>
              <a:gd name="T6" fmla="*/ 2147483647 w 389"/>
              <a:gd name="T7" fmla="*/ 2147483647 h 297"/>
              <a:gd name="T8" fmla="*/ 2147483647 w 389"/>
              <a:gd name="T9" fmla="*/ 2147483647 h 297"/>
              <a:gd name="T10" fmla="*/ 2147483647 w 389"/>
              <a:gd name="T11" fmla="*/ 2147483647 h 297"/>
              <a:gd name="T12" fmla="*/ 2147483647 w 389"/>
              <a:gd name="T13" fmla="*/ 2147483647 h 297"/>
              <a:gd name="T14" fmla="*/ 2147483647 w 389"/>
              <a:gd name="T15" fmla="*/ 2147483647 h 297"/>
              <a:gd name="T16" fmla="*/ 2147483647 w 389"/>
              <a:gd name="T17" fmla="*/ 2147483647 h 297"/>
              <a:gd name="T18" fmla="*/ 2147483647 w 389"/>
              <a:gd name="T19" fmla="*/ 2147483647 h 297"/>
              <a:gd name="T20" fmla="*/ 2147483647 w 389"/>
              <a:gd name="T21" fmla="*/ 2147483647 h 297"/>
              <a:gd name="T22" fmla="*/ 2147483647 w 389"/>
              <a:gd name="T23" fmla="*/ 2147483647 h 297"/>
              <a:gd name="T24" fmla="*/ 2147483647 w 389"/>
              <a:gd name="T25" fmla="*/ 2147483647 h 297"/>
              <a:gd name="T26" fmla="*/ 2147483647 w 389"/>
              <a:gd name="T27" fmla="*/ 2147483647 h 297"/>
              <a:gd name="T28" fmla="*/ 2147483647 w 389"/>
              <a:gd name="T29" fmla="*/ 2147483647 h 297"/>
              <a:gd name="T30" fmla="*/ 0 w 389"/>
              <a:gd name="T31" fmla="*/ 2147483647 h 297"/>
              <a:gd name="T32" fmla="*/ 2147483647 w 389"/>
              <a:gd name="T33" fmla="*/ 2147483647 h 297"/>
              <a:gd name="T34" fmla="*/ 2147483647 w 389"/>
              <a:gd name="T35" fmla="*/ 2147483647 h 297"/>
              <a:gd name="T36" fmla="*/ 2147483647 w 389"/>
              <a:gd name="T37" fmla="*/ 2147483647 h 297"/>
              <a:gd name="T38" fmla="*/ 2147483647 w 389"/>
              <a:gd name="T39" fmla="*/ 2147483647 h 297"/>
              <a:gd name="T40" fmla="*/ 2147483647 w 389"/>
              <a:gd name="T41" fmla="*/ 2147483647 h 297"/>
              <a:gd name="T42" fmla="*/ 2147483647 w 389"/>
              <a:gd name="T43" fmla="*/ 2147483647 h 297"/>
              <a:gd name="T44" fmla="*/ 2147483647 w 389"/>
              <a:gd name="T45" fmla="*/ 2147483647 h 297"/>
              <a:gd name="T46" fmla="*/ 2147483647 w 389"/>
              <a:gd name="T47" fmla="*/ 2147483647 h 297"/>
              <a:gd name="T48" fmla="*/ 2147483647 w 389"/>
              <a:gd name="T49" fmla="*/ 2147483647 h 297"/>
              <a:gd name="T50" fmla="*/ 2147483647 w 389"/>
              <a:gd name="T51" fmla="*/ 2147483647 h 297"/>
              <a:gd name="T52" fmla="*/ 2147483647 w 389"/>
              <a:gd name="T53" fmla="*/ 2147483647 h 297"/>
              <a:gd name="T54" fmla="*/ 2147483647 w 389"/>
              <a:gd name="T55" fmla="*/ 2147483647 h 297"/>
              <a:gd name="T56" fmla="*/ 2147483647 w 389"/>
              <a:gd name="T57" fmla="*/ 0 h 297"/>
              <a:gd name="T58" fmla="*/ 2147483647 w 389"/>
              <a:gd name="T59" fmla="*/ 2147483647 h 297"/>
              <a:gd name="T60" fmla="*/ 2147483647 w 389"/>
              <a:gd name="T61" fmla="*/ 2147483647 h 297"/>
              <a:gd name="T62" fmla="*/ 2147483647 w 389"/>
              <a:gd name="T63" fmla="*/ 2147483647 h 297"/>
              <a:gd name="T64" fmla="*/ 2147483647 w 389"/>
              <a:gd name="T65" fmla="*/ 2147483647 h 297"/>
              <a:gd name="T66" fmla="*/ 2147483647 w 389"/>
              <a:gd name="T67" fmla="*/ 2147483647 h 297"/>
              <a:gd name="T68" fmla="*/ 2147483647 w 389"/>
              <a:gd name="T69" fmla="*/ 2147483647 h 297"/>
              <a:gd name="T70" fmla="*/ 2147483647 w 389"/>
              <a:gd name="T71" fmla="*/ 2147483647 h 297"/>
              <a:gd name="T72" fmla="*/ 2147483647 w 389"/>
              <a:gd name="T73" fmla="*/ 2147483647 h 29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89"/>
              <a:gd name="T112" fmla="*/ 0 h 297"/>
              <a:gd name="T113" fmla="*/ 389 w 389"/>
              <a:gd name="T114" fmla="*/ 297 h 29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89" h="297">
                <a:moveTo>
                  <a:pt x="388" y="148"/>
                </a:moveTo>
                <a:lnTo>
                  <a:pt x="373" y="166"/>
                </a:lnTo>
                <a:lnTo>
                  <a:pt x="261" y="242"/>
                </a:lnTo>
                <a:lnTo>
                  <a:pt x="216" y="264"/>
                </a:lnTo>
                <a:lnTo>
                  <a:pt x="200" y="255"/>
                </a:lnTo>
                <a:lnTo>
                  <a:pt x="199" y="236"/>
                </a:lnTo>
                <a:lnTo>
                  <a:pt x="174" y="222"/>
                </a:lnTo>
                <a:lnTo>
                  <a:pt x="141" y="224"/>
                </a:lnTo>
                <a:lnTo>
                  <a:pt x="134" y="258"/>
                </a:lnTo>
                <a:lnTo>
                  <a:pt x="146" y="279"/>
                </a:lnTo>
                <a:lnTo>
                  <a:pt x="129" y="296"/>
                </a:lnTo>
                <a:lnTo>
                  <a:pt x="86" y="274"/>
                </a:lnTo>
                <a:lnTo>
                  <a:pt x="46" y="280"/>
                </a:lnTo>
                <a:lnTo>
                  <a:pt x="29" y="263"/>
                </a:lnTo>
                <a:lnTo>
                  <a:pt x="20" y="256"/>
                </a:lnTo>
                <a:lnTo>
                  <a:pt x="0" y="258"/>
                </a:lnTo>
                <a:lnTo>
                  <a:pt x="16" y="230"/>
                </a:lnTo>
                <a:lnTo>
                  <a:pt x="62" y="194"/>
                </a:lnTo>
                <a:lnTo>
                  <a:pt x="68" y="173"/>
                </a:lnTo>
                <a:lnTo>
                  <a:pt x="59" y="140"/>
                </a:lnTo>
                <a:lnTo>
                  <a:pt x="41" y="126"/>
                </a:lnTo>
                <a:lnTo>
                  <a:pt x="78" y="119"/>
                </a:lnTo>
                <a:lnTo>
                  <a:pt x="96" y="128"/>
                </a:lnTo>
                <a:lnTo>
                  <a:pt x="137" y="104"/>
                </a:lnTo>
                <a:lnTo>
                  <a:pt x="163" y="99"/>
                </a:lnTo>
                <a:lnTo>
                  <a:pt x="184" y="43"/>
                </a:lnTo>
                <a:lnTo>
                  <a:pt x="172" y="33"/>
                </a:lnTo>
                <a:lnTo>
                  <a:pt x="198" y="2"/>
                </a:lnTo>
                <a:lnTo>
                  <a:pt x="216" y="0"/>
                </a:lnTo>
                <a:lnTo>
                  <a:pt x="224" y="7"/>
                </a:lnTo>
                <a:lnTo>
                  <a:pt x="215" y="37"/>
                </a:lnTo>
                <a:lnTo>
                  <a:pt x="247" y="54"/>
                </a:lnTo>
                <a:lnTo>
                  <a:pt x="266" y="57"/>
                </a:lnTo>
                <a:lnTo>
                  <a:pt x="319" y="89"/>
                </a:lnTo>
                <a:lnTo>
                  <a:pt x="336" y="86"/>
                </a:lnTo>
                <a:lnTo>
                  <a:pt x="384" y="92"/>
                </a:lnTo>
                <a:lnTo>
                  <a:pt x="388" y="14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41" name="Freeform 100"/>
          <p:cNvSpPr>
            <a:spLocks/>
          </p:cNvSpPr>
          <p:nvPr/>
        </p:nvSpPr>
        <p:spPr bwMode="auto">
          <a:xfrm>
            <a:off x="2271713" y="2246313"/>
            <a:ext cx="485775" cy="280987"/>
          </a:xfrm>
          <a:custGeom>
            <a:avLst/>
            <a:gdLst>
              <a:gd name="T0" fmla="*/ 2147483647 w 306"/>
              <a:gd name="T1" fmla="*/ 2147483647 h 177"/>
              <a:gd name="T2" fmla="*/ 2147483647 w 306"/>
              <a:gd name="T3" fmla="*/ 2147483647 h 177"/>
              <a:gd name="T4" fmla="*/ 2147483647 w 306"/>
              <a:gd name="T5" fmla="*/ 2147483647 h 177"/>
              <a:gd name="T6" fmla="*/ 2147483647 w 306"/>
              <a:gd name="T7" fmla="*/ 2147483647 h 177"/>
              <a:gd name="T8" fmla="*/ 2147483647 w 306"/>
              <a:gd name="T9" fmla="*/ 2147483647 h 177"/>
              <a:gd name="T10" fmla="*/ 2147483647 w 306"/>
              <a:gd name="T11" fmla="*/ 2147483647 h 177"/>
              <a:gd name="T12" fmla="*/ 2147483647 w 306"/>
              <a:gd name="T13" fmla="*/ 2147483647 h 177"/>
              <a:gd name="T14" fmla="*/ 2147483647 w 306"/>
              <a:gd name="T15" fmla="*/ 2147483647 h 177"/>
              <a:gd name="T16" fmla="*/ 2147483647 w 306"/>
              <a:gd name="T17" fmla="*/ 2147483647 h 177"/>
              <a:gd name="T18" fmla="*/ 2147483647 w 306"/>
              <a:gd name="T19" fmla="*/ 2147483647 h 177"/>
              <a:gd name="T20" fmla="*/ 0 w 306"/>
              <a:gd name="T21" fmla="*/ 2147483647 h 177"/>
              <a:gd name="T22" fmla="*/ 2147483647 w 306"/>
              <a:gd name="T23" fmla="*/ 2147483647 h 177"/>
              <a:gd name="T24" fmla="*/ 2147483647 w 306"/>
              <a:gd name="T25" fmla="*/ 2147483647 h 177"/>
              <a:gd name="T26" fmla="*/ 2147483647 w 306"/>
              <a:gd name="T27" fmla="*/ 2147483647 h 177"/>
              <a:gd name="T28" fmla="*/ 2147483647 w 306"/>
              <a:gd name="T29" fmla="*/ 2147483647 h 177"/>
              <a:gd name="T30" fmla="*/ 2147483647 w 306"/>
              <a:gd name="T31" fmla="*/ 2147483647 h 177"/>
              <a:gd name="T32" fmla="*/ 2147483647 w 306"/>
              <a:gd name="T33" fmla="*/ 2147483647 h 177"/>
              <a:gd name="T34" fmla="*/ 2147483647 w 306"/>
              <a:gd name="T35" fmla="*/ 0 h 177"/>
              <a:gd name="T36" fmla="*/ 2147483647 w 306"/>
              <a:gd name="T37" fmla="*/ 2147483647 h 177"/>
              <a:gd name="T38" fmla="*/ 2147483647 w 306"/>
              <a:gd name="T39" fmla="*/ 2147483647 h 177"/>
              <a:gd name="T40" fmla="*/ 2147483647 w 306"/>
              <a:gd name="T41" fmla="*/ 2147483647 h 177"/>
              <a:gd name="T42" fmla="*/ 2147483647 w 306"/>
              <a:gd name="T43" fmla="*/ 2147483647 h 177"/>
              <a:gd name="T44" fmla="*/ 2147483647 w 306"/>
              <a:gd name="T45" fmla="*/ 2147483647 h 17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06"/>
              <a:gd name="T70" fmla="*/ 0 h 177"/>
              <a:gd name="T71" fmla="*/ 306 w 306"/>
              <a:gd name="T72" fmla="*/ 177 h 17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06" h="177">
                <a:moveTo>
                  <a:pt x="278" y="1"/>
                </a:moveTo>
                <a:lnTo>
                  <a:pt x="296" y="15"/>
                </a:lnTo>
                <a:lnTo>
                  <a:pt x="305" y="48"/>
                </a:lnTo>
                <a:lnTo>
                  <a:pt x="299" y="69"/>
                </a:lnTo>
                <a:lnTo>
                  <a:pt x="253" y="105"/>
                </a:lnTo>
                <a:lnTo>
                  <a:pt x="237" y="133"/>
                </a:lnTo>
                <a:lnTo>
                  <a:pt x="222" y="133"/>
                </a:lnTo>
                <a:lnTo>
                  <a:pt x="202" y="149"/>
                </a:lnTo>
                <a:lnTo>
                  <a:pt x="136" y="163"/>
                </a:lnTo>
                <a:lnTo>
                  <a:pt x="69" y="176"/>
                </a:lnTo>
                <a:lnTo>
                  <a:pt x="0" y="112"/>
                </a:lnTo>
                <a:lnTo>
                  <a:pt x="18" y="96"/>
                </a:lnTo>
                <a:lnTo>
                  <a:pt x="83" y="74"/>
                </a:lnTo>
                <a:lnTo>
                  <a:pt x="105" y="67"/>
                </a:lnTo>
                <a:lnTo>
                  <a:pt x="129" y="57"/>
                </a:lnTo>
                <a:lnTo>
                  <a:pt x="141" y="29"/>
                </a:lnTo>
                <a:lnTo>
                  <a:pt x="112" y="15"/>
                </a:lnTo>
                <a:lnTo>
                  <a:pt x="148" y="0"/>
                </a:lnTo>
                <a:lnTo>
                  <a:pt x="210" y="10"/>
                </a:lnTo>
                <a:lnTo>
                  <a:pt x="223" y="34"/>
                </a:lnTo>
                <a:lnTo>
                  <a:pt x="254" y="25"/>
                </a:lnTo>
                <a:lnTo>
                  <a:pt x="258" y="7"/>
                </a:lnTo>
                <a:lnTo>
                  <a:pt x="278" y="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42" name="Line 102"/>
          <p:cNvSpPr>
            <a:spLocks noChangeShapeType="1"/>
          </p:cNvSpPr>
          <p:nvPr/>
        </p:nvSpPr>
        <p:spPr bwMode="auto">
          <a:xfrm flipV="1">
            <a:off x="4487863" y="2206625"/>
            <a:ext cx="119062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2143" name="Line 103"/>
          <p:cNvSpPr>
            <a:spLocks noChangeShapeType="1"/>
          </p:cNvSpPr>
          <p:nvPr/>
        </p:nvSpPr>
        <p:spPr bwMode="auto">
          <a:xfrm flipV="1">
            <a:off x="4284663" y="2128838"/>
            <a:ext cx="12700" cy="77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2144" name="Line 104"/>
          <p:cNvSpPr>
            <a:spLocks noChangeShapeType="1"/>
          </p:cNvSpPr>
          <p:nvPr/>
        </p:nvSpPr>
        <p:spPr bwMode="auto">
          <a:xfrm flipV="1">
            <a:off x="4365625" y="2098675"/>
            <a:ext cx="0" cy="60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2145" name="Line 105"/>
          <p:cNvSpPr>
            <a:spLocks noChangeShapeType="1"/>
          </p:cNvSpPr>
          <p:nvPr/>
        </p:nvSpPr>
        <p:spPr bwMode="auto">
          <a:xfrm flipH="1">
            <a:off x="4251325" y="1958975"/>
            <a:ext cx="20638" cy="92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2146" name="Line 106"/>
          <p:cNvSpPr>
            <a:spLocks noChangeShapeType="1"/>
          </p:cNvSpPr>
          <p:nvPr/>
        </p:nvSpPr>
        <p:spPr bwMode="auto">
          <a:xfrm>
            <a:off x="3217863" y="3457575"/>
            <a:ext cx="1587" cy="109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2147" name="Freeform 107"/>
          <p:cNvSpPr>
            <a:spLocks/>
          </p:cNvSpPr>
          <p:nvPr/>
        </p:nvSpPr>
        <p:spPr bwMode="auto">
          <a:xfrm>
            <a:off x="2389188" y="5518150"/>
            <a:ext cx="314325" cy="331788"/>
          </a:xfrm>
          <a:custGeom>
            <a:avLst/>
            <a:gdLst>
              <a:gd name="T0" fmla="*/ 2147483647 w 198"/>
              <a:gd name="T1" fmla="*/ 2147483647 h 209"/>
              <a:gd name="T2" fmla="*/ 2147483647 w 198"/>
              <a:gd name="T3" fmla="*/ 2147483647 h 209"/>
              <a:gd name="T4" fmla="*/ 0 w 198"/>
              <a:gd name="T5" fmla="*/ 2147483647 h 209"/>
              <a:gd name="T6" fmla="*/ 2147483647 w 198"/>
              <a:gd name="T7" fmla="*/ 2147483647 h 209"/>
              <a:gd name="T8" fmla="*/ 2147483647 w 198"/>
              <a:gd name="T9" fmla="*/ 2147483647 h 209"/>
              <a:gd name="T10" fmla="*/ 2147483647 w 198"/>
              <a:gd name="T11" fmla="*/ 0 h 209"/>
              <a:gd name="T12" fmla="*/ 2147483647 w 198"/>
              <a:gd name="T13" fmla="*/ 2147483647 h 209"/>
              <a:gd name="T14" fmla="*/ 2147483647 w 198"/>
              <a:gd name="T15" fmla="*/ 2147483647 h 209"/>
              <a:gd name="T16" fmla="*/ 2147483647 w 198"/>
              <a:gd name="T17" fmla="*/ 2147483647 h 209"/>
              <a:gd name="T18" fmla="*/ 2147483647 w 198"/>
              <a:gd name="T19" fmla="*/ 2147483647 h 209"/>
              <a:gd name="T20" fmla="*/ 2147483647 w 198"/>
              <a:gd name="T21" fmla="*/ 2147483647 h 209"/>
              <a:gd name="T22" fmla="*/ 2147483647 w 198"/>
              <a:gd name="T23" fmla="*/ 2147483647 h 209"/>
              <a:gd name="T24" fmla="*/ 2147483647 w 198"/>
              <a:gd name="T25" fmla="*/ 2147483647 h 209"/>
              <a:gd name="T26" fmla="*/ 2147483647 w 198"/>
              <a:gd name="T27" fmla="*/ 2147483647 h 209"/>
              <a:gd name="T28" fmla="*/ 2147483647 w 198"/>
              <a:gd name="T29" fmla="*/ 2147483647 h 209"/>
              <a:gd name="T30" fmla="*/ 2147483647 w 198"/>
              <a:gd name="T31" fmla="*/ 2147483647 h 20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8"/>
              <a:gd name="T49" fmla="*/ 0 h 209"/>
              <a:gd name="T50" fmla="*/ 198 w 198"/>
              <a:gd name="T51" fmla="*/ 209 h 20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8" h="209">
                <a:moveTo>
                  <a:pt x="1" y="208"/>
                </a:moveTo>
                <a:lnTo>
                  <a:pt x="22" y="187"/>
                </a:lnTo>
                <a:lnTo>
                  <a:pt x="0" y="166"/>
                </a:lnTo>
                <a:lnTo>
                  <a:pt x="73" y="83"/>
                </a:lnTo>
                <a:lnTo>
                  <a:pt x="81" y="62"/>
                </a:lnTo>
                <a:lnTo>
                  <a:pt x="151" y="0"/>
                </a:lnTo>
                <a:lnTo>
                  <a:pt x="165" y="11"/>
                </a:lnTo>
                <a:lnTo>
                  <a:pt x="152" y="32"/>
                </a:lnTo>
                <a:lnTo>
                  <a:pt x="152" y="109"/>
                </a:lnTo>
                <a:lnTo>
                  <a:pt x="157" y="153"/>
                </a:lnTo>
                <a:lnTo>
                  <a:pt x="197" y="187"/>
                </a:lnTo>
                <a:lnTo>
                  <a:pt x="163" y="197"/>
                </a:lnTo>
                <a:lnTo>
                  <a:pt x="130" y="185"/>
                </a:lnTo>
                <a:lnTo>
                  <a:pt x="113" y="193"/>
                </a:lnTo>
                <a:lnTo>
                  <a:pt x="57" y="200"/>
                </a:lnTo>
                <a:lnTo>
                  <a:pt x="1" y="20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48" name="Freeform 108"/>
          <p:cNvSpPr>
            <a:spLocks/>
          </p:cNvSpPr>
          <p:nvPr/>
        </p:nvSpPr>
        <p:spPr bwMode="auto">
          <a:xfrm>
            <a:off x="2630488" y="5260975"/>
            <a:ext cx="898525" cy="635000"/>
          </a:xfrm>
          <a:custGeom>
            <a:avLst/>
            <a:gdLst>
              <a:gd name="T0" fmla="*/ 2147483647 w 566"/>
              <a:gd name="T1" fmla="*/ 2147483647 h 400"/>
              <a:gd name="T2" fmla="*/ 2147483647 w 566"/>
              <a:gd name="T3" fmla="*/ 2147483647 h 400"/>
              <a:gd name="T4" fmla="*/ 2147483647 w 566"/>
              <a:gd name="T5" fmla="*/ 2147483647 h 400"/>
              <a:gd name="T6" fmla="*/ 2147483647 w 566"/>
              <a:gd name="T7" fmla="*/ 2147483647 h 400"/>
              <a:gd name="T8" fmla="*/ 2147483647 w 566"/>
              <a:gd name="T9" fmla="*/ 2147483647 h 400"/>
              <a:gd name="T10" fmla="*/ 2147483647 w 566"/>
              <a:gd name="T11" fmla="*/ 2147483647 h 400"/>
              <a:gd name="T12" fmla="*/ 2147483647 w 566"/>
              <a:gd name="T13" fmla="*/ 2147483647 h 400"/>
              <a:gd name="T14" fmla="*/ 2147483647 w 566"/>
              <a:gd name="T15" fmla="*/ 0 h 400"/>
              <a:gd name="T16" fmla="*/ 2147483647 w 566"/>
              <a:gd name="T17" fmla="*/ 2147483647 h 400"/>
              <a:gd name="T18" fmla="*/ 2147483647 w 566"/>
              <a:gd name="T19" fmla="*/ 2147483647 h 400"/>
              <a:gd name="T20" fmla="*/ 2147483647 w 566"/>
              <a:gd name="T21" fmla="*/ 2147483647 h 400"/>
              <a:gd name="T22" fmla="*/ 2147483647 w 566"/>
              <a:gd name="T23" fmla="*/ 2147483647 h 400"/>
              <a:gd name="T24" fmla="*/ 2147483647 w 566"/>
              <a:gd name="T25" fmla="*/ 2147483647 h 400"/>
              <a:gd name="T26" fmla="*/ 2147483647 w 566"/>
              <a:gd name="T27" fmla="*/ 2147483647 h 400"/>
              <a:gd name="T28" fmla="*/ 2147483647 w 566"/>
              <a:gd name="T29" fmla="*/ 2147483647 h 400"/>
              <a:gd name="T30" fmla="*/ 2147483647 w 566"/>
              <a:gd name="T31" fmla="*/ 2147483647 h 400"/>
              <a:gd name="T32" fmla="*/ 2147483647 w 566"/>
              <a:gd name="T33" fmla="*/ 2147483647 h 400"/>
              <a:gd name="T34" fmla="*/ 2147483647 w 566"/>
              <a:gd name="T35" fmla="*/ 2147483647 h 400"/>
              <a:gd name="T36" fmla="*/ 2147483647 w 566"/>
              <a:gd name="T37" fmla="*/ 2147483647 h 400"/>
              <a:gd name="T38" fmla="*/ 2147483647 w 566"/>
              <a:gd name="T39" fmla="*/ 2147483647 h 400"/>
              <a:gd name="T40" fmla="*/ 2147483647 w 566"/>
              <a:gd name="T41" fmla="*/ 2147483647 h 400"/>
              <a:gd name="T42" fmla="*/ 2147483647 w 566"/>
              <a:gd name="T43" fmla="*/ 2147483647 h 400"/>
              <a:gd name="T44" fmla="*/ 2147483647 w 566"/>
              <a:gd name="T45" fmla="*/ 2147483647 h 400"/>
              <a:gd name="T46" fmla="*/ 2147483647 w 566"/>
              <a:gd name="T47" fmla="*/ 2147483647 h 400"/>
              <a:gd name="T48" fmla="*/ 2147483647 w 566"/>
              <a:gd name="T49" fmla="*/ 2147483647 h 400"/>
              <a:gd name="T50" fmla="*/ 0 w 566"/>
              <a:gd name="T51" fmla="*/ 2147483647 h 400"/>
              <a:gd name="T52" fmla="*/ 0 w 566"/>
              <a:gd name="T53" fmla="*/ 2147483647 h 400"/>
              <a:gd name="T54" fmla="*/ 2147483647 w 566"/>
              <a:gd name="T55" fmla="*/ 2147483647 h 40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66"/>
              <a:gd name="T85" fmla="*/ 0 h 400"/>
              <a:gd name="T86" fmla="*/ 566 w 566"/>
              <a:gd name="T87" fmla="*/ 400 h 40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66" h="400">
                <a:moveTo>
                  <a:pt x="13" y="173"/>
                </a:moveTo>
                <a:lnTo>
                  <a:pt x="32" y="90"/>
                </a:lnTo>
                <a:lnTo>
                  <a:pt x="32" y="49"/>
                </a:lnTo>
                <a:lnTo>
                  <a:pt x="66" y="9"/>
                </a:lnTo>
                <a:lnTo>
                  <a:pt x="88" y="49"/>
                </a:lnTo>
                <a:lnTo>
                  <a:pt x="172" y="30"/>
                </a:lnTo>
                <a:lnTo>
                  <a:pt x="182" y="35"/>
                </a:lnTo>
                <a:lnTo>
                  <a:pt x="254" y="0"/>
                </a:lnTo>
                <a:lnTo>
                  <a:pt x="382" y="24"/>
                </a:lnTo>
                <a:lnTo>
                  <a:pt x="426" y="32"/>
                </a:lnTo>
                <a:lnTo>
                  <a:pt x="448" y="56"/>
                </a:lnTo>
                <a:lnTo>
                  <a:pt x="519" y="22"/>
                </a:lnTo>
                <a:lnTo>
                  <a:pt x="541" y="68"/>
                </a:lnTo>
                <a:lnTo>
                  <a:pt x="554" y="80"/>
                </a:lnTo>
                <a:lnTo>
                  <a:pt x="565" y="82"/>
                </a:lnTo>
                <a:lnTo>
                  <a:pt x="533" y="116"/>
                </a:lnTo>
                <a:lnTo>
                  <a:pt x="495" y="137"/>
                </a:lnTo>
                <a:lnTo>
                  <a:pt x="495" y="261"/>
                </a:lnTo>
                <a:lnTo>
                  <a:pt x="458" y="254"/>
                </a:lnTo>
                <a:lnTo>
                  <a:pt x="365" y="291"/>
                </a:lnTo>
                <a:lnTo>
                  <a:pt x="365" y="344"/>
                </a:lnTo>
                <a:lnTo>
                  <a:pt x="365" y="399"/>
                </a:lnTo>
                <a:lnTo>
                  <a:pt x="205" y="374"/>
                </a:lnTo>
                <a:lnTo>
                  <a:pt x="45" y="349"/>
                </a:lnTo>
                <a:lnTo>
                  <a:pt x="5" y="315"/>
                </a:lnTo>
                <a:lnTo>
                  <a:pt x="0" y="271"/>
                </a:lnTo>
                <a:lnTo>
                  <a:pt x="0" y="194"/>
                </a:lnTo>
                <a:lnTo>
                  <a:pt x="13" y="17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49" name="Freeform 109"/>
          <p:cNvSpPr>
            <a:spLocks/>
          </p:cNvSpPr>
          <p:nvPr/>
        </p:nvSpPr>
        <p:spPr bwMode="auto">
          <a:xfrm>
            <a:off x="2868613" y="5632450"/>
            <a:ext cx="1128712" cy="1252538"/>
          </a:xfrm>
          <a:custGeom>
            <a:avLst/>
            <a:gdLst>
              <a:gd name="T0" fmla="*/ 0 w 711"/>
              <a:gd name="T1" fmla="*/ 2147483647 h 789"/>
              <a:gd name="T2" fmla="*/ 2147483647 w 711"/>
              <a:gd name="T3" fmla="*/ 2147483647 h 789"/>
              <a:gd name="T4" fmla="*/ 2147483647 w 711"/>
              <a:gd name="T5" fmla="*/ 2147483647 h 789"/>
              <a:gd name="T6" fmla="*/ 2147483647 w 711"/>
              <a:gd name="T7" fmla="*/ 2147483647 h 789"/>
              <a:gd name="T8" fmla="*/ 2147483647 w 711"/>
              <a:gd name="T9" fmla="*/ 2147483647 h 789"/>
              <a:gd name="T10" fmla="*/ 2147483647 w 711"/>
              <a:gd name="T11" fmla="*/ 2147483647 h 789"/>
              <a:gd name="T12" fmla="*/ 2147483647 w 711"/>
              <a:gd name="T13" fmla="*/ 2147483647 h 789"/>
              <a:gd name="T14" fmla="*/ 2147483647 w 711"/>
              <a:gd name="T15" fmla="*/ 2147483647 h 789"/>
              <a:gd name="T16" fmla="*/ 2147483647 w 711"/>
              <a:gd name="T17" fmla="*/ 2147483647 h 789"/>
              <a:gd name="T18" fmla="*/ 2147483647 w 711"/>
              <a:gd name="T19" fmla="*/ 2147483647 h 789"/>
              <a:gd name="T20" fmla="*/ 2147483647 w 711"/>
              <a:gd name="T21" fmla="*/ 2147483647 h 789"/>
              <a:gd name="T22" fmla="*/ 2147483647 w 711"/>
              <a:gd name="T23" fmla="*/ 0 h 789"/>
              <a:gd name="T24" fmla="*/ 2147483647 w 711"/>
              <a:gd name="T25" fmla="*/ 2147483647 h 789"/>
              <a:gd name="T26" fmla="*/ 2147483647 w 711"/>
              <a:gd name="T27" fmla="*/ 2147483647 h 789"/>
              <a:gd name="T28" fmla="*/ 2147483647 w 711"/>
              <a:gd name="T29" fmla="*/ 2147483647 h 789"/>
              <a:gd name="T30" fmla="*/ 2147483647 w 711"/>
              <a:gd name="T31" fmla="*/ 2147483647 h 789"/>
              <a:gd name="T32" fmla="*/ 2147483647 w 711"/>
              <a:gd name="T33" fmla="*/ 2147483647 h 789"/>
              <a:gd name="T34" fmla="*/ 2147483647 w 711"/>
              <a:gd name="T35" fmla="*/ 2147483647 h 789"/>
              <a:gd name="T36" fmla="*/ 2147483647 w 711"/>
              <a:gd name="T37" fmla="*/ 2147483647 h 789"/>
              <a:gd name="T38" fmla="*/ 2147483647 w 711"/>
              <a:gd name="T39" fmla="*/ 2147483647 h 789"/>
              <a:gd name="T40" fmla="*/ 2147483647 w 711"/>
              <a:gd name="T41" fmla="*/ 2147483647 h 789"/>
              <a:gd name="T42" fmla="*/ 2147483647 w 711"/>
              <a:gd name="T43" fmla="*/ 2147483647 h 789"/>
              <a:gd name="T44" fmla="*/ 2147483647 w 711"/>
              <a:gd name="T45" fmla="*/ 2147483647 h 789"/>
              <a:gd name="T46" fmla="*/ 2147483647 w 711"/>
              <a:gd name="T47" fmla="*/ 2147483647 h 789"/>
              <a:gd name="T48" fmla="*/ 2147483647 w 711"/>
              <a:gd name="T49" fmla="*/ 2147483647 h 789"/>
              <a:gd name="T50" fmla="*/ 2147483647 w 711"/>
              <a:gd name="T51" fmla="*/ 2147483647 h 789"/>
              <a:gd name="T52" fmla="*/ 2147483647 w 711"/>
              <a:gd name="T53" fmla="*/ 2147483647 h 789"/>
              <a:gd name="T54" fmla="*/ 2147483647 w 711"/>
              <a:gd name="T55" fmla="*/ 2147483647 h 789"/>
              <a:gd name="T56" fmla="*/ 0 w 711"/>
              <a:gd name="T57" fmla="*/ 2147483647 h 78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11"/>
              <a:gd name="T88" fmla="*/ 0 h 789"/>
              <a:gd name="T89" fmla="*/ 711 w 711"/>
              <a:gd name="T90" fmla="*/ 789 h 78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11" h="789">
                <a:moveTo>
                  <a:pt x="0" y="708"/>
                </a:moveTo>
                <a:lnTo>
                  <a:pt x="199" y="575"/>
                </a:lnTo>
                <a:lnTo>
                  <a:pt x="229" y="487"/>
                </a:lnTo>
                <a:lnTo>
                  <a:pt x="212" y="337"/>
                </a:lnTo>
                <a:lnTo>
                  <a:pt x="214" y="209"/>
                </a:lnTo>
                <a:lnTo>
                  <a:pt x="215" y="165"/>
                </a:lnTo>
                <a:lnTo>
                  <a:pt x="215" y="110"/>
                </a:lnTo>
                <a:lnTo>
                  <a:pt x="215" y="57"/>
                </a:lnTo>
                <a:lnTo>
                  <a:pt x="308" y="20"/>
                </a:lnTo>
                <a:lnTo>
                  <a:pt x="345" y="27"/>
                </a:lnTo>
                <a:lnTo>
                  <a:pt x="389" y="27"/>
                </a:lnTo>
                <a:lnTo>
                  <a:pt x="422" y="0"/>
                </a:lnTo>
                <a:lnTo>
                  <a:pt x="438" y="45"/>
                </a:lnTo>
                <a:lnTo>
                  <a:pt x="468" y="66"/>
                </a:lnTo>
                <a:lnTo>
                  <a:pt x="485" y="118"/>
                </a:lnTo>
                <a:lnTo>
                  <a:pt x="490" y="164"/>
                </a:lnTo>
                <a:lnTo>
                  <a:pt x="673" y="167"/>
                </a:lnTo>
                <a:lnTo>
                  <a:pt x="665" y="215"/>
                </a:lnTo>
                <a:lnTo>
                  <a:pt x="709" y="232"/>
                </a:lnTo>
                <a:lnTo>
                  <a:pt x="710" y="268"/>
                </a:lnTo>
                <a:lnTo>
                  <a:pt x="673" y="285"/>
                </a:lnTo>
                <a:lnTo>
                  <a:pt x="557" y="492"/>
                </a:lnTo>
                <a:lnTo>
                  <a:pt x="400" y="547"/>
                </a:lnTo>
                <a:lnTo>
                  <a:pt x="335" y="643"/>
                </a:lnTo>
                <a:lnTo>
                  <a:pt x="360" y="741"/>
                </a:lnTo>
                <a:lnTo>
                  <a:pt x="294" y="723"/>
                </a:lnTo>
                <a:lnTo>
                  <a:pt x="189" y="788"/>
                </a:lnTo>
                <a:lnTo>
                  <a:pt x="78" y="766"/>
                </a:lnTo>
                <a:lnTo>
                  <a:pt x="0" y="70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50" name="Rectangle 111"/>
          <p:cNvSpPr>
            <a:spLocks noChangeArrowheads="1"/>
          </p:cNvSpPr>
          <p:nvPr/>
        </p:nvSpPr>
        <p:spPr bwMode="auto">
          <a:xfrm>
            <a:off x="1631950" y="596900"/>
            <a:ext cx="17399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1200">
                <a:solidFill>
                  <a:srgbClr val="000000"/>
                </a:solidFill>
              </a:rPr>
              <a:t>KANTON  ST.GALLEN</a:t>
            </a:r>
          </a:p>
        </p:txBody>
      </p:sp>
      <p:sp>
        <p:nvSpPr>
          <p:cNvPr id="2151" name="Rectangle 178"/>
          <p:cNvSpPr>
            <a:spLocks noChangeArrowheads="1"/>
          </p:cNvSpPr>
          <p:nvPr/>
        </p:nvSpPr>
        <p:spPr bwMode="auto">
          <a:xfrm>
            <a:off x="1636713" y="949325"/>
            <a:ext cx="1738312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1200">
                <a:solidFill>
                  <a:srgbClr val="000000"/>
                </a:solidFill>
              </a:rPr>
              <a:t>GEMEINDEGRENZEN</a:t>
            </a:r>
          </a:p>
        </p:txBody>
      </p:sp>
      <p:sp>
        <p:nvSpPr>
          <p:cNvPr id="2152" name="Rectangle 180"/>
          <p:cNvSpPr>
            <a:spLocks noChangeArrowheads="1"/>
          </p:cNvSpPr>
          <p:nvPr/>
        </p:nvSpPr>
        <p:spPr bwMode="auto">
          <a:xfrm>
            <a:off x="1136650" y="5829300"/>
            <a:ext cx="763588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S C H W Y Z</a:t>
            </a:r>
          </a:p>
        </p:txBody>
      </p:sp>
      <p:sp>
        <p:nvSpPr>
          <p:cNvPr id="2153" name="Rectangle 181"/>
          <p:cNvSpPr>
            <a:spLocks noChangeArrowheads="1"/>
          </p:cNvSpPr>
          <p:nvPr/>
        </p:nvSpPr>
        <p:spPr bwMode="auto">
          <a:xfrm>
            <a:off x="2511425" y="7427913"/>
            <a:ext cx="7429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G L A R U S</a:t>
            </a:r>
          </a:p>
        </p:txBody>
      </p:sp>
      <p:sp>
        <p:nvSpPr>
          <p:cNvPr id="2154" name="Rectangle 182"/>
          <p:cNvSpPr>
            <a:spLocks noChangeArrowheads="1"/>
          </p:cNvSpPr>
          <p:nvPr/>
        </p:nvSpPr>
        <p:spPr bwMode="auto">
          <a:xfrm>
            <a:off x="3987800" y="3709988"/>
            <a:ext cx="1000125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A P P E N Z E L L</a:t>
            </a:r>
          </a:p>
        </p:txBody>
      </p:sp>
      <p:sp>
        <p:nvSpPr>
          <p:cNvPr id="2155" name="Rectangle 183"/>
          <p:cNvSpPr>
            <a:spLocks noChangeArrowheads="1"/>
          </p:cNvSpPr>
          <p:nvPr/>
        </p:nvSpPr>
        <p:spPr bwMode="auto">
          <a:xfrm>
            <a:off x="3406775" y="3543300"/>
            <a:ext cx="493713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A.  Rh.</a:t>
            </a:r>
          </a:p>
        </p:txBody>
      </p:sp>
      <p:sp>
        <p:nvSpPr>
          <p:cNvPr id="2156" name="Rectangle 184"/>
          <p:cNvSpPr>
            <a:spLocks noChangeArrowheads="1"/>
          </p:cNvSpPr>
          <p:nvPr/>
        </p:nvSpPr>
        <p:spPr bwMode="auto">
          <a:xfrm>
            <a:off x="4525963" y="4198938"/>
            <a:ext cx="4254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I. Rh.</a:t>
            </a:r>
          </a:p>
        </p:txBody>
      </p:sp>
      <p:sp>
        <p:nvSpPr>
          <p:cNvPr id="2157" name="Rectangle 185"/>
          <p:cNvSpPr>
            <a:spLocks noChangeArrowheads="1"/>
          </p:cNvSpPr>
          <p:nvPr/>
        </p:nvSpPr>
        <p:spPr bwMode="auto">
          <a:xfrm>
            <a:off x="4808538" y="3113088"/>
            <a:ext cx="465137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A. Rh.</a:t>
            </a:r>
          </a:p>
        </p:txBody>
      </p:sp>
      <p:sp>
        <p:nvSpPr>
          <p:cNvPr id="2158" name="Rectangle 186"/>
          <p:cNvSpPr>
            <a:spLocks noChangeArrowheads="1"/>
          </p:cNvSpPr>
          <p:nvPr/>
        </p:nvSpPr>
        <p:spPr bwMode="auto">
          <a:xfrm>
            <a:off x="5372100" y="2814638"/>
            <a:ext cx="4254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I. Rh.</a:t>
            </a:r>
          </a:p>
        </p:txBody>
      </p:sp>
      <p:pic>
        <p:nvPicPr>
          <p:cNvPr id="2159" name="Picture 18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0600" y="4170363"/>
            <a:ext cx="334963" cy="1147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160" name="Rectangle 188"/>
          <p:cNvSpPr>
            <a:spLocks noChangeArrowheads="1"/>
          </p:cNvSpPr>
          <p:nvPr/>
        </p:nvSpPr>
        <p:spPr bwMode="auto">
          <a:xfrm>
            <a:off x="1951038" y="1717675"/>
            <a:ext cx="854075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T H U R G A U</a:t>
            </a:r>
          </a:p>
        </p:txBody>
      </p:sp>
      <p:sp>
        <p:nvSpPr>
          <p:cNvPr id="2161" name="Rectangle 189"/>
          <p:cNvSpPr>
            <a:spLocks noChangeArrowheads="1"/>
          </p:cNvSpPr>
          <p:nvPr/>
        </p:nvSpPr>
        <p:spPr bwMode="auto">
          <a:xfrm>
            <a:off x="211138" y="4008438"/>
            <a:ext cx="803275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Z U E R I C H</a:t>
            </a:r>
          </a:p>
        </p:txBody>
      </p:sp>
      <p:pic>
        <p:nvPicPr>
          <p:cNvPr id="2162" name="Picture 19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80075" y="5513388"/>
            <a:ext cx="334963" cy="1312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163" name="Rectangle 194"/>
          <p:cNvSpPr>
            <a:spLocks noChangeArrowheads="1"/>
          </p:cNvSpPr>
          <p:nvPr/>
        </p:nvSpPr>
        <p:spPr bwMode="auto">
          <a:xfrm>
            <a:off x="428625" y="2571750"/>
            <a:ext cx="10922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1000" b="1"/>
              <a:t>ca.  1 :  350'000</a:t>
            </a:r>
          </a:p>
        </p:txBody>
      </p:sp>
      <p:sp>
        <p:nvSpPr>
          <p:cNvPr id="2164" name="Rectangle 197"/>
          <p:cNvSpPr>
            <a:spLocks noChangeArrowheads="1"/>
          </p:cNvSpPr>
          <p:nvPr/>
        </p:nvSpPr>
        <p:spPr bwMode="auto">
          <a:xfrm>
            <a:off x="5200650" y="8183563"/>
            <a:ext cx="1160463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G R A U B Ü N D E N</a:t>
            </a:r>
          </a:p>
        </p:txBody>
      </p:sp>
      <p:sp>
        <p:nvSpPr>
          <p:cNvPr id="2167" name="Freeform 208"/>
          <p:cNvSpPr>
            <a:spLocks/>
          </p:cNvSpPr>
          <p:nvPr/>
        </p:nvSpPr>
        <p:spPr bwMode="auto">
          <a:xfrm>
            <a:off x="461963" y="4649788"/>
            <a:ext cx="881062" cy="439737"/>
          </a:xfrm>
          <a:custGeom>
            <a:avLst/>
            <a:gdLst>
              <a:gd name="T0" fmla="*/ 2147483647 w 555"/>
              <a:gd name="T1" fmla="*/ 2147483647 h 277"/>
              <a:gd name="T2" fmla="*/ 0 w 555"/>
              <a:gd name="T3" fmla="*/ 2147483647 h 277"/>
              <a:gd name="T4" fmla="*/ 2147483647 w 555"/>
              <a:gd name="T5" fmla="*/ 2147483647 h 277"/>
              <a:gd name="T6" fmla="*/ 2147483647 w 555"/>
              <a:gd name="T7" fmla="*/ 2147483647 h 277"/>
              <a:gd name="T8" fmla="*/ 2147483647 w 555"/>
              <a:gd name="T9" fmla="*/ 0 h 277"/>
              <a:gd name="T10" fmla="*/ 2147483647 w 555"/>
              <a:gd name="T11" fmla="*/ 2147483647 h 277"/>
              <a:gd name="T12" fmla="*/ 2147483647 w 555"/>
              <a:gd name="T13" fmla="*/ 2147483647 h 277"/>
              <a:gd name="T14" fmla="*/ 2147483647 w 555"/>
              <a:gd name="T15" fmla="*/ 2147483647 h 277"/>
              <a:gd name="T16" fmla="*/ 2147483647 w 555"/>
              <a:gd name="T17" fmla="*/ 2147483647 h 277"/>
              <a:gd name="T18" fmla="*/ 2147483647 w 555"/>
              <a:gd name="T19" fmla="*/ 2147483647 h 277"/>
              <a:gd name="T20" fmla="*/ 2147483647 w 555"/>
              <a:gd name="T21" fmla="*/ 2147483647 h 277"/>
              <a:gd name="T22" fmla="*/ 2147483647 w 555"/>
              <a:gd name="T23" fmla="*/ 2147483647 h 277"/>
              <a:gd name="T24" fmla="*/ 2147483647 w 555"/>
              <a:gd name="T25" fmla="*/ 2147483647 h 277"/>
              <a:gd name="T26" fmla="*/ 2147483647 w 555"/>
              <a:gd name="T27" fmla="*/ 2147483647 h 277"/>
              <a:gd name="T28" fmla="*/ 2147483647 w 555"/>
              <a:gd name="T29" fmla="*/ 2147483647 h 277"/>
              <a:gd name="T30" fmla="*/ 2147483647 w 555"/>
              <a:gd name="T31" fmla="*/ 2147483647 h 277"/>
              <a:gd name="T32" fmla="*/ 2147483647 w 555"/>
              <a:gd name="T33" fmla="*/ 2147483647 h 277"/>
              <a:gd name="T34" fmla="*/ 2147483647 w 555"/>
              <a:gd name="T35" fmla="*/ 2147483647 h 277"/>
              <a:gd name="T36" fmla="*/ 2147483647 w 555"/>
              <a:gd name="T37" fmla="*/ 2147483647 h 277"/>
              <a:gd name="T38" fmla="*/ 2147483647 w 555"/>
              <a:gd name="T39" fmla="*/ 2147483647 h 277"/>
              <a:gd name="T40" fmla="*/ 2147483647 w 555"/>
              <a:gd name="T41" fmla="*/ 2147483647 h 277"/>
              <a:gd name="T42" fmla="*/ 2147483647 w 555"/>
              <a:gd name="T43" fmla="*/ 2147483647 h 277"/>
              <a:gd name="T44" fmla="*/ 2147483647 w 555"/>
              <a:gd name="T45" fmla="*/ 2147483647 h 277"/>
              <a:gd name="T46" fmla="*/ 2147483647 w 555"/>
              <a:gd name="T47" fmla="*/ 2147483647 h 277"/>
              <a:gd name="T48" fmla="*/ 2147483647 w 555"/>
              <a:gd name="T49" fmla="*/ 2147483647 h 277"/>
              <a:gd name="T50" fmla="*/ 2147483647 w 555"/>
              <a:gd name="T51" fmla="*/ 2147483647 h 277"/>
              <a:gd name="T52" fmla="*/ 2147483647 w 555"/>
              <a:gd name="T53" fmla="*/ 2147483647 h 27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555"/>
              <a:gd name="T82" fmla="*/ 0 h 277"/>
              <a:gd name="T83" fmla="*/ 555 w 555"/>
              <a:gd name="T84" fmla="*/ 277 h 27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555" h="277">
                <a:moveTo>
                  <a:pt x="2" y="83"/>
                </a:moveTo>
                <a:lnTo>
                  <a:pt x="0" y="79"/>
                </a:lnTo>
                <a:lnTo>
                  <a:pt x="11" y="60"/>
                </a:lnTo>
                <a:lnTo>
                  <a:pt x="35" y="33"/>
                </a:lnTo>
                <a:lnTo>
                  <a:pt x="135" y="0"/>
                </a:lnTo>
                <a:lnTo>
                  <a:pt x="201" y="34"/>
                </a:lnTo>
                <a:lnTo>
                  <a:pt x="215" y="21"/>
                </a:lnTo>
                <a:lnTo>
                  <a:pt x="242" y="4"/>
                </a:lnTo>
                <a:lnTo>
                  <a:pt x="261" y="40"/>
                </a:lnTo>
                <a:lnTo>
                  <a:pt x="281" y="48"/>
                </a:lnTo>
                <a:lnTo>
                  <a:pt x="325" y="37"/>
                </a:lnTo>
                <a:lnTo>
                  <a:pt x="352" y="61"/>
                </a:lnTo>
                <a:lnTo>
                  <a:pt x="377" y="53"/>
                </a:lnTo>
                <a:lnTo>
                  <a:pt x="457" y="78"/>
                </a:lnTo>
                <a:lnTo>
                  <a:pt x="518" y="112"/>
                </a:lnTo>
                <a:lnTo>
                  <a:pt x="535" y="137"/>
                </a:lnTo>
                <a:lnTo>
                  <a:pt x="527" y="150"/>
                </a:lnTo>
                <a:lnTo>
                  <a:pt x="534" y="162"/>
                </a:lnTo>
                <a:lnTo>
                  <a:pt x="555" y="222"/>
                </a:lnTo>
                <a:lnTo>
                  <a:pt x="389" y="249"/>
                </a:lnTo>
                <a:lnTo>
                  <a:pt x="224" y="277"/>
                </a:lnTo>
                <a:lnTo>
                  <a:pt x="165" y="276"/>
                </a:lnTo>
                <a:lnTo>
                  <a:pt x="110" y="250"/>
                </a:lnTo>
                <a:lnTo>
                  <a:pt x="64" y="207"/>
                </a:lnTo>
                <a:lnTo>
                  <a:pt x="60" y="203"/>
                </a:lnTo>
                <a:lnTo>
                  <a:pt x="31" y="141"/>
                </a:lnTo>
                <a:lnTo>
                  <a:pt x="2" y="8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168" name="Text Box 209"/>
          <p:cNvSpPr txBox="1">
            <a:spLocks noChangeArrowheads="1"/>
          </p:cNvSpPr>
          <p:nvPr/>
        </p:nvSpPr>
        <p:spPr bwMode="auto">
          <a:xfrm>
            <a:off x="282575" y="9447213"/>
            <a:ext cx="3400290" cy="2031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800" dirty="0" smtClean="0"/>
              <a:t>2023 </a:t>
            </a:r>
            <a:r>
              <a:rPr lang="de-CH" sz="800" dirty="0"/>
              <a:t>© Amt für Raumentwicklung und Geoinformation, 9001 St.Gallen</a:t>
            </a:r>
          </a:p>
        </p:txBody>
      </p:sp>
      <p:sp>
        <p:nvSpPr>
          <p:cNvPr id="2170" name="Freeform 213"/>
          <p:cNvSpPr>
            <a:spLocks/>
          </p:cNvSpPr>
          <p:nvPr/>
        </p:nvSpPr>
        <p:spPr bwMode="auto">
          <a:xfrm>
            <a:off x="465138" y="1738313"/>
            <a:ext cx="6027737" cy="6646862"/>
          </a:xfrm>
          <a:custGeom>
            <a:avLst/>
            <a:gdLst>
              <a:gd name="T0" fmla="*/ 2147483647 w 3797"/>
              <a:gd name="T1" fmla="*/ 2147483647 h 4187"/>
              <a:gd name="T2" fmla="*/ 2147483647 w 3797"/>
              <a:gd name="T3" fmla="*/ 2147483647 h 4187"/>
              <a:gd name="T4" fmla="*/ 2147483647 w 3797"/>
              <a:gd name="T5" fmla="*/ 2147483647 h 4187"/>
              <a:gd name="T6" fmla="*/ 2147483647 w 3797"/>
              <a:gd name="T7" fmla="*/ 2147483647 h 4187"/>
              <a:gd name="T8" fmla="*/ 2147483647 w 3797"/>
              <a:gd name="T9" fmla="*/ 2147483647 h 4187"/>
              <a:gd name="T10" fmla="*/ 2147483647 w 3797"/>
              <a:gd name="T11" fmla="*/ 2147483647 h 4187"/>
              <a:gd name="T12" fmla="*/ 2147483647 w 3797"/>
              <a:gd name="T13" fmla="*/ 2147483647 h 4187"/>
              <a:gd name="T14" fmla="*/ 2147483647 w 3797"/>
              <a:gd name="T15" fmla="*/ 2147483647 h 4187"/>
              <a:gd name="T16" fmla="*/ 2147483647 w 3797"/>
              <a:gd name="T17" fmla="*/ 2147483647 h 4187"/>
              <a:gd name="T18" fmla="*/ 2147483647 w 3797"/>
              <a:gd name="T19" fmla="*/ 2147483647 h 4187"/>
              <a:gd name="T20" fmla="*/ 2147483647 w 3797"/>
              <a:gd name="T21" fmla="*/ 2147483647 h 4187"/>
              <a:gd name="T22" fmla="*/ 2147483647 w 3797"/>
              <a:gd name="T23" fmla="*/ 2147483647 h 4187"/>
              <a:gd name="T24" fmla="*/ 2147483647 w 3797"/>
              <a:gd name="T25" fmla="*/ 2147483647 h 4187"/>
              <a:gd name="T26" fmla="*/ 2147483647 w 3797"/>
              <a:gd name="T27" fmla="*/ 2147483647 h 4187"/>
              <a:gd name="T28" fmla="*/ 2147483647 w 3797"/>
              <a:gd name="T29" fmla="*/ 2147483647 h 4187"/>
              <a:gd name="T30" fmla="*/ 2147483647 w 3797"/>
              <a:gd name="T31" fmla="*/ 2147483647 h 4187"/>
              <a:gd name="T32" fmla="*/ 2147483647 w 3797"/>
              <a:gd name="T33" fmla="*/ 2147483647 h 4187"/>
              <a:gd name="T34" fmla="*/ 2147483647 w 3797"/>
              <a:gd name="T35" fmla="*/ 2147483647 h 4187"/>
              <a:gd name="T36" fmla="*/ 2147483647 w 3797"/>
              <a:gd name="T37" fmla="*/ 2147483647 h 4187"/>
              <a:gd name="T38" fmla="*/ 2147483647 w 3797"/>
              <a:gd name="T39" fmla="*/ 2147483647 h 4187"/>
              <a:gd name="T40" fmla="*/ 2147483647 w 3797"/>
              <a:gd name="T41" fmla="*/ 2147483647 h 4187"/>
              <a:gd name="T42" fmla="*/ 2147483647 w 3797"/>
              <a:gd name="T43" fmla="*/ 2147483647 h 4187"/>
              <a:gd name="T44" fmla="*/ 2147483647 w 3797"/>
              <a:gd name="T45" fmla="*/ 2147483647 h 4187"/>
              <a:gd name="T46" fmla="*/ 2147483647 w 3797"/>
              <a:gd name="T47" fmla="*/ 2147483647 h 4187"/>
              <a:gd name="T48" fmla="*/ 2147483647 w 3797"/>
              <a:gd name="T49" fmla="*/ 2147483647 h 4187"/>
              <a:gd name="T50" fmla="*/ 2147483647 w 3797"/>
              <a:gd name="T51" fmla="*/ 2147483647 h 4187"/>
              <a:gd name="T52" fmla="*/ 2147483647 w 3797"/>
              <a:gd name="T53" fmla="*/ 2147483647 h 4187"/>
              <a:gd name="T54" fmla="*/ 2147483647 w 3797"/>
              <a:gd name="T55" fmla="*/ 2147483647 h 4187"/>
              <a:gd name="T56" fmla="*/ 2147483647 w 3797"/>
              <a:gd name="T57" fmla="*/ 2147483647 h 4187"/>
              <a:gd name="T58" fmla="*/ 2147483647 w 3797"/>
              <a:gd name="T59" fmla="*/ 2147483647 h 4187"/>
              <a:gd name="T60" fmla="*/ 2147483647 w 3797"/>
              <a:gd name="T61" fmla="*/ 2147483647 h 4187"/>
              <a:gd name="T62" fmla="*/ 2147483647 w 3797"/>
              <a:gd name="T63" fmla="*/ 2147483647 h 4187"/>
              <a:gd name="T64" fmla="*/ 2147483647 w 3797"/>
              <a:gd name="T65" fmla="*/ 2147483647 h 4187"/>
              <a:gd name="T66" fmla="*/ 2147483647 w 3797"/>
              <a:gd name="T67" fmla="*/ 2147483647 h 4187"/>
              <a:gd name="T68" fmla="*/ 2147483647 w 3797"/>
              <a:gd name="T69" fmla="*/ 2147483647 h 4187"/>
              <a:gd name="T70" fmla="*/ 2147483647 w 3797"/>
              <a:gd name="T71" fmla="*/ 2147483647 h 4187"/>
              <a:gd name="T72" fmla="*/ 2147483647 w 3797"/>
              <a:gd name="T73" fmla="*/ 2147483647 h 4187"/>
              <a:gd name="T74" fmla="*/ 2147483647 w 3797"/>
              <a:gd name="T75" fmla="*/ 2147483647 h 4187"/>
              <a:gd name="T76" fmla="*/ 2147483647 w 3797"/>
              <a:gd name="T77" fmla="*/ 2147483647 h 4187"/>
              <a:gd name="T78" fmla="*/ 2147483647 w 3797"/>
              <a:gd name="T79" fmla="*/ 2147483647 h 4187"/>
              <a:gd name="T80" fmla="*/ 2147483647 w 3797"/>
              <a:gd name="T81" fmla="*/ 2147483647 h 4187"/>
              <a:gd name="T82" fmla="*/ 2147483647 w 3797"/>
              <a:gd name="T83" fmla="*/ 2147483647 h 4187"/>
              <a:gd name="T84" fmla="*/ 2147483647 w 3797"/>
              <a:gd name="T85" fmla="*/ 2147483647 h 4187"/>
              <a:gd name="T86" fmla="*/ 2147483647 w 3797"/>
              <a:gd name="T87" fmla="*/ 2147483647 h 4187"/>
              <a:gd name="T88" fmla="*/ 2147483647 w 3797"/>
              <a:gd name="T89" fmla="*/ 2147483647 h 4187"/>
              <a:gd name="T90" fmla="*/ 2147483647 w 3797"/>
              <a:gd name="T91" fmla="*/ 2147483647 h 4187"/>
              <a:gd name="T92" fmla="*/ 2147483647 w 3797"/>
              <a:gd name="T93" fmla="*/ 2147483647 h 4187"/>
              <a:gd name="T94" fmla="*/ 2147483647 w 3797"/>
              <a:gd name="T95" fmla="*/ 2147483647 h 4187"/>
              <a:gd name="T96" fmla="*/ 2147483647 w 3797"/>
              <a:gd name="T97" fmla="*/ 2147483647 h 4187"/>
              <a:gd name="T98" fmla="*/ 2147483647 w 3797"/>
              <a:gd name="T99" fmla="*/ 2147483647 h 4187"/>
              <a:gd name="T100" fmla="*/ 2147483647 w 3797"/>
              <a:gd name="T101" fmla="*/ 2147483647 h 4187"/>
              <a:gd name="T102" fmla="*/ 2147483647 w 3797"/>
              <a:gd name="T103" fmla="*/ 2147483647 h 4187"/>
              <a:gd name="T104" fmla="*/ 2147483647 w 3797"/>
              <a:gd name="T105" fmla="*/ 2147483647 h 4187"/>
              <a:gd name="T106" fmla="*/ 2147483647 w 3797"/>
              <a:gd name="T107" fmla="*/ 2147483647 h 4187"/>
              <a:gd name="T108" fmla="*/ 2147483647 w 3797"/>
              <a:gd name="T109" fmla="*/ 2147483647 h 4187"/>
              <a:gd name="T110" fmla="*/ 2147483647 w 3797"/>
              <a:gd name="T111" fmla="*/ 2147483647 h 4187"/>
              <a:gd name="T112" fmla="*/ 2147483647 w 3797"/>
              <a:gd name="T113" fmla="*/ 2147483647 h 4187"/>
              <a:gd name="T114" fmla="*/ 2147483647 w 3797"/>
              <a:gd name="T115" fmla="*/ 2147483647 h 4187"/>
              <a:gd name="T116" fmla="*/ 2147483647 w 3797"/>
              <a:gd name="T117" fmla="*/ 2147483647 h 418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797"/>
              <a:gd name="T178" fmla="*/ 0 h 4187"/>
              <a:gd name="T179" fmla="*/ 3797 w 3797"/>
              <a:gd name="T180" fmla="*/ 4187 h 418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797" h="4187">
                <a:moveTo>
                  <a:pt x="2" y="1911"/>
                </a:moveTo>
                <a:lnTo>
                  <a:pt x="0" y="1907"/>
                </a:lnTo>
                <a:lnTo>
                  <a:pt x="11" y="1888"/>
                </a:lnTo>
                <a:lnTo>
                  <a:pt x="35" y="1861"/>
                </a:lnTo>
                <a:lnTo>
                  <a:pt x="135" y="1828"/>
                </a:lnTo>
                <a:lnTo>
                  <a:pt x="201" y="1862"/>
                </a:lnTo>
                <a:lnTo>
                  <a:pt x="215" y="1849"/>
                </a:lnTo>
                <a:lnTo>
                  <a:pt x="242" y="1832"/>
                </a:lnTo>
                <a:lnTo>
                  <a:pt x="261" y="1868"/>
                </a:lnTo>
                <a:lnTo>
                  <a:pt x="281" y="1876"/>
                </a:lnTo>
                <a:lnTo>
                  <a:pt x="325" y="1865"/>
                </a:lnTo>
                <a:lnTo>
                  <a:pt x="344" y="1822"/>
                </a:lnTo>
                <a:lnTo>
                  <a:pt x="448" y="1804"/>
                </a:lnTo>
                <a:lnTo>
                  <a:pt x="488" y="1791"/>
                </a:lnTo>
                <a:lnTo>
                  <a:pt x="491" y="1802"/>
                </a:lnTo>
                <a:lnTo>
                  <a:pt x="608" y="1763"/>
                </a:lnTo>
                <a:lnTo>
                  <a:pt x="639" y="1711"/>
                </a:lnTo>
                <a:lnTo>
                  <a:pt x="632" y="1691"/>
                </a:lnTo>
                <a:lnTo>
                  <a:pt x="657" y="1666"/>
                </a:lnTo>
                <a:lnTo>
                  <a:pt x="664" y="1631"/>
                </a:lnTo>
                <a:lnTo>
                  <a:pt x="654" y="1626"/>
                </a:lnTo>
                <a:lnTo>
                  <a:pt x="634" y="1641"/>
                </a:lnTo>
                <a:lnTo>
                  <a:pt x="633" y="1626"/>
                </a:lnTo>
                <a:lnTo>
                  <a:pt x="600" y="1582"/>
                </a:lnTo>
                <a:lnTo>
                  <a:pt x="660" y="1556"/>
                </a:lnTo>
                <a:lnTo>
                  <a:pt x="704" y="1472"/>
                </a:lnTo>
                <a:lnTo>
                  <a:pt x="770" y="1462"/>
                </a:lnTo>
                <a:lnTo>
                  <a:pt x="815" y="1382"/>
                </a:lnTo>
                <a:lnTo>
                  <a:pt x="746" y="1168"/>
                </a:lnTo>
                <a:lnTo>
                  <a:pt x="699" y="1159"/>
                </a:lnTo>
                <a:lnTo>
                  <a:pt x="633" y="1010"/>
                </a:lnTo>
                <a:lnTo>
                  <a:pt x="747" y="923"/>
                </a:lnTo>
                <a:lnTo>
                  <a:pt x="779" y="791"/>
                </a:lnTo>
                <a:lnTo>
                  <a:pt x="821" y="791"/>
                </a:lnTo>
                <a:lnTo>
                  <a:pt x="821" y="671"/>
                </a:lnTo>
                <a:lnTo>
                  <a:pt x="962" y="605"/>
                </a:lnTo>
                <a:lnTo>
                  <a:pt x="985" y="628"/>
                </a:lnTo>
                <a:lnTo>
                  <a:pt x="1098" y="587"/>
                </a:lnTo>
                <a:lnTo>
                  <a:pt x="1137" y="567"/>
                </a:lnTo>
                <a:lnTo>
                  <a:pt x="1105" y="552"/>
                </a:lnTo>
                <a:lnTo>
                  <a:pt x="1082" y="526"/>
                </a:lnTo>
                <a:lnTo>
                  <a:pt x="984" y="498"/>
                </a:lnTo>
                <a:lnTo>
                  <a:pt x="984" y="452"/>
                </a:lnTo>
                <a:lnTo>
                  <a:pt x="984" y="436"/>
                </a:lnTo>
                <a:lnTo>
                  <a:pt x="895" y="406"/>
                </a:lnTo>
                <a:lnTo>
                  <a:pt x="902" y="386"/>
                </a:lnTo>
                <a:lnTo>
                  <a:pt x="877" y="348"/>
                </a:lnTo>
                <a:lnTo>
                  <a:pt x="910" y="294"/>
                </a:lnTo>
                <a:lnTo>
                  <a:pt x="984" y="295"/>
                </a:lnTo>
                <a:lnTo>
                  <a:pt x="1038" y="250"/>
                </a:lnTo>
                <a:lnTo>
                  <a:pt x="1102" y="304"/>
                </a:lnTo>
                <a:lnTo>
                  <a:pt x="1115" y="299"/>
                </a:lnTo>
                <a:lnTo>
                  <a:pt x="1109" y="283"/>
                </a:lnTo>
                <a:lnTo>
                  <a:pt x="1133" y="275"/>
                </a:lnTo>
                <a:lnTo>
                  <a:pt x="1135" y="281"/>
                </a:lnTo>
                <a:lnTo>
                  <a:pt x="1211" y="254"/>
                </a:lnTo>
                <a:lnTo>
                  <a:pt x="1252" y="329"/>
                </a:lnTo>
                <a:lnTo>
                  <a:pt x="1288" y="314"/>
                </a:lnTo>
                <a:lnTo>
                  <a:pt x="1350" y="324"/>
                </a:lnTo>
                <a:lnTo>
                  <a:pt x="1363" y="348"/>
                </a:lnTo>
                <a:lnTo>
                  <a:pt x="1394" y="339"/>
                </a:lnTo>
                <a:lnTo>
                  <a:pt x="1398" y="321"/>
                </a:lnTo>
                <a:lnTo>
                  <a:pt x="1418" y="315"/>
                </a:lnTo>
                <a:lnTo>
                  <a:pt x="1455" y="308"/>
                </a:lnTo>
                <a:lnTo>
                  <a:pt x="1473" y="317"/>
                </a:lnTo>
                <a:lnTo>
                  <a:pt x="1514" y="293"/>
                </a:lnTo>
                <a:lnTo>
                  <a:pt x="1540" y="288"/>
                </a:lnTo>
                <a:lnTo>
                  <a:pt x="1561" y="232"/>
                </a:lnTo>
                <a:lnTo>
                  <a:pt x="1549" y="222"/>
                </a:lnTo>
                <a:lnTo>
                  <a:pt x="1575" y="191"/>
                </a:lnTo>
                <a:lnTo>
                  <a:pt x="1593" y="189"/>
                </a:lnTo>
                <a:lnTo>
                  <a:pt x="1601" y="196"/>
                </a:lnTo>
                <a:lnTo>
                  <a:pt x="1592" y="226"/>
                </a:lnTo>
                <a:lnTo>
                  <a:pt x="1624" y="243"/>
                </a:lnTo>
                <a:lnTo>
                  <a:pt x="1643" y="246"/>
                </a:lnTo>
                <a:lnTo>
                  <a:pt x="1696" y="278"/>
                </a:lnTo>
                <a:lnTo>
                  <a:pt x="1713" y="275"/>
                </a:lnTo>
                <a:lnTo>
                  <a:pt x="1761" y="281"/>
                </a:lnTo>
                <a:lnTo>
                  <a:pt x="1765" y="337"/>
                </a:lnTo>
                <a:lnTo>
                  <a:pt x="1782" y="343"/>
                </a:lnTo>
                <a:lnTo>
                  <a:pt x="1810" y="311"/>
                </a:lnTo>
                <a:lnTo>
                  <a:pt x="1864" y="313"/>
                </a:lnTo>
                <a:lnTo>
                  <a:pt x="1863" y="327"/>
                </a:lnTo>
                <a:lnTo>
                  <a:pt x="1886" y="328"/>
                </a:lnTo>
                <a:lnTo>
                  <a:pt x="1922" y="337"/>
                </a:lnTo>
                <a:lnTo>
                  <a:pt x="1949" y="366"/>
                </a:lnTo>
                <a:lnTo>
                  <a:pt x="2000" y="367"/>
                </a:lnTo>
                <a:lnTo>
                  <a:pt x="2058" y="336"/>
                </a:lnTo>
                <a:lnTo>
                  <a:pt x="2074" y="313"/>
                </a:lnTo>
                <a:lnTo>
                  <a:pt x="2155" y="343"/>
                </a:lnTo>
                <a:lnTo>
                  <a:pt x="2246" y="257"/>
                </a:lnTo>
                <a:lnTo>
                  <a:pt x="2226" y="193"/>
                </a:lnTo>
                <a:lnTo>
                  <a:pt x="2193" y="215"/>
                </a:lnTo>
                <a:lnTo>
                  <a:pt x="2196" y="157"/>
                </a:lnTo>
                <a:lnTo>
                  <a:pt x="2226" y="143"/>
                </a:lnTo>
                <a:lnTo>
                  <a:pt x="2168" y="101"/>
                </a:lnTo>
                <a:lnTo>
                  <a:pt x="2164" y="118"/>
                </a:lnTo>
                <a:lnTo>
                  <a:pt x="2112" y="157"/>
                </a:lnTo>
                <a:lnTo>
                  <a:pt x="2074" y="165"/>
                </a:lnTo>
                <a:lnTo>
                  <a:pt x="2031" y="153"/>
                </a:lnTo>
                <a:lnTo>
                  <a:pt x="2017" y="135"/>
                </a:lnTo>
                <a:lnTo>
                  <a:pt x="2035" y="126"/>
                </a:lnTo>
                <a:lnTo>
                  <a:pt x="2062" y="139"/>
                </a:lnTo>
                <a:lnTo>
                  <a:pt x="2080" y="68"/>
                </a:lnTo>
                <a:lnTo>
                  <a:pt x="2181" y="33"/>
                </a:lnTo>
                <a:lnTo>
                  <a:pt x="2200" y="54"/>
                </a:lnTo>
                <a:lnTo>
                  <a:pt x="2225" y="0"/>
                </a:lnTo>
                <a:lnTo>
                  <a:pt x="2264" y="15"/>
                </a:lnTo>
                <a:lnTo>
                  <a:pt x="2318" y="5"/>
                </a:lnTo>
                <a:lnTo>
                  <a:pt x="2339" y="65"/>
                </a:lnTo>
                <a:lnTo>
                  <a:pt x="2392" y="65"/>
                </a:lnTo>
                <a:lnTo>
                  <a:pt x="2389" y="96"/>
                </a:lnTo>
                <a:lnTo>
                  <a:pt x="2335" y="155"/>
                </a:lnTo>
                <a:lnTo>
                  <a:pt x="2322" y="152"/>
                </a:lnTo>
                <a:lnTo>
                  <a:pt x="2311" y="184"/>
                </a:lnTo>
                <a:lnTo>
                  <a:pt x="2474" y="191"/>
                </a:lnTo>
                <a:lnTo>
                  <a:pt x="2476" y="224"/>
                </a:lnTo>
                <a:lnTo>
                  <a:pt x="2453" y="238"/>
                </a:lnTo>
                <a:lnTo>
                  <a:pt x="2451" y="244"/>
                </a:lnTo>
                <a:lnTo>
                  <a:pt x="2470" y="254"/>
                </a:lnTo>
                <a:lnTo>
                  <a:pt x="2465" y="264"/>
                </a:lnTo>
                <a:lnTo>
                  <a:pt x="2457" y="264"/>
                </a:lnTo>
                <a:lnTo>
                  <a:pt x="2449" y="272"/>
                </a:lnTo>
                <a:lnTo>
                  <a:pt x="2444" y="286"/>
                </a:lnTo>
                <a:lnTo>
                  <a:pt x="2493" y="273"/>
                </a:lnTo>
                <a:lnTo>
                  <a:pt x="2541" y="321"/>
                </a:lnTo>
                <a:lnTo>
                  <a:pt x="2539" y="309"/>
                </a:lnTo>
                <a:lnTo>
                  <a:pt x="2541" y="321"/>
                </a:lnTo>
                <a:lnTo>
                  <a:pt x="2552" y="336"/>
                </a:lnTo>
                <a:lnTo>
                  <a:pt x="2576" y="332"/>
                </a:lnTo>
                <a:lnTo>
                  <a:pt x="2587" y="329"/>
                </a:lnTo>
                <a:lnTo>
                  <a:pt x="2616" y="228"/>
                </a:lnTo>
                <a:lnTo>
                  <a:pt x="2630" y="232"/>
                </a:lnTo>
                <a:lnTo>
                  <a:pt x="2647" y="201"/>
                </a:lnTo>
                <a:lnTo>
                  <a:pt x="2680" y="210"/>
                </a:lnTo>
                <a:lnTo>
                  <a:pt x="2699" y="174"/>
                </a:lnTo>
                <a:lnTo>
                  <a:pt x="2740" y="143"/>
                </a:lnTo>
                <a:lnTo>
                  <a:pt x="2752" y="154"/>
                </a:lnTo>
                <a:lnTo>
                  <a:pt x="2785" y="147"/>
                </a:lnTo>
                <a:lnTo>
                  <a:pt x="2798" y="178"/>
                </a:lnTo>
                <a:lnTo>
                  <a:pt x="2803" y="234"/>
                </a:lnTo>
                <a:lnTo>
                  <a:pt x="2817" y="234"/>
                </a:lnTo>
                <a:lnTo>
                  <a:pt x="2817" y="247"/>
                </a:lnTo>
                <a:lnTo>
                  <a:pt x="2858" y="258"/>
                </a:lnTo>
                <a:lnTo>
                  <a:pt x="2865" y="252"/>
                </a:lnTo>
                <a:lnTo>
                  <a:pt x="2872" y="260"/>
                </a:lnTo>
                <a:lnTo>
                  <a:pt x="2867" y="282"/>
                </a:lnTo>
                <a:lnTo>
                  <a:pt x="2917" y="248"/>
                </a:lnTo>
                <a:lnTo>
                  <a:pt x="2927" y="285"/>
                </a:lnTo>
                <a:lnTo>
                  <a:pt x="2947" y="302"/>
                </a:lnTo>
                <a:lnTo>
                  <a:pt x="3025" y="319"/>
                </a:lnTo>
                <a:lnTo>
                  <a:pt x="3071" y="308"/>
                </a:lnTo>
                <a:lnTo>
                  <a:pt x="3153" y="301"/>
                </a:lnTo>
                <a:lnTo>
                  <a:pt x="3198" y="282"/>
                </a:lnTo>
                <a:lnTo>
                  <a:pt x="3220" y="234"/>
                </a:lnTo>
                <a:lnTo>
                  <a:pt x="3258" y="192"/>
                </a:lnTo>
                <a:lnTo>
                  <a:pt x="3259" y="168"/>
                </a:lnTo>
                <a:lnTo>
                  <a:pt x="3285" y="174"/>
                </a:lnTo>
                <a:lnTo>
                  <a:pt x="3295" y="211"/>
                </a:lnTo>
                <a:lnTo>
                  <a:pt x="3353" y="257"/>
                </a:lnTo>
                <a:lnTo>
                  <a:pt x="3379" y="283"/>
                </a:lnTo>
                <a:lnTo>
                  <a:pt x="3433" y="396"/>
                </a:lnTo>
                <a:lnTo>
                  <a:pt x="3452" y="410"/>
                </a:lnTo>
                <a:lnTo>
                  <a:pt x="3472" y="409"/>
                </a:lnTo>
                <a:lnTo>
                  <a:pt x="3491" y="350"/>
                </a:lnTo>
                <a:lnTo>
                  <a:pt x="3504" y="355"/>
                </a:lnTo>
                <a:lnTo>
                  <a:pt x="3548" y="431"/>
                </a:lnTo>
                <a:lnTo>
                  <a:pt x="3574" y="440"/>
                </a:lnTo>
                <a:lnTo>
                  <a:pt x="3619" y="442"/>
                </a:lnTo>
                <a:lnTo>
                  <a:pt x="3664" y="444"/>
                </a:lnTo>
                <a:lnTo>
                  <a:pt x="3702" y="456"/>
                </a:lnTo>
                <a:lnTo>
                  <a:pt x="3718" y="469"/>
                </a:lnTo>
                <a:lnTo>
                  <a:pt x="3716" y="485"/>
                </a:lnTo>
                <a:lnTo>
                  <a:pt x="3682" y="526"/>
                </a:lnTo>
                <a:lnTo>
                  <a:pt x="3659" y="553"/>
                </a:lnTo>
                <a:lnTo>
                  <a:pt x="3656" y="589"/>
                </a:lnTo>
                <a:lnTo>
                  <a:pt x="3684" y="659"/>
                </a:lnTo>
                <a:lnTo>
                  <a:pt x="3687" y="693"/>
                </a:lnTo>
                <a:lnTo>
                  <a:pt x="3692" y="769"/>
                </a:lnTo>
                <a:lnTo>
                  <a:pt x="3705" y="769"/>
                </a:lnTo>
                <a:lnTo>
                  <a:pt x="3728" y="810"/>
                </a:lnTo>
                <a:lnTo>
                  <a:pt x="3761" y="832"/>
                </a:lnTo>
                <a:lnTo>
                  <a:pt x="3784" y="842"/>
                </a:lnTo>
                <a:lnTo>
                  <a:pt x="3796" y="864"/>
                </a:lnTo>
                <a:lnTo>
                  <a:pt x="3788" y="919"/>
                </a:lnTo>
                <a:lnTo>
                  <a:pt x="3772" y="951"/>
                </a:lnTo>
                <a:lnTo>
                  <a:pt x="3738" y="987"/>
                </a:lnTo>
                <a:lnTo>
                  <a:pt x="3707" y="1003"/>
                </a:lnTo>
                <a:lnTo>
                  <a:pt x="3624" y="1013"/>
                </a:lnTo>
                <a:lnTo>
                  <a:pt x="3606" y="1015"/>
                </a:lnTo>
                <a:lnTo>
                  <a:pt x="3588" y="1023"/>
                </a:lnTo>
                <a:lnTo>
                  <a:pt x="3581" y="1017"/>
                </a:lnTo>
                <a:lnTo>
                  <a:pt x="3488" y="1132"/>
                </a:lnTo>
                <a:lnTo>
                  <a:pt x="3464" y="1221"/>
                </a:lnTo>
                <a:lnTo>
                  <a:pt x="3441" y="1309"/>
                </a:lnTo>
                <a:lnTo>
                  <a:pt x="3415" y="1369"/>
                </a:lnTo>
                <a:lnTo>
                  <a:pt x="3334" y="1419"/>
                </a:lnTo>
                <a:lnTo>
                  <a:pt x="3290" y="1466"/>
                </a:lnTo>
                <a:lnTo>
                  <a:pt x="3286" y="1504"/>
                </a:lnTo>
                <a:lnTo>
                  <a:pt x="3263" y="1570"/>
                </a:lnTo>
                <a:lnTo>
                  <a:pt x="3243" y="1588"/>
                </a:lnTo>
                <a:lnTo>
                  <a:pt x="3210" y="1615"/>
                </a:lnTo>
                <a:lnTo>
                  <a:pt x="3195" y="1631"/>
                </a:lnTo>
                <a:lnTo>
                  <a:pt x="3188" y="1647"/>
                </a:lnTo>
                <a:lnTo>
                  <a:pt x="3187" y="1706"/>
                </a:lnTo>
                <a:lnTo>
                  <a:pt x="3166" y="1764"/>
                </a:lnTo>
                <a:lnTo>
                  <a:pt x="3144" y="1822"/>
                </a:lnTo>
                <a:lnTo>
                  <a:pt x="3118" y="1868"/>
                </a:lnTo>
                <a:lnTo>
                  <a:pt x="3091" y="1915"/>
                </a:lnTo>
                <a:lnTo>
                  <a:pt x="3076" y="1977"/>
                </a:lnTo>
                <a:lnTo>
                  <a:pt x="3061" y="2040"/>
                </a:lnTo>
                <a:lnTo>
                  <a:pt x="3028" y="2107"/>
                </a:lnTo>
                <a:lnTo>
                  <a:pt x="3020" y="2153"/>
                </a:lnTo>
                <a:lnTo>
                  <a:pt x="3013" y="2199"/>
                </a:lnTo>
                <a:lnTo>
                  <a:pt x="3032" y="2312"/>
                </a:lnTo>
                <a:lnTo>
                  <a:pt x="3061" y="2372"/>
                </a:lnTo>
                <a:lnTo>
                  <a:pt x="3090" y="2432"/>
                </a:lnTo>
                <a:lnTo>
                  <a:pt x="3128" y="2504"/>
                </a:lnTo>
                <a:lnTo>
                  <a:pt x="3155" y="2633"/>
                </a:lnTo>
                <a:lnTo>
                  <a:pt x="3173" y="2731"/>
                </a:lnTo>
                <a:lnTo>
                  <a:pt x="3151" y="2819"/>
                </a:lnTo>
                <a:lnTo>
                  <a:pt x="3085" y="2877"/>
                </a:lnTo>
                <a:lnTo>
                  <a:pt x="2978" y="2947"/>
                </a:lnTo>
                <a:lnTo>
                  <a:pt x="2968" y="2974"/>
                </a:lnTo>
                <a:lnTo>
                  <a:pt x="2977" y="3006"/>
                </a:lnTo>
                <a:lnTo>
                  <a:pt x="2995" y="3059"/>
                </a:lnTo>
                <a:lnTo>
                  <a:pt x="3033" y="3113"/>
                </a:lnTo>
                <a:lnTo>
                  <a:pt x="3059" y="3156"/>
                </a:lnTo>
                <a:lnTo>
                  <a:pt x="3140" y="3271"/>
                </a:lnTo>
                <a:lnTo>
                  <a:pt x="3159" y="3328"/>
                </a:lnTo>
                <a:lnTo>
                  <a:pt x="3307" y="3512"/>
                </a:lnTo>
                <a:lnTo>
                  <a:pt x="3280" y="3533"/>
                </a:lnTo>
                <a:lnTo>
                  <a:pt x="3212" y="3540"/>
                </a:lnTo>
                <a:lnTo>
                  <a:pt x="3176" y="3571"/>
                </a:lnTo>
                <a:lnTo>
                  <a:pt x="3197" y="3648"/>
                </a:lnTo>
                <a:lnTo>
                  <a:pt x="3130" y="3666"/>
                </a:lnTo>
                <a:lnTo>
                  <a:pt x="3020" y="3894"/>
                </a:lnTo>
                <a:lnTo>
                  <a:pt x="3056" y="3932"/>
                </a:lnTo>
                <a:lnTo>
                  <a:pt x="2984" y="4002"/>
                </a:lnTo>
                <a:lnTo>
                  <a:pt x="2992" y="4088"/>
                </a:lnTo>
                <a:lnTo>
                  <a:pt x="2945" y="4092"/>
                </a:lnTo>
                <a:lnTo>
                  <a:pt x="2900" y="4186"/>
                </a:lnTo>
                <a:lnTo>
                  <a:pt x="2847" y="4132"/>
                </a:lnTo>
                <a:lnTo>
                  <a:pt x="2790" y="4102"/>
                </a:lnTo>
                <a:lnTo>
                  <a:pt x="2734" y="4072"/>
                </a:lnTo>
                <a:lnTo>
                  <a:pt x="2509" y="4031"/>
                </a:lnTo>
                <a:lnTo>
                  <a:pt x="2398" y="4010"/>
                </a:lnTo>
                <a:lnTo>
                  <a:pt x="2286" y="3990"/>
                </a:lnTo>
                <a:lnTo>
                  <a:pt x="2096" y="4012"/>
                </a:lnTo>
                <a:lnTo>
                  <a:pt x="2012" y="3925"/>
                </a:lnTo>
                <a:lnTo>
                  <a:pt x="2034" y="3858"/>
                </a:lnTo>
                <a:lnTo>
                  <a:pt x="2010" y="3803"/>
                </a:lnTo>
                <a:lnTo>
                  <a:pt x="1945" y="3727"/>
                </a:lnTo>
                <a:lnTo>
                  <a:pt x="2005" y="3675"/>
                </a:lnTo>
                <a:lnTo>
                  <a:pt x="2003" y="3392"/>
                </a:lnTo>
                <a:lnTo>
                  <a:pt x="1965" y="3282"/>
                </a:lnTo>
                <a:lnTo>
                  <a:pt x="1876" y="3188"/>
                </a:lnTo>
                <a:lnTo>
                  <a:pt x="1810" y="3170"/>
                </a:lnTo>
                <a:lnTo>
                  <a:pt x="1705" y="3235"/>
                </a:lnTo>
                <a:lnTo>
                  <a:pt x="1594" y="3213"/>
                </a:lnTo>
                <a:lnTo>
                  <a:pt x="1516" y="3155"/>
                </a:lnTo>
                <a:lnTo>
                  <a:pt x="1715" y="3022"/>
                </a:lnTo>
                <a:lnTo>
                  <a:pt x="1745" y="2934"/>
                </a:lnTo>
                <a:lnTo>
                  <a:pt x="1736" y="2859"/>
                </a:lnTo>
                <a:lnTo>
                  <a:pt x="1728" y="2784"/>
                </a:lnTo>
                <a:lnTo>
                  <a:pt x="1729" y="2720"/>
                </a:lnTo>
                <a:lnTo>
                  <a:pt x="1730" y="2656"/>
                </a:lnTo>
                <a:lnTo>
                  <a:pt x="1731" y="2612"/>
                </a:lnTo>
                <a:lnTo>
                  <a:pt x="1411" y="2562"/>
                </a:lnTo>
                <a:lnTo>
                  <a:pt x="1377" y="2572"/>
                </a:lnTo>
                <a:lnTo>
                  <a:pt x="1344" y="2560"/>
                </a:lnTo>
                <a:lnTo>
                  <a:pt x="1327" y="2568"/>
                </a:lnTo>
                <a:lnTo>
                  <a:pt x="1271" y="2575"/>
                </a:lnTo>
                <a:lnTo>
                  <a:pt x="1215" y="2583"/>
                </a:lnTo>
                <a:lnTo>
                  <a:pt x="1197" y="2581"/>
                </a:lnTo>
                <a:lnTo>
                  <a:pt x="932" y="2321"/>
                </a:lnTo>
                <a:lnTo>
                  <a:pt x="882" y="2292"/>
                </a:lnTo>
                <a:lnTo>
                  <a:pt x="887" y="2282"/>
                </a:lnTo>
                <a:lnTo>
                  <a:pt x="807" y="2249"/>
                </a:lnTo>
                <a:lnTo>
                  <a:pt x="768" y="2283"/>
                </a:lnTo>
                <a:lnTo>
                  <a:pt x="733" y="2280"/>
                </a:lnTo>
                <a:lnTo>
                  <a:pt x="710" y="2149"/>
                </a:lnTo>
                <a:lnTo>
                  <a:pt x="744" y="2158"/>
                </a:lnTo>
                <a:lnTo>
                  <a:pt x="755" y="2075"/>
                </a:lnTo>
                <a:lnTo>
                  <a:pt x="779" y="2064"/>
                </a:lnTo>
                <a:lnTo>
                  <a:pt x="764" y="2035"/>
                </a:lnTo>
                <a:lnTo>
                  <a:pt x="744" y="2035"/>
                </a:lnTo>
                <a:lnTo>
                  <a:pt x="704" y="2043"/>
                </a:lnTo>
                <a:lnTo>
                  <a:pt x="639" y="2033"/>
                </a:lnTo>
                <a:lnTo>
                  <a:pt x="555" y="2050"/>
                </a:lnTo>
                <a:lnTo>
                  <a:pt x="224" y="2105"/>
                </a:lnTo>
                <a:lnTo>
                  <a:pt x="165" y="2104"/>
                </a:lnTo>
                <a:lnTo>
                  <a:pt x="110" y="2078"/>
                </a:lnTo>
                <a:lnTo>
                  <a:pt x="61" y="2031"/>
                </a:lnTo>
                <a:lnTo>
                  <a:pt x="31" y="1969"/>
                </a:lnTo>
                <a:lnTo>
                  <a:pt x="2" y="1911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124" name="Freeform 49"/>
          <p:cNvSpPr>
            <a:spLocks/>
          </p:cNvSpPr>
          <p:nvPr/>
        </p:nvSpPr>
        <p:spPr bwMode="auto">
          <a:xfrm>
            <a:off x="3416961" y="4598425"/>
            <a:ext cx="1229620" cy="1079540"/>
          </a:xfrm>
          <a:custGeom>
            <a:avLst/>
            <a:gdLst>
              <a:gd name="T0" fmla="*/ 2147483647 w 507"/>
              <a:gd name="T1" fmla="*/ 2147483647 h 544"/>
              <a:gd name="T2" fmla="*/ 2147483647 w 507"/>
              <a:gd name="T3" fmla="*/ 2147483647 h 544"/>
              <a:gd name="T4" fmla="*/ 2147483647 w 507"/>
              <a:gd name="T5" fmla="*/ 2147483647 h 544"/>
              <a:gd name="T6" fmla="*/ 2147483647 w 507"/>
              <a:gd name="T7" fmla="*/ 2147483647 h 544"/>
              <a:gd name="T8" fmla="*/ 2147483647 w 507"/>
              <a:gd name="T9" fmla="*/ 2147483647 h 544"/>
              <a:gd name="T10" fmla="*/ 2147483647 w 507"/>
              <a:gd name="T11" fmla="*/ 0 h 544"/>
              <a:gd name="T12" fmla="*/ 2147483647 w 507"/>
              <a:gd name="T13" fmla="*/ 2147483647 h 544"/>
              <a:gd name="T14" fmla="*/ 2147483647 w 507"/>
              <a:gd name="T15" fmla="*/ 2147483647 h 544"/>
              <a:gd name="T16" fmla="*/ 2147483647 w 507"/>
              <a:gd name="T17" fmla="*/ 2147483647 h 544"/>
              <a:gd name="T18" fmla="*/ 2147483647 w 507"/>
              <a:gd name="T19" fmla="*/ 2147483647 h 544"/>
              <a:gd name="T20" fmla="*/ 2147483647 w 507"/>
              <a:gd name="T21" fmla="*/ 2147483647 h 544"/>
              <a:gd name="T22" fmla="*/ 2147483647 w 507"/>
              <a:gd name="T23" fmla="*/ 2147483647 h 544"/>
              <a:gd name="T24" fmla="*/ 2147483647 w 507"/>
              <a:gd name="T25" fmla="*/ 2147483647 h 544"/>
              <a:gd name="T26" fmla="*/ 2147483647 w 507"/>
              <a:gd name="T27" fmla="*/ 2147483647 h 544"/>
              <a:gd name="T28" fmla="*/ 2147483647 w 507"/>
              <a:gd name="T29" fmla="*/ 2147483647 h 544"/>
              <a:gd name="T30" fmla="*/ 2147483647 w 507"/>
              <a:gd name="T31" fmla="*/ 2147483647 h 544"/>
              <a:gd name="T32" fmla="*/ 2147483647 w 507"/>
              <a:gd name="T33" fmla="*/ 2147483647 h 544"/>
              <a:gd name="T34" fmla="*/ 2147483647 w 507"/>
              <a:gd name="T35" fmla="*/ 2147483647 h 544"/>
              <a:gd name="T36" fmla="*/ 2147483647 w 507"/>
              <a:gd name="T37" fmla="*/ 2147483647 h 544"/>
              <a:gd name="T38" fmla="*/ 2147483647 w 507"/>
              <a:gd name="T39" fmla="*/ 2147483647 h 544"/>
              <a:gd name="T40" fmla="*/ 2147483647 w 507"/>
              <a:gd name="T41" fmla="*/ 2147483647 h 544"/>
              <a:gd name="T42" fmla="*/ 2147483647 w 507"/>
              <a:gd name="T43" fmla="*/ 2147483647 h 544"/>
              <a:gd name="T44" fmla="*/ 2147483647 w 507"/>
              <a:gd name="T45" fmla="*/ 2147483647 h 544"/>
              <a:gd name="T46" fmla="*/ 0 w 507"/>
              <a:gd name="T47" fmla="*/ 2147483647 h 544"/>
              <a:gd name="T48" fmla="*/ 0 w 507"/>
              <a:gd name="T49" fmla="*/ 2147483647 h 544"/>
              <a:gd name="T50" fmla="*/ 2147483647 w 507"/>
              <a:gd name="T51" fmla="*/ 2147483647 h 544"/>
              <a:gd name="T52" fmla="*/ 2147483647 w 507"/>
              <a:gd name="T53" fmla="*/ 2147483647 h 544"/>
              <a:gd name="T54" fmla="*/ 2147483647 w 507"/>
              <a:gd name="T55" fmla="*/ 2147483647 h 544"/>
              <a:gd name="T56" fmla="*/ 2147483647 w 507"/>
              <a:gd name="T57" fmla="*/ 2147483647 h 544"/>
              <a:gd name="T58" fmla="*/ 2147483647 w 507"/>
              <a:gd name="T59" fmla="*/ 2147483647 h 544"/>
              <a:gd name="T60" fmla="*/ 2147483647 w 507"/>
              <a:gd name="T61" fmla="*/ 2147483647 h 544"/>
              <a:gd name="T62" fmla="*/ 2147483647 w 507"/>
              <a:gd name="T63" fmla="*/ 2147483647 h 544"/>
              <a:gd name="T64" fmla="*/ 2147483647 w 507"/>
              <a:gd name="T65" fmla="*/ 2147483647 h 544"/>
              <a:gd name="T66" fmla="*/ 2147483647 w 507"/>
              <a:gd name="T67" fmla="*/ 2147483647 h 544"/>
              <a:gd name="T68" fmla="*/ 2147483647 w 507"/>
              <a:gd name="T69" fmla="*/ 2147483647 h 544"/>
              <a:gd name="T70" fmla="*/ 2147483647 w 507"/>
              <a:gd name="T71" fmla="*/ 2147483647 h 544"/>
              <a:gd name="T72" fmla="*/ 2147483647 w 507"/>
              <a:gd name="T73" fmla="*/ 2147483647 h 544"/>
              <a:gd name="T74" fmla="*/ 2147483647 w 507"/>
              <a:gd name="T75" fmla="*/ 2147483647 h 54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07"/>
              <a:gd name="T115" fmla="*/ 0 h 544"/>
              <a:gd name="T116" fmla="*/ 507 w 507"/>
              <a:gd name="T117" fmla="*/ 544 h 544"/>
              <a:gd name="connsiteX0" fmla="*/ 3077 w 9980"/>
              <a:gd name="connsiteY0" fmla="*/ 1268 h 9982"/>
              <a:gd name="connsiteX1" fmla="*/ 5247 w 9980"/>
              <a:gd name="connsiteY1" fmla="*/ 717 h 9982"/>
              <a:gd name="connsiteX2" fmla="*/ 5365 w 9980"/>
              <a:gd name="connsiteY2" fmla="*/ 423 h 9982"/>
              <a:gd name="connsiteX3" fmla="*/ 5700 w 9980"/>
              <a:gd name="connsiteY3" fmla="*/ 313 h 9982"/>
              <a:gd name="connsiteX4" fmla="*/ 6331 w 9980"/>
              <a:gd name="connsiteY4" fmla="*/ 404 h 9982"/>
              <a:gd name="connsiteX5" fmla="*/ 6864 w 9980"/>
              <a:gd name="connsiteY5" fmla="*/ 0 h 9982"/>
              <a:gd name="connsiteX6" fmla="*/ 8363 w 9980"/>
              <a:gd name="connsiteY6" fmla="*/ 423 h 9982"/>
              <a:gd name="connsiteX7" fmla="*/ 8560 w 9980"/>
              <a:gd name="connsiteY7" fmla="*/ 1048 h 9982"/>
              <a:gd name="connsiteX8" fmla="*/ 8600 w 9980"/>
              <a:gd name="connsiteY8" fmla="*/ 2353 h 9982"/>
              <a:gd name="connsiteX9" fmla="*/ 8304 w 9980"/>
              <a:gd name="connsiteY9" fmla="*/ 2647 h 9982"/>
              <a:gd name="connsiteX10" fmla="*/ 8540 w 9980"/>
              <a:gd name="connsiteY10" fmla="*/ 3640 h 9982"/>
              <a:gd name="connsiteX11" fmla="*/ 8718 w 9980"/>
              <a:gd name="connsiteY11" fmla="*/ 3566 h 9982"/>
              <a:gd name="connsiteX12" fmla="*/ 9369 w 9980"/>
              <a:gd name="connsiteY12" fmla="*/ 4743 h 9982"/>
              <a:gd name="connsiteX13" fmla="*/ 9270 w 9980"/>
              <a:gd name="connsiteY13" fmla="*/ 5294 h 9982"/>
              <a:gd name="connsiteX14" fmla="*/ 9980 w 9980"/>
              <a:gd name="connsiteY14" fmla="*/ 5717 h 9982"/>
              <a:gd name="connsiteX15" fmla="*/ 8915 w 9980"/>
              <a:gd name="connsiteY15" fmla="*/ 7004 h 9982"/>
              <a:gd name="connsiteX16" fmla="*/ 8402 w 9980"/>
              <a:gd name="connsiteY16" fmla="*/ 8713 h 9982"/>
              <a:gd name="connsiteX17" fmla="*/ 9250 w 9980"/>
              <a:gd name="connsiteY17" fmla="*/ 9651 h 9982"/>
              <a:gd name="connsiteX18" fmla="*/ 8580 w 9980"/>
              <a:gd name="connsiteY18" fmla="*/ 9522 h 9982"/>
              <a:gd name="connsiteX19" fmla="*/ 7811 w 9980"/>
              <a:gd name="connsiteY19" fmla="*/ 8585 h 9982"/>
              <a:gd name="connsiteX20" fmla="*/ 3077 w 9980"/>
              <a:gd name="connsiteY20" fmla="*/ 8971 h 9982"/>
              <a:gd name="connsiteX21" fmla="*/ 1519 w 9980"/>
              <a:gd name="connsiteY21" fmla="*/ 9485 h 9982"/>
              <a:gd name="connsiteX22" fmla="*/ 868 w 9980"/>
              <a:gd name="connsiteY22" fmla="*/ 9982 h 9982"/>
              <a:gd name="connsiteX23" fmla="*/ 0 w 9980"/>
              <a:gd name="connsiteY23" fmla="*/ 9982 h 9982"/>
              <a:gd name="connsiteX24" fmla="*/ 0 w 9980"/>
              <a:gd name="connsiteY24" fmla="*/ 7702 h 9982"/>
              <a:gd name="connsiteX25" fmla="*/ 750 w 9980"/>
              <a:gd name="connsiteY25" fmla="*/ 7316 h 9982"/>
              <a:gd name="connsiteX26" fmla="*/ 1381 w 9980"/>
              <a:gd name="connsiteY26" fmla="*/ 6691 h 9982"/>
              <a:gd name="connsiteX27" fmla="*/ 1164 w 9980"/>
              <a:gd name="connsiteY27" fmla="*/ 6654 h 9982"/>
              <a:gd name="connsiteX28" fmla="*/ 907 w 9980"/>
              <a:gd name="connsiteY28" fmla="*/ 6434 h 9982"/>
              <a:gd name="connsiteX29" fmla="*/ 473 w 9980"/>
              <a:gd name="connsiteY29" fmla="*/ 5588 h 9982"/>
              <a:gd name="connsiteX30" fmla="*/ 888 w 9980"/>
              <a:gd name="connsiteY30" fmla="*/ 5588 h 9982"/>
              <a:gd name="connsiteX31" fmla="*/ 1243 w 9980"/>
              <a:gd name="connsiteY31" fmla="*/ 4283 h 9982"/>
              <a:gd name="connsiteX32" fmla="*/ 2110 w 9980"/>
              <a:gd name="connsiteY32" fmla="*/ 4246 h 9982"/>
              <a:gd name="connsiteX33" fmla="*/ 2308 w 9980"/>
              <a:gd name="connsiteY33" fmla="*/ 3805 h 9982"/>
              <a:gd name="connsiteX34" fmla="*/ 1953 w 9980"/>
              <a:gd name="connsiteY34" fmla="*/ 3382 h 9982"/>
              <a:gd name="connsiteX35" fmla="*/ 2880 w 9980"/>
              <a:gd name="connsiteY35" fmla="*/ 1636 h 9982"/>
              <a:gd name="connsiteX36" fmla="*/ 3176 w 9980"/>
              <a:gd name="connsiteY36" fmla="*/ 1544 h 9982"/>
              <a:gd name="connsiteX37" fmla="*/ 3077 w 9980"/>
              <a:gd name="connsiteY37" fmla="*/ 1268 h 9982"/>
              <a:gd name="connsiteX0" fmla="*/ 3083 w 10000"/>
              <a:gd name="connsiteY0" fmla="*/ 1270 h 10000"/>
              <a:gd name="connsiteX1" fmla="*/ 5258 w 10000"/>
              <a:gd name="connsiteY1" fmla="*/ 718 h 10000"/>
              <a:gd name="connsiteX2" fmla="*/ 5376 w 10000"/>
              <a:gd name="connsiteY2" fmla="*/ 424 h 10000"/>
              <a:gd name="connsiteX3" fmla="*/ 5711 w 10000"/>
              <a:gd name="connsiteY3" fmla="*/ 314 h 10000"/>
              <a:gd name="connsiteX4" fmla="*/ 6344 w 10000"/>
              <a:gd name="connsiteY4" fmla="*/ 405 h 10000"/>
              <a:gd name="connsiteX5" fmla="*/ 6878 w 10000"/>
              <a:gd name="connsiteY5" fmla="*/ 0 h 10000"/>
              <a:gd name="connsiteX6" fmla="*/ 8380 w 10000"/>
              <a:gd name="connsiteY6" fmla="*/ 424 h 10000"/>
              <a:gd name="connsiteX7" fmla="*/ 8577 w 10000"/>
              <a:gd name="connsiteY7" fmla="*/ 1050 h 10000"/>
              <a:gd name="connsiteX8" fmla="*/ 8617 w 10000"/>
              <a:gd name="connsiteY8" fmla="*/ 2357 h 10000"/>
              <a:gd name="connsiteX9" fmla="*/ 8321 w 10000"/>
              <a:gd name="connsiteY9" fmla="*/ 2652 h 10000"/>
              <a:gd name="connsiteX10" fmla="*/ 8557 w 10000"/>
              <a:gd name="connsiteY10" fmla="*/ 3647 h 10000"/>
              <a:gd name="connsiteX11" fmla="*/ 8735 w 10000"/>
              <a:gd name="connsiteY11" fmla="*/ 3572 h 10000"/>
              <a:gd name="connsiteX12" fmla="*/ 9388 w 10000"/>
              <a:gd name="connsiteY12" fmla="*/ 4752 h 10000"/>
              <a:gd name="connsiteX13" fmla="*/ 9289 w 10000"/>
              <a:gd name="connsiteY13" fmla="*/ 5304 h 10000"/>
              <a:gd name="connsiteX14" fmla="*/ 10000 w 10000"/>
              <a:gd name="connsiteY14" fmla="*/ 5727 h 10000"/>
              <a:gd name="connsiteX15" fmla="*/ 8933 w 10000"/>
              <a:gd name="connsiteY15" fmla="*/ 7017 h 10000"/>
              <a:gd name="connsiteX16" fmla="*/ 8419 w 10000"/>
              <a:gd name="connsiteY16" fmla="*/ 8729 h 10000"/>
              <a:gd name="connsiteX17" fmla="*/ 9269 w 10000"/>
              <a:gd name="connsiteY17" fmla="*/ 9668 h 10000"/>
              <a:gd name="connsiteX18" fmla="*/ 8597 w 10000"/>
              <a:gd name="connsiteY18" fmla="*/ 9539 h 10000"/>
              <a:gd name="connsiteX19" fmla="*/ 7827 w 10000"/>
              <a:gd name="connsiteY19" fmla="*/ 8600 h 10000"/>
              <a:gd name="connsiteX20" fmla="*/ 3083 w 10000"/>
              <a:gd name="connsiteY20" fmla="*/ 8987 h 10000"/>
              <a:gd name="connsiteX21" fmla="*/ 1522 w 10000"/>
              <a:gd name="connsiteY21" fmla="*/ 9502 h 10000"/>
              <a:gd name="connsiteX22" fmla="*/ 870 w 10000"/>
              <a:gd name="connsiteY22" fmla="*/ 10000 h 10000"/>
              <a:gd name="connsiteX23" fmla="*/ 0 w 10000"/>
              <a:gd name="connsiteY23" fmla="*/ 10000 h 10000"/>
              <a:gd name="connsiteX24" fmla="*/ 0 w 10000"/>
              <a:gd name="connsiteY24" fmla="*/ 7716 h 10000"/>
              <a:gd name="connsiteX25" fmla="*/ 752 w 10000"/>
              <a:gd name="connsiteY25" fmla="*/ 7329 h 10000"/>
              <a:gd name="connsiteX26" fmla="*/ 1384 w 10000"/>
              <a:gd name="connsiteY26" fmla="*/ 6703 h 10000"/>
              <a:gd name="connsiteX27" fmla="*/ 1166 w 10000"/>
              <a:gd name="connsiteY27" fmla="*/ 6666 h 10000"/>
              <a:gd name="connsiteX28" fmla="*/ 909 w 10000"/>
              <a:gd name="connsiteY28" fmla="*/ 6446 h 10000"/>
              <a:gd name="connsiteX29" fmla="*/ 474 w 10000"/>
              <a:gd name="connsiteY29" fmla="*/ 5598 h 10000"/>
              <a:gd name="connsiteX30" fmla="*/ 890 w 10000"/>
              <a:gd name="connsiteY30" fmla="*/ 5598 h 10000"/>
              <a:gd name="connsiteX31" fmla="*/ 1245 w 10000"/>
              <a:gd name="connsiteY31" fmla="*/ 4291 h 10000"/>
              <a:gd name="connsiteX32" fmla="*/ 2114 w 10000"/>
              <a:gd name="connsiteY32" fmla="*/ 4254 h 10000"/>
              <a:gd name="connsiteX33" fmla="*/ 2313 w 10000"/>
              <a:gd name="connsiteY33" fmla="*/ 3812 h 10000"/>
              <a:gd name="connsiteX34" fmla="*/ 1957 w 10000"/>
              <a:gd name="connsiteY34" fmla="*/ 3388 h 10000"/>
              <a:gd name="connsiteX35" fmla="*/ 2886 w 10000"/>
              <a:gd name="connsiteY35" fmla="*/ 1639 h 10000"/>
              <a:gd name="connsiteX36" fmla="*/ 3182 w 10000"/>
              <a:gd name="connsiteY36" fmla="*/ 1547 h 10000"/>
              <a:gd name="connsiteX37" fmla="*/ 3083 w 10000"/>
              <a:gd name="connsiteY37" fmla="*/ 1270 h 10000"/>
              <a:gd name="connsiteX0" fmla="*/ 3083 w 10000"/>
              <a:gd name="connsiteY0" fmla="*/ 1270 h 10000"/>
              <a:gd name="connsiteX1" fmla="*/ 5258 w 10000"/>
              <a:gd name="connsiteY1" fmla="*/ 718 h 10000"/>
              <a:gd name="connsiteX2" fmla="*/ 5376 w 10000"/>
              <a:gd name="connsiteY2" fmla="*/ 424 h 10000"/>
              <a:gd name="connsiteX3" fmla="*/ 5711 w 10000"/>
              <a:gd name="connsiteY3" fmla="*/ 314 h 10000"/>
              <a:gd name="connsiteX4" fmla="*/ 6344 w 10000"/>
              <a:gd name="connsiteY4" fmla="*/ 405 h 10000"/>
              <a:gd name="connsiteX5" fmla="*/ 6878 w 10000"/>
              <a:gd name="connsiteY5" fmla="*/ 0 h 10000"/>
              <a:gd name="connsiteX6" fmla="*/ 8380 w 10000"/>
              <a:gd name="connsiteY6" fmla="*/ 424 h 10000"/>
              <a:gd name="connsiteX7" fmla="*/ 8577 w 10000"/>
              <a:gd name="connsiteY7" fmla="*/ 1050 h 10000"/>
              <a:gd name="connsiteX8" fmla="*/ 8617 w 10000"/>
              <a:gd name="connsiteY8" fmla="*/ 2357 h 10000"/>
              <a:gd name="connsiteX9" fmla="*/ 8321 w 10000"/>
              <a:gd name="connsiteY9" fmla="*/ 2652 h 10000"/>
              <a:gd name="connsiteX10" fmla="*/ 8557 w 10000"/>
              <a:gd name="connsiteY10" fmla="*/ 3647 h 10000"/>
              <a:gd name="connsiteX11" fmla="*/ 8735 w 10000"/>
              <a:gd name="connsiteY11" fmla="*/ 3572 h 10000"/>
              <a:gd name="connsiteX12" fmla="*/ 9388 w 10000"/>
              <a:gd name="connsiteY12" fmla="*/ 4752 h 10000"/>
              <a:gd name="connsiteX13" fmla="*/ 9289 w 10000"/>
              <a:gd name="connsiteY13" fmla="*/ 5304 h 10000"/>
              <a:gd name="connsiteX14" fmla="*/ 10000 w 10000"/>
              <a:gd name="connsiteY14" fmla="*/ 5727 h 10000"/>
              <a:gd name="connsiteX15" fmla="*/ 8933 w 10000"/>
              <a:gd name="connsiteY15" fmla="*/ 7017 h 10000"/>
              <a:gd name="connsiteX16" fmla="*/ 8419 w 10000"/>
              <a:gd name="connsiteY16" fmla="*/ 8729 h 10000"/>
              <a:gd name="connsiteX17" fmla="*/ 9269 w 10000"/>
              <a:gd name="connsiteY17" fmla="*/ 9668 h 10000"/>
              <a:gd name="connsiteX18" fmla="*/ 8597 w 10000"/>
              <a:gd name="connsiteY18" fmla="*/ 9539 h 10000"/>
              <a:gd name="connsiteX19" fmla="*/ 7827 w 10000"/>
              <a:gd name="connsiteY19" fmla="*/ 8600 h 10000"/>
              <a:gd name="connsiteX20" fmla="*/ 3083 w 10000"/>
              <a:gd name="connsiteY20" fmla="*/ 8987 h 10000"/>
              <a:gd name="connsiteX21" fmla="*/ 1522 w 10000"/>
              <a:gd name="connsiteY21" fmla="*/ 9502 h 10000"/>
              <a:gd name="connsiteX22" fmla="*/ 870 w 10000"/>
              <a:gd name="connsiteY22" fmla="*/ 10000 h 10000"/>
              <a:gd name="connsiteX23" fmla="*/ 0 w 10000"/>
              <a:gd name="connsiteY23" fmla="*/ 10000 h 10000"/>
              <a:gd name="connsiteX24" fmla="*/ 0 w 10000"/>
              <a:gd name="connsiteY24" fmla="*/ 7716 h 10000"/>
              <a:gd name="connsiteX25" fmla="*/ 752 w 10000"/>
              <a:gd name="connsiteY25" fmla="*/ 7329 h 10000"/>
              <a:gd name="connsiteX26" fmla="*/ 1384 w 10000"/>
              <a:gd name="connsiteY26" fmla="*/ 6703 h 10000"/>
              <a:gd name="connsiteX27" fmla="*/ 1166 w 10000"/>
              <a:gd name="connsiteY27" fmla="*/ 6666 h 10000"/>
              <a:gd name="connsiteX28" fmla="*/ 909 w 10000"/>
              <a:gd name="connsiteY28" fmla="*/ 6446 h 10000"/>
              <a:gd name="connsiteX29" fmla="*/ 474 w 10000"/>
              <a:gd name="connsiteY29" fmla="*/ 5598 h 10000"/>
              <a:gd name="connsiteX30" fmla="*/ 890 w 10000"/>
              <a:gd name="connsiteY30" fmla="*/ 5598 h 10000"/>
              <a:gd name="connsiteX31" fmla="*/ 1245 w 10000"/>
              <a:gd name="connsiteY31" fmla="*/ 4291 h 10000"/>
              <a:gd name="connsiteX32" fmla="*/ 2114 w 10000"/>
              <a:gd name="connsiteY32" fmla="*/ 4254 h 10000"/>
              <a:gd name="connsiteX33" fmla="*/ 2313 w 10000"/>
              <a:gd name="connsiteY33" fmla="*/ 3812 h 10000"/>
              <a:gd name="connsiteX34" fmla="*/ 1957 w 10000"/>
              <a:gd name="connsiteY34" fmla="*/ 3388 h 10000"/>
              <a:gd name="connsiteX35" fmla="*/ 2886 w 10000"/>
              <a:gd name="connsiteY35" fmla="*/ 1639 h 10000"/>
              <a:gd name="connsiteX36" fmla="*/ 3182 w 10000"/>
              <a:gd name="connsiteY36" fmla="*/ 1547 h 10000"/>
              <a:gd name="connsiteX37" fmla="*/ 3083 w 10000"/>
              <a:gd name="connsiteY37" fmla="*/ 1270 h 10000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2121 h 10851"/>
              <a:gd name="connsiteX1" fmla="*/ 5258 w 10000"/>
              <a:gd name="connsiteY1" fmla="*/ 1569 h 10851"/>
              <a:gd name="connsiteX2" fmla="*/ 5376 w 10000"/>
              <a:gd name="connsiteY2" fmla="*/ 1275 h 10851"/>
              <a:gd name="connsiteX3" fmla="*/ 5711 w 10000"/>
              <a:gd name="connsiteY3" fmla="*/ 1165 h 10851"/>
              <a:gd name="connsiteX4" fmla="*/ 6344 w 10000"/>
              <a:gd name="connsiteY4" fmla="*/ 1256 h 10851"/>
              <a:gd name="connsiteX5" fmla="*/ 6878 w 10000"/>
              <a:gd name="connsiteY5" fmla="*/ 851 h 10851"/>
              <a:gd name="connsiteX6" fmla="*/ 7172 w 10000"/>
              <a:gd name="connsiteY6" fmla="*/ 208 h 10851"/>
              <a:gd name="connsiteX7" fmla="*/ 7844 w 10000"/>
              <a:gd name="connsiteY7" fmla="*/ 208 h 10851"/>
              <a:gd name="connsiteX8" fmla="*/ 8617 w 10000"/>
              <a:gd name="connsiteY8" fmla="*/ 3208 h 10851"/>
              <a:gd name="connsiteX9" fmla="*/ 8321 w 10000"/>
              <a:gd name="connsiteY9" fmla="*/ 3503 h 10851"/>
              <a:gd name="connsiteX10" fmla="*/ 8557 w 10000"/>
              <a:gd name="connsiteY10" fmla="*/ 4498 h 10851"/>
              <a:gd name="connsiteX11" fmla="*/ 8735 w 10000"/>
              <a:gd name="connsiteY11" fmla="*/ 4423 h 10851"/>
              <a:gd name="connsiteX12" fmla="*/ 9388 w 10000"/>
              <a:gd name="connsiteY12" fmla="*/ 5603 h 10851"/>
              <a:gd name="connsiteX13" fmla="*/ 9289 w 10000"/>
              <a:gd name="connsiteY13" fmla="*/ 6155 h 10851"/>
              <a:gd name="connsiteX14" fmla="*/ 10000 w 10000"/>
              <a:gd name="connsiteY14" fmla="*/ 6578 h 10851"/>
              <a:gd name="connsiteX15" fmla="*/ 8933 w 10000"/>
              <a:gd name="connsiteY15" fmla="*/ 7868 h 10851"/>
              <a:gd name="connsiteX16" fmla="*/ 8419 w 10000"/>
              <a:gd name="connsiteY16" fmla="*/ 9580 h 10851"/>
              <a:gd name="connsiteX17" fmla="*/ 9269 w 10000"/>
              <a:gd name="connsiteY17" fmla="*/ 10519 h 10851"/>
              <a:gd name="connsiteX18" fmla="*/ 8597 w 10000"/>
              <a:gd name="connsiteY18" fmla="*/ 10390 h 10851"/>
              <a:gd name="connsiteX19" fmla="*/ 7827 w 10000"/>
              <a:gd name="connsiteY19" fmla="*/ 9451 h 10851"/>
              <a:gd name="connsiteX20" fmla="*/ 3083 w 10000"/>
              <a:gd name="connsiteY20" fmla="*/ 9838 h 10851"/>
              <a:gd name="connsiteX21" fmla="*/ 1522 w 10000"/>
              <a:gd name="connsiteY21" fmla="*/ 10353 h 10851"/>
              <a:gd name="connsiteX22" fmla="*/ 870 w 10000"/>
              <a:gd name="connsiteY22" fmla="*/ 10851 h 10851"/>
              <a:gd name="connsiteX23" fmla="*/ 0 w 10000"/>
              <a:gd name="connsiteY23" fmla="*/ 10851 h 10851"/>
              <a:gd name="connsiteX24" fmla="*/ 0 w 10000"/>
              <a:gd name="connsiteY24" fmla="*/ 8567 h 10851"/>
              <a:gd name="connsiteX25" fmla="*/ 752 w 10000"/>
              <a:gd name="connsiteY25" fmla="*/ 8180 h 10851"/>
              <a:gd name="connsiteX26" fmla="*/ 1384 w 10000"/>
              <a:gd name="connsiteY26" fmla="*/ 7554 h 10851"/>
              <a:gd name="connsiteX27" fmla="*/ 1166 w 10000"/>
              <a:gd name="connsiteY27" fmla="*/ 7517 h 10851"/>
              <a:gd name="connsiteX28" fmla="*/ 909 w 10000"/>
              <a:gd name="connsiteY28" fmla="*/ 7297 h 10851"/>
              <a:gd name="connsiteX29" fmla="*/ 474 w 10000"/>
              <a:gd name="connsiteY29" fmla="*/ 6449 h 10851"/>
              <a:gd name="connsiteX30" fmla="*/ 890 w 10000"/>
              <a:gd name="connsiteY30" fmla="*/ 6449 h 10851"/>
              <a:gd name="connsiteX31" fmla="*/ 1245 w 10000"/>
              <a:gd name="connsiteY31" fmla="*/ 5142 h 10851"/>
              <a:gd name="connsiteX32" fmla="*/ 2114 w 10000"/>
              <a:gd name="connsiteY32" fmla="*/ 5105 h 10851"/>
              <a:gd name="connsiteX33" fmla="*/ 2313 w 10000"/>
              <a:gd name="connsiteY33" fmla="*/ 4663 h 10851"/>
              <a:gd name="connsiteX34" fmla="*/ 1957 w 10000"/>
              <a:gd name="connsiteY34" fmla="*/ 4239 h 10851"/>
              <a:gd name="connsiteX35" fmla="*/ 2886 w 10000"/>
              <a:gd name="connsiteY35" fmla="*/ 2490 h 10851"/>
              <a:gd name="connsiteX36" fmla="*/ 3182 w 10000"/>
              <a:gd name="connsiteY36" fmla="*/ 2398 h 10851"/>
              <a:gd name="connsiteX37" fmla="*/ 3083 w 10000"/>
              <a:gd name="connsiteY37" fmla="*/ 2121 h 10851"/>
              <a:gd name="connsiteX0" fmla="*/ 3083 w 10000"/>
              <a:gd name="connsiteY0" fmla="*/ 3811 h 12541"/>
              <a:gd name="connsiteX1" fmla="*/ 5258 w 10000"/>
              <a:gd name="connsiteY1" fmla="*/ 3259 h 12541"/>
              <a:gd name="connsiteX2" fmla="*/ 5376 w 10000"/>
              <a:gd name="connsiteY2" fmla="*/ 2965 h 12541"/>
              <a:gd name="connsiteX3" fmla="*/ 5711 w 10000"/>
              <a:gd name="connsiteY3" fmla="*/ 2855 h 12541"/>
              <a:gd name="connsiteX4" fmla="*/ 6344 w 10000"/>
              <a:gd name="connsiteY4" fmla="*/ 2946 h 12541"/>
              <a:gd name="connsiteX5" fmla="*/ 6878 w 10000"/>
              <a:gd name="connsiteY5" fmla="*/ 2541 h 12541"/>
              <a:gd name="connsiteX6" fmla="*/ 7172 w 10000"/>
              <a:gd name="connsiteY6" fmla="*/ 1898 h 12541"/>
              <a:gd name="connsiteX7" fmla="*/ 7844 w 10000"/>
              <a:gd name="connsiteY7" fmla="*/ 1898 h 12541"/>
              <a:gd name="connsiteX8" fmla="*/ 8516 w 10000"/>
              <a:gd name="connsiteY8" fmla="*/ 436 h 12541"/>
              <a:gd name="connsiteX9" fmla="*/ 8321 w 10000"/>
              <a:gd name="connsiteY9" fmla="*/ 5193 h 12541"/>
              <a:gd name="connsiteX10" fmla="*/ 8557 w 10000"/>
              <a:gd name="connsiteY10" fmla="*/ 6188 h 12541"/>
              <a:gd name="connsiteX11" fmla="*/ 8735 w 10000"/>
              <a:gd name="connsiteY11" fmla="*/ 6113 h 12541"/>
              <a:gd name="connsiteX12" fmla="*/ 9388 w 10000"/>
              <a:gd name="connsiteY12" fmla="*/ 7293 h 12541"/>
              <a:gd name="connsiteX13" fmla="*/ 9289 w 10000"/>
              <a:gd name="connsiteY13" fmla="*/ 7845 h 12541"/>
              <a:gd name="connsiteX14" fmla="*/ 10000 w 10000"/>
              <a:gd name="connsiteY14" fmla="*/ 8268 h 12541"/>
              <a:gd name="connsiteX15" fmla="*/ 8933 w 10000"/>
              <a:gd name="connsiteY15" fmla="*/ 9558 h 12541"/>
              <a:gd name="connsiteX16" fmla="*/ 8419 w 10000"/>
              <a:gd name="connsiteY16" fmla="*/ 11270 h 12541"/>
              <a:gd name="connsiteX17" fmla="*/ 9269 w 10000"/>
              <a:gd name="connsiteY17" fmla="*/ 12209 h 12541"/>
              <a:gd name="connsiteX18" fmla="*/ 8597 w 10000"/>
              <a:gd name="connsiteY18" fmla="*/ 12080 h 12541"/>
              <a:gd name="connsiteX19" fmla="*/ 7827 w 10000"/>
              <a:gd name="connsiteY19" fmla="*/ 11141 h 12541"/>
              <a:gd name="connsiteX20" fmla="*/ 3083 w 10000"/>
              <a:gd name="connsiteY20" fmla="*/ 11528 h 12541"/>
              <a:gd name="connsiteX21" fmla="*/ 1522 w 10000"/>
              <a:gd name="connsiteY21" fmla="*/ 12043 h 12541"/>
              <a:gd name="connsiteX22" fmla="*/ 870 w 10000"/>
              <a:gd name="connsiteY22" fmla="*/ 12541 h 12541"/>
              <a:gd name="connsiteX23" fmla="*/ 0 w 10000"/>
              <a:gd name="connsiteY23" fmla="*/ 12541 h 12541"/>
              <a:gd name="connsiteX24" fmla="*/ 0 w 10000"/>
              <a:gd name="connsiteY24" fmla="*/ 10257 h 12541"/>
              <a:gd name="connsiteX25" fmla="*/ 752 w 10000"/>
              <a:gd name="connsiteY25" fmla="*/ 9870 h 12541"/>
              <a:gd name="connsiteX26" fmla="*/ 1384 w 10000"/>
              <a:gd name="connsiteY26" fmla="*/ 9244 h 12541"/>
              <a:gd name="connsiteX27" fmla="*/ 1166 w 10000"/>
              <a:gd name="connsiteY27" fmla="*/ 9207 h 12541"/>
              <a:gd name="connsiteX28" fmla="*/ 909 w 10000"/>
              <a:gd name="connsiteY28" fmla="*/ 8987 h 12541"/>
              <a:gd name="connsiteX29" fmla="*/ 474 w 10000"/>
              <a:gd name="connsiteY29" fmla="*/ 8139 h 12541"/>
              <a:gd name="connsiteX30" fmla="*/ 890 w 10000"/>
              <a:gd name="connsiteY30" fmla="*/ 8139 h 12541"/>
              <a:gd name="connsiteX31" fmla="*/ 1245 w 10000"/>
              <a:gd name="connsiteY31" fmla="*/ 6832 h 12541"/>
              <a:gd name="connsiteX32" fmla="*/ 2114 w 10000"/>
              <a:gd name="connsiteY32" fmla="*/ 6795 h 12541"/>
              <a:gd name="connsiteX33" fmla="*/ 2313 w 10000"/>
              <a:gd name="connsiteY33" fmla="*/ 6353 h 12541"/>
              <a:gd name="connsiteX34" fmla="*/ 1957 w 10000"/>
              <a:gd name="connsiteY34" fmla="*/ 5929 h 12541"/>
              <a:gd name="connsiteX35" fmla="*/ 2886 w 10000"/>
              <a:gd name="connsiteY35" fmla="*/ 4180 h 12541"/>
              <a:gd name="connsiteX36" fmla="*/ 3182 w 10000"/>
              <a:gd name="connsiteY36" fmla="*/ 4088 h 12541"/>
              <a:gd name="connsiteX37" fmla="*/ 3083 w 10000"/>
              <a:gd name="connsiteY37" fmla="*/ 3811 h 12541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388 w 10000"/>
              <a:gd name="connsiteY12" fmla="*/ 7275 h 12523"/>
              <a:gd name="connsiteX13" fmla="*/ 9289 w 10000"/>
              <a:gd name="connsiteY13" fmla="*/ 7827 h 12523"/>
              <a:gd name="connsiteX14" fmla="*/ 10000 w 10000"/>
              <a:gd name="connsiteY14" fmla="*/ 8250 h 12523"/>
              <a:gd name="connsiteX15" fmla="*/ 8933 w 10000"/>
              <a:gd name="connsiteY15" fmla="*/ 9540 h 12523"/>
              <a:gd name="connsiteX16" fmla="*/ 8419 w 10000"/>
              <a:gd name="connsiteY16" fmla="*/ 11252 h 12523"/>
              <a:gd name="connsiteX17" fmla="*/ 9269 w 10000"/>
              <a:gd name="connsiteY17" fmla="*/ 12191 h 12523"/>
              <a:gd name="connsiteX18" fmla="*/ 8597 w 10000"/>
              <a:gd name="connsiteY18" fmla="*/ 12062 h 12523"/>
              <a:gd name="connsiteX19" fmla="*/ 7827 w 10000"/>
              <a:gd name="connsiteY19" fmla="*/ 11123 h 12523"/>
              <a:gd name="connsiteX20" fmla="*/ 3083 w 10000"/>
              <a:gd name="connsiteY20" fmla="*/ 11510 h 12523"/>
              <a:gd name="connsiteX21" fmla="*/ 1522 w 10000"/>
              <a:gd name="connsiteY21" fmla="*/ 12025 h 12523"/>
              <a:gd name="connsiteX22" fmla="*/ 870 w 10000"/>
              <a:gd name="connsiteY22" fmla="*/ 12523 h 12523"/>
              <a:gd name="connsiteX23" fmla="*/ 0 w 10000"/>
              <a:gd name="connsiteY23" fmla="*/ 12523 h 12523"/>
              <a:gd name="connsiteX24" fmla="*/ 0 w 10000"/>
              <a:gd name="connsiteY24" fmla="*/ 10239 h 12523"/>
              <a:gd name="connsiteX25" fmla="*/ 752 w 10000"/>
              <a:gd name="connsiteY25" fmla="*/ 9852 h 12523"/>
              <a:gd name="connsiteX26" fmla="*/ 1384 w 10000"/>
              <a:gd name="connsiteY26" fmla="*/ 9226 h 12523"/>
              <a:gd name="connsiteX27" fmla="*/ 1166 w 10000"/>
              <a:gd name="connsiteY27" fmla="*/ 9189 h 12523"/>
              <a:gd name="connsiteX28" fmla="*/ 909 w 10000"/>
              <a:gd name="connsiteY28" fmla="*/ 8969 h 12523"/>
              <a:gd name="connsiteX29" fmla="*/ 474 w 10000"/>
              <a:gd name="connsiteY29" fmla="*/ 8121 h 12523"/>
              <a:gd name="connsiteX30" fmla="*/ 890 w 10000"/>
              <a:gd name="connsiteY30" fmla="*/ 8121 h 12523"/>
              <a:gd name="connsiteX31" fmla="*/ 1245 w 10000"/>
              <a:gd name="connsiteY31" fmla="*/ 6814 h 12523"/>
              <a:gd name="connsiteX32" fmla="*/ 2114 w 10000"/>
              <a:gd name="connsiteY32" fmla="*/ 6777 h 12523"/>
              <a:gd name="connsiteX33" fmla="*/ 2313 w 10000"/>
              <a:gd name="connsiteY33" fmla="*/ 6335 h 12523"/>
              <a:gd name="connsiteX34" fmla="*/ 1957 w 10000"/>
              <a:gd name="connsiteY34" fmla="*/ 5911 h 12523"/>
              <a:gd name="connsiteX35" fmla="*/ 2886 w 10000"/>
              <a:gd name="connsiteY35" fmla="*/ 4162 h 12523"/>
              <a:gd name="connsiteX36" fmla="*/ 3182 w 10000"/>
              <a:gd name="connsiteY36" fmla="*/ 4070 h 12523"/>
              <a:gd name="connsiteX37" fmla="*/ 3083 w 10000"/>
              <a:gd name="connsiteY37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388 w 10000"/>
              <a:gd name="connsiteY12" fmla="*/ 7275 h 12523"/>
              <a:gd name="connsiteX13" fmla="*/ 9289 w 10000"/>
              <a:gd name="connsiteY13" fmla="*/ 7827 h 12523"/>
              <a:gd name="connsiteX14" fmla="*/ 10000 w 10000"/>
              <a:gd name="connsiteY14" fmla="*/ 8250 h 12523"/>
              <a:gd name="connsiteX15" fmla="*/ 8933 w 10000"/>
              <a:gd name="connsiteY15" fmla="*/ 9540 h 12523"/>
              <a:gd name="connsiteX16" fmla="*/ 8419 w 10000"/>
              <a:gd name="connsiteY16" fmla="*/ 11252 h 12523"/>
              <a:gd name="connsiteX17" fmla="*/ 9269 w 10000"/>
              <a:gd name="connsiteY17" fmla="*/ 12191 h 12523"/>
              <a:gd name="connsiteX18" fmla="*/ 8597 w 10000"/>
              <a:gd name="connsiteY18" fmla="*/ 12062 h 12523"/>
              <a:gd name="connsiteX19" fmla="*/ 7827 w 10000"/>
              <a:gd name="connsiteY19" fmla="*/ 11123 h 12523"/>
              <a:gd name="connsiteX20" fmla="*/ 3083 w 10000"/>
              <a:gd name="connsiteY20" fmla="*/ 11510 h 12523"/>
              <a:gd name="connsiteX21" fmla="*/ 1522 w 10000"/>
              <a:gd name="connsiteY21" fmla="*/ 12025 h 12523"/>
              <a:gd name="connsiteX22" fmla="*/ 870 w 10000"/>
              <a:gd name="connsiteY22" fmla="*/ 12523 h 12523"/>
              <a:gd name="connsiteX23" fmla="*/ 0 w 10000"/>
              <a:gd name="connsiteY23" fmla="*/ 12523 h 12523"/>
              <a:gd name="connsiteX24" fmla="*/ 0 w 10000"/>
              <a:gd name="connsiteY24" fmla="*/ 10239 h 12523"/>
              <a:gd name="connsiteX25" fmla="*/ 752 w 10000"/>
              <a:gd name="connsiteY25" fmla="*/ 9852 h 12523"/>
              <a:gd name="connsiteX26" fmla="*/ 1384 w 10000"/>
              <a:gd name="connsiteY26" fmla="*/ 9226 h 12523"/>
              <a:gd name="connsiteX27" fmla="*/ 1166 w 10000"/>
              <a:gd name="connsiteY27" fmla="*/ 9189 h 12523"/>
              <a:gd name="connsiteX28" fmla="*/ 909 w 10000"/>
              <a:gd name="connsiteY28" fmla="*/ 8969 h 12523"/>
              <a:gd name="connsiteX29" fmla="*/ 474 w 10000"/>
              <a:gd name="connsiteY29" fmla="*/ 8121 h 12523"/>
              <a:gd name="connsiteX30" fmla="*/ 890 w 10000"/>
              <a:gd name="connsiteY30" fmla="*/ 8121 h 12523"/>
              <a:gd name="connsiteX31" fmla="*/ 1245 w 10000"/>
              <a:gd name="connsiteY31" fmla="*/ 6814 h 12523"/>
              <a:gd name="connsiteX32" fmla="*/ 2114 w 10000"/>
              <a:gd name="connsiteY32" fmla="*/ 6777 h 12523"/>
              <a:gd name="connsiteX33" fmla="*/ 2313 w 10000"/>
              <a:gd name="connsiteY33" fmla="*/ 6335 h 12523"/>
              <a:gd name="connsiteX34" fmla="*/ 1957 w 10000"/>
              <a:gd name="connsiteY34" fmla="*/ 5911 h 12523"/>
              <a:gd name="connsiteX35" fmla="*/ 2886 w 10000"/>
              <a:gd name="connsiteY35" fmla="*/ 4162 h 12523"/>
              <a:gd name="connsiteX36" fmla="*/ 3182 w 10000"/>
              <a:gd name="connsiteY36" fmla="*/ 4070 h 12523"/>
              <a:gd name="connsiteX37" fmla="*/ 3083 w 10000"/>
              <a:gd name="connsiteY37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9031 w 10000"/>
              <a:gd name="connsiteY10" fmla="*/ 2826 h 12523"/>
              <a:gd name="connsiteX11" fmla="*/ 8557 w 10000"/>
              <a:gd name="connsiteY11" fmla="*/ 6170 h 12523"/>
              <a:gd name="connsiteX12" fmla="*/ 8735 w 10000"/>
              <a:gd name="connsiteY12" fmla="*/ 6095 h 12523"/>
              <a:gd name="connsiteX13" fmla="*/ 9388 w 10000"/>
              <a:gd name="connsiteY13" fmla="*/ 7275 h 12523"/>
              <a:gd name="connsiteX14" fmla="*/ 9289 w 10000"/>
              <a:gd name="connsiteY14" fmla="*/ 7827 h 12523"/>
              <a:gd name="connsiteX15" fmla="*/ 10000 w 10000"/>
              <a:gd name="connsiteY15" fmla="*/ 8250 h 12523"/>
              <a:gd name="connsiteX16" fmla="*/ 8933 w 10000"/>
              <a:gd name="connsiteY16" fmla="*/ 9540 h 12523"/>
              <a:gd name="connsiteX17" fmla="*/ 8419 w 10000"/>
              <a:gd name="connsiteY17" fmla="*/ 11252 h 12523"/>
              <a:gd name="connsiteX18" fmla="*/ 9269 w 10000"/>
              <a:gd name="connsiteY18" fmla="*/ 12191 h 12523"/>
              <a:gd name="connsiteX19" fmla="*/ 8597 w 10000"/>
              <a:gd name="connsiteY19" fmla="*/ 12062 h 12523"/>
              <a:gd name="connsiteX20" fmla="*/ 7827 w 10000"/>
              <a:gd name="connsiteY20" fmla="*/ 11123 h 12523"/>
              <a:gd name="connsiteX21" fmla="*/ 3083 w 10000"/>
              <a:gd name="connsiteY21" fmla="*/ 11510 h 12523"/>
              <a:gd name="connsiteX22" fmla="*/ 1522 w 10000"/>
              <a:gd name="connsiteY22" fmla="*/ 12025 h 12523"/>
              <a:gd name="connsiteX23" fmla="*/ 870 w 10000"/>
              <a:gd name="connsiteY23" fmla="*/ 12523 h 12523"/>
              <a:gd name="connsiteX24" fmla="*/ 0 w 10000"/>
              <a:gd name="connsiteY24" fmla="*/ 12523 h 12523"/>
              <a:gd name="connsiteX25" fmla="*/ 0 w 10000"/>
              <a:gd name="connsiteY25" fmla="*/ 10239 h 12523"/>
              <a:gd name="connsiteX26" fmla="*/ 752 w 10000"/>
              <a:gd name="connsiteY26" fmla="*/ 9852 h 12523"/>
              <a:gd name="connsiteX27" fmla="*/ 1384 w 10000"/>
              <a:gd name="connsiteY27" fmla="*/ 9226 h 12523"/>
              <a:gd name="connsiteX28" fmla="*/ 1166 w 10000"/>
              <a:gd name="connsiteY28" fmla="*/ 9189 h 12523"/>
              <a:gd name="connsiteX29" fmla="*/ 909 w 10000"/>
              <a:gd name="connsiteY29" fmla="*/ 8969 h 12523"/>
              <a:gd name="connsiteX30" fmla="*/ 474 w 10000"/>
              <a:gd name="connsiteY30" fmla="*/ 8121 h 12523"/>
              <a:gd name="connsiteX31" fmla="*/ 890 w 10000"/>
              <a:gd name="connsiteY31" fmla="*/ 8121 h 12523"/>
              <a:gd name="connsiteX32" fmla="*/ 1245 w 10000"/>
              <a:gd name="connsiteY32" fmla="*/ 6814 h 12523"/>
              <a:gd name="connsiteX33" fmla="*/ 2114 w 10000"/>
              <a:gd name="connsiteY33" fmla="*/ 6777 h 12523"/>
              <a:gd name="connsiteX34" fmla="*/ 2313 w 10000"/>
              <a:gd name="connsiteY34" fmla="*/ 6335 h 12523"/>
              <a:gd name="connsiteX35" fmla="*/ 1957 w 10000"/>
              <a:gd name="connsiteY35" fmla="*/ 5911 h 12523"/>
              <a:gd name="connsiteX36" fmla="*/ 2886 w 10000"/>
              <a:gd name="connsiteY36" fmla="*/ 4162 h 12523"/>
              <a:gd name="connsiteX37" fmla="*/ 3182 w 10000"/>
              <a:gd name="connsiteY37" fmla="*/ 4070 h 12523"/>
              <a:gd name="connsiteX38" fmla="*/ 3083 w 10000"/>
              <a:gd name="connsiteY38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9031 w 10000"/>
              <a:gd name="connsiteY10" fmla="*/ 2826 h 12523"/>
              <a:gd name="connsiteX11" fmla="*/ 8557 w 10000"/>
              <a:gd name="connsiteY11" fmla="*/ 6170 h 12523"/>
              <a:gd name="connsiteX12" fmla="*/ 8735 w 10000"/>
              <a:gd name="connsiteY12" fmla="*/ 6095 h 12523"/>
              <a:gd name="connsiteX13" fmla="*/ 9388 w 10000"/>
              <a:gd name="connsiteY13" fmla="*/ 7275 h 12523"/>
              <a:gd name="connsiteX14" fmla="*/ 9289 w 10000"/>
              <a:gd name="connsiteY14" fmla="*/ 7827 h 12523"/>
              <a:gd name="connsiteX15" fmla="*/ 10000 w 10000"/>
              <a:gd name="connsiteY15" fmla="*/ 8250 h 12523"/>
              <a:gd name="connsiteX16" fmla="*/ 8933 w 10000"/>
              <a:gd name="connsiteY16" fmla="*/ 9540 h 12523"/>
              <a:gd name="connsiteX17" fmla="*/ 8419 w 10000"/>
              <a:gd name="connsiteY17" fmla="*/ 11252 h 12523"/>
              <a:gd name="connsiteX18" fmla="*/ 9269 w 10000"/>
              <a:gd name="connsiteY18" fmla="*/ 12191 h 12523"/>
              <a:gd name="connsiteX19" fmla="*/ 8597 w 10000"/>
              <a:gd name="connsiteY19" fmla="*/ 12062 h 12523"/>
              <a:gd name="connsiteX20" fmla="*/ 7827 w 10000"/>
              <a:gd name="connsiteY20" fmla="*/ 11123 h 12523"/>
              <a:gd name="connsiteX21" fmla="*/ 3083 w 10000"/>
              <a:gd name="connsiteY21" fmla="*/ 11510 h 12523"/>
              <a:gd name="connsiteX22" fmla="*/ 1522 w 10000"/>
              <a:gd name="connsiteY22" fmla="*/ 12025 h 12523"/>
              <a:gd name="connsiteX23" fmla="*/ 870 w 10000"/>
              <a:gd name="connsiteY23" fmla="*/ 12523 h 12523"/>
              <a:gd name="connsiteX24" fmla="*/ 0 w 10000"/>
              <a:gd name="connsiteY24" fmla="*/ 12523 h 12523"/>
              <a:gd name="connsiteX25" fmla="*/ 0 w 10000"/>
              <a:gd name="connsiteY25" fmla="*/ 10239 h 12523"/>
              <a:gd name="connsiteX26" fmla="*/ 752 w 10000"/>
              <a:gd name="connsiteY26" fmla="*/ 9852 h 12523"/>
              <a:gd name="connsiteX27" fmla="*/ 1384 w 10000"/>
              <a:gd name="connsiteY27" fmla="*/ 9226 h 12523"/>
              <a:gd name="connsiteX28" fmla="*/ 1166 w 10000"/>
              <a:gd name="connsiteY28" fmla="*/ 9189 h 12523"/>
              <a:gd name="connsiteX29" fmla="*/ 909 w 10000"/>
              <a:gd name="connsiteY29" fmla="*/ 8969 h 12523"/>
              <a:gd name="connsiteX30" fmla="*/ 474 w 10000"/>
              <a:gd name="connsiteY30" fmla="*/ 8121 h 12523"/>
              <a:gd name="connsiteX31" fmla="*/ 890 w 10000"/>
              <a:gd name="connsiteY31" fmla="*/ 8121 h 12523"/>
              <a:gd name="connsiteX32" fmla="*/ 1245 w 10000"/>
              <a:gd name="connsiteY32" fmla="*/ 6814 h 12523"/>
              <a:gd name="connsiteX33" fmla="*/ 2114 w 10000"/>
              <a:gd name="connsiteY33" fmla="*/ 6777 h 12523"/>
              <a:gd name="connsiteX34" fmla="*/ 2313 w 10000"/>
              <a:gd name="connsiteY34" fmla="*/ 6335 h 12523"/>
              <a:gd name="connsiteX35" fmla="*/ 1957 w 10000"/>
              <a:gd name="connsiteY35" fmla="*/ 5911 h 12523"/>
              <a:gd name="connsiteX36" fmla="*/ 2886 w 10000"/>
              <a:gd name="connsiteY36" fmla="*/ 4162 h 12523"/>
              <a:gd name="connsiteX37" fmla="*/ 3182 w 10000"/>
              <a:gd name="connsiteY37" fmla="*/ 4070 h 12523"/>
              <a:gd name="connsiteX38" fmla="*/ 3083 w 10000"/>
              <a:gd name="connsiteY38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388 w 10000"/>
              <a:gd name="connsiteY12" fmla="*/ 7275 h 12523"/>
              <a:gd name="connsiteX13" fmla="*/ 9289 w 10000"/>
              <a:gd name="connsiteY13" fmla="*/ 7827 h 12523"/>
              <a:gd name="connsiteX14" fmla="*/ 10000 w 10000"/>
              <a:gd name="connsiteY14" fmla="*/ 8250 h 12523"/>
              <a:gd name="connsiteX15" fmla="*/ 8933 w 10000"/>
              <a:gd name="connsiteY15" fmla="*/ 9540 h 12523"/>
              <a:gd name="connsiteX16" fmla="*/ 8419 w 10000"/>
              <a:gd name="connsiteY16" fmla="*/ 11252 h 12523"/>
              <a:gd name="connsiteX17" fmla="*/ 9269 w 10000"/>
              <a:gd name="connsiteY17" fmla="*/ 12191 h 12523"/>
              <a:gd name="connsiteX18" fmla="*/ 8597 w 10000"/>
              <a:gd name="connsiteY18" fmla="*/ 12062 h 12523"/>
              <a:gd name="connsiteX19" fmla="*/ 7827 w 10000"/>
              <a:gd name="connsiteY19" fmla="*/ 11123 h 12523"/>
              <a:gd name="connsiteX20" fmla="*/ 3083 w 10000"/>
              <a:gd name="connsiteY20" fmla="*/ 11510 h 12523"/>
              <a:gd name="connsiteX21" fmla="*/ 1522 w 10000"/>
              <a:gd name="connsiteY21" fmla="*/ 12025 h 12523"/>
              <a:gd name="connsiteX22" fmla="*/ 870 w 10000"/>
              <a:gd name="connsiteY22" fmla="*/ 12523 h 12523"/>
              <a:gd name="connsiteX23" fmla="*/ 0 w 10000"/>
              <a:gd name="connsiteY23" fmla="*/ 12523 h 12523"/>
              <a:gd name="connsiteX24" fmla="*/ 0 w 10000"/>
              <a:gd name="connsiteY24" fmla="*/ 10239 h 12523"/>
              <a:gd name="connsiteX25" fmla="*/ 752 w 10000"/>
              <a:gd name="connsiteY25" fmla="*/ 9852 h 12523"/>
              <a:gd name="connsiteX26" fmla="*/ 1384 w 10000"/>
              <a:gd name="connsiteY26" fmla="*/ 9226 h 12523"/>
              <a:gd name="connsiteX27" fmla="*/ 1166 w 10000"/>
              <a:gd name="connsiteY27" fmla="*/ 9189 h 12523"/>
              <a:gd name="connsiteX28" fmla="*/ 909 w 10000"/>
              <a:gd name="connsiteY28" fmla="*/ 8969 h 12523"/>
              <a:gd name="connsiteX29" fmla="*/ 474 w 10000"/>
              <a:gd name="connsiteY29" fmla="*/ 8121 h 12523"/>
              <a:gd name="connsiteX30" fmla="*/ 890 w 10000"/>
              <a:gd name="connsiteY30" fmla="*/ 8121 h 12523"/>
              <a:gd name="connsiteX31" fmla="*/ 1245 w 10000"/>
              <a:gd name="connsiteY31" fmla="*/ 6814 h 12523"/>
              <a:gd name="connsiteX32" fmla="*/ 2114 w 10000"/>
              <a:gd name="connsiteY32" fmla="*/ 6777 h 12523"/>
              <a:gd name="connsiteX33" fmla="*/ 2313 w 10000"/>
              <a:gd name="connsiteY33" fmla="*/ 6335 h 12523"/>
              <a:gd name="connsiteX34" fmla="*/ 1957 w 10000"/>
              <a:gd name="connsiteY34" fmla="*/ 5911 h 12523"/>
              <a:gd name="connsiteX35" fmla="*/ 2886 w 10000"/>
              <a:gd name="connsiteY35" fmla="*/ 4162 h 12523"/>
              <a:gd name="connsiteX36" fmla="*/ 3182 w 10000"/>
              <a:gd name="connsiteY36" fmla="*/ 4070 h 12523"/>
              <a:gd name="connsiteX37" fmla="*/ 3083 w 10000"/>
              <a:gd name="connsiteY37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055 w 10000"/>
              <a:gd name="connsiteY12" fmla="*/ 6638 h 12523"/>
              <a:gd name="connsiteX13" fmla="*/ 9388 w 10000"/>
              <a:gd name="connsiteY13" fmla="*/ 7275 h 12523"/>
              <a:gd name="connsiteX14" fmla="*/ 9289 w 10000"/>
              <a:gd name="connsiteY14" fmla="*/ 7827 h 12523"/>
              <a:gd name="connsiteX15" fmla="*/ 10000 w 10000"/>
              <a:gd name="connsiteY15" fmla="*/ 8250 h 12523"/>
              <a:gd name="connsiteX16" fmla="*/ 8933 w 10000"/>
              <a:gd name="connsiteY16" fmla="*/ 9540 h 12523"/>
              <a:gd name="connsiteX17" fmla="*/ 8419 w 10000"/>
              <a:gd name="connsiteY17" fmla="*/ 11252 h 12523"/>
              <a:gd name="connsiteX18" fmla="*/ 9269 w 10000"/>
              <a:gd name="connsiteY18" fmla="*/ 12191 h 12523"/>
              <a:gd name="connsiteX19" fmla="*/ 8597 w 10000"/>
              <a:gd name="connsiteY19" fmla="*/ 12062 h 12523"/>
              <a:gd name="connsiteX20" fmla="*/ 7827 w 10000"/>
              <a:gd name="connsiteY20" fmla="*/ 11123 h 12523"/>
              <a:gd name="connsiteX21" fmla="*/ 3083 w 10000"/>
              <a:gd name="connsiteY21" fmla="*/ 11510 h 12523"/>
              <a:gd name="connsiteX22" fmla="*/ 1522 w 10000"/>
              <a:gd name="connsiteY22" fmla="*/ 12025 h 12523"/>
              <a:gd name="connsiteX23" fmla="*/ 870 w 10000"/>
              <a:gd name="connsiteY23" fmla="*/ 12523 h 12523"/>
              <a:gd name="connsiteX24" fmla="*/ 0 w 10000"/>
              <a:gd name="connsiteY24" fmla="*/ 12523 h 12523"/>
              <a:gd name="connsiteX25" fmla="*/ 0 w 10000"/>
              <a:gd name="connsiteY25" fmla="*/ 10239 h 12523"/>
              <a:gd name="connsiteX26" fmla="*/ 752 w 10000"/>
              <a:gd name="connsiteY26" fmla="*/ 9852 h 12523"/>
              <a:gd name="connsiteX27" fmla="*/ 1384 w 10000"/>
              <a:gd name="connsiteY27" fmla="*/ 9226 h 12523"/>
              <a:gd name="connsiteX28" fmla="*/ 1166 w 10000"/>
              <a:gd name="connsiteY28" fmla="*/ 9189 h 12523"/>
              <a:gd name="connsiteX29" fmla="*/ 909 w 10000"/>
              <a:gd name="connsiteY29" fmla="*/ 8969 h 12523"/>
              <a:gd name="connsiteX30" fmla="*/ 474 w 10000"/>
              <a:gd name="connsiteY30" fmla="*/ 8121 h 12523"/>
              <a:gd name="connsiteX31" fmla="*/ 890 w 10000"/>
              <a:gd name="connsiteY31" fmla="*/ 8121 h 12523"/>
              <a:gd name="connsiteX32" fmla="*/ 1245 w 10000"/>
              <a:gd name="connsiteY32" fmla="*/ 6814 h 12523"/>
              <a:gd name="connsiteX33" fmla="*/ 2114 w 10000"/>
              <a:gd name="connsiteY33" fmla="*/ 6777 h 12523"/>
              <a:gd name="connsiteX34" fmla="*/ 2313 w 10000"/>
              <a:gd name="connsiteY34" fmla="*/ 6335 h 12523"/>
              <a:gd name="connsiteX35" fmla="*/ 1957 w 10000"/>
              <a:gd name="connsiteY35" fmla="*/ 5911 h 12523"/>
              <a:gd name="connsiteX36" fmla="*/ 2886 w 10000"/>
              <a:gd name="connsiteY36" fmla="*/ 4162 h 12523"/>
              <a:gd name="connsiteX37" fmla="*/ 3182 w 10000"/>
              <a:gd name="connsiteY37" fmla="*/ 4070 h 12523"/>
              <a:gd name="connsiteX38" fmla="*/ 3083 w 10000"/>
              <a:gd name="connsiteY38" fmla="*/ 3793 h 12523"/>
              <a:gd name="connsiteX0" fmla="*/ 3083 w 13671"/>
              <a:gd name="connsiteY0" fmla="*/ 3793 h 12523"/>
              <a:gd name="connsiteX1" fmla="*/ 5258 w 13671"/>
              <a:gd name="connsiteY1" fmla="*/ 3241 h 12523"/>
              <a:gd name="connsiteX2" fmla="*/ 5376 w 13671"/>
              <a:gd name="connsiteY2" fmla="*/ 2947 h 12523"/>
              <a:gd name="connsiteX3" fmla="*/ 5711 w 13671"/>
              <a:gd name="connsiteY3" fmla="*/ 2837 h 12523"/>
              <a:gd name="connsiteX4" fmla="*/ 6344 w 13671"/>
              <a:gd name="connsiteY4" fmla="*/ 2928 h 12523"/>
              <a:gd name="connsiteX5" fmla="*/ 6878 w 13671"/>
              <a:gd name="connsiteY5" fmla="*/ 2523 h 12523"/>
              <a:gd name="connsiteX6" fmla="*/ 7172 w 13671"/>
              <a:gd name="connsiteY6" fmla="*/ 1880 h 12523"/>
              <a:gd name="connsiteX7" fmla="*/ 7844 w 13671"/>
              <a:gd name="connsiteY7" fmla="*/ 1880 h 12523"/>
              <a:gd name="connsiteX8" fmla="*/ 8516 w 13671"/>
              <a:gd name="connsiteY8" fmla="*/ 418 h 12523"/>
              <a:gd name="connsiteX9" fmla="*/ 9413 w 13671"/>
              <a:gd name="connsiteY9" fmla="*/ 0 h 12523"/>
              <a:gd name="connsiteX10" fmla="*/ 8557 w 13671"/>
              <a:gd name="connsiteY10" fmla="*/ 6170 h 12523"/>
              <a:gd name="connsiteX11" fmla="*/ 8735 w 13671"/>
              <a:gd name="connsiteY11" fmla="*/ 6095 h 12523"/>
              <a:gd name="connsiteX12" fmla="*/ 13671 w 13671"/>
              <a:gd name="connsiteY12" fmla="*/ 1671 h 12523"/>
              <a:gd name="connsiteX13" fmla="*/ 9388 w 13671"/>
              <a:gd name="connsiteY13" fmla="*/ 7275 h 12523"/>
              <a:gd name="connsiteX14" fmla="*/ 9289 w 13671"/>
              <a:gd name="connsiteY14" fmla="*/ 7827 h 12523"/>
              <a:gd name="connsiteX15" fmla="*/ 10000 w 13671"/>
              <a:gd name="connsiteY15" fmla="*/ 8250 h 12523"/>
              <a:gd name="connsiteX16" fmla="*/ 8933 w 13671"/>
              <a:gd name="connsiteY16" fmla="*/ 9540 h 12523"/>
              <a:gd name="connsiteX17" fmla="*/ 8419 w 13671"/>
              <a:gd name="connsiteY17" fmla="*/ 11252 h 12523"/>
              <a:gd name="connsiteX18" fmla="*/ 9269 w 13671"/>
              <a:gd name="connsiteY18" fmla="*/ 12191 h 12523"/>
              <a:gd name="connsiteX19" fmla="*/ 8597 w 13671"/>
              <a:gd name="connsiteY19" fmla="*/ 12062 h 12523"/>
              <a:gd name="connsiteX20" fmla="*/ 7827 w 13671"/>
              <a:gd name="connsiteY20" fmla="*/ 11123 h 12523"/>
              <a:gd name="connsiteX21" fmla="*/ 3083 w 13671"/>
              <a:gd name="connsiteY21" fmla="*/ 11510 h 12523"/>
              <a:gd name="connsiteX22" fmla="*/ 1522 w 13671"/>
              <a:gd name="connsiteY22" fmla="*/ 12025 h 12523"/>
              <a:gd name="connsiteX23" fmla="*/ 870 w 13671"/>
              <a:gd name="connsiteY23" fmla="*/ 12523 h 12523"/>
              <a:gd name="connsiteX24" fmla="*/ 0 w 13671"/>
              <a:gd name="connsiteY24" fmla="*/ 12523 h 12523"/>
              <a:gd name="connsiteX25" fmla="*/ 0 w 13671"/>
              <a:gd name="connsiteY25" fmla="*/ 10239 h 12523"/>
              <a:gd name="connsiteX26" fmla="*/ 752 w 13671"/>
              <a:gd name="connsiteY26" fmla="*/ 9852 h 12523"/>
              <a:gd name="connsiteX27" fmla="*/ 1384 w 13671"/>
              <a:gd name="connsiteY27" fmla="*/ 9226 h 12523"/>
              <a:gd name="connsiteX28" fmla="*/ 1166 w 13671"/>
              <a:gd name="connsiteY28" fmla="*/ 9189 h 12523"/>
              <a:gd name="connsiteX29" fmla="*/ 909 w 13671"/>
              <a:gd name="connsiteY29" fmla="*/ 8969 h 12523"/>
              <a:gd name="connsiteX30" fmla="*/ 474 w 13671"/>
              <a:gd name="connsiteY30" fmla="*/ 8121 h 12523"/>
              <a:gd name="connsiteX31" fmla="*/ 890 w 13671"/>
              <a:gd name="connsiteY31" fmla="*/ 8121 h 12523"/>
              <a:gd name="connsiteX32" fmla="*/ 1245 w 13671"/>
              <a:gd name="connsiteY32" fmla="*/ 6814 h 12523"/>
              <a:gd name="connsiteX33" fmla="*/ 2114 w 13671"/>
              <a:gd name="connsiteY33" fmla="*/ 6777 h 12523"/>
              <a:gd name="connsiteX34" fmla="*/ 2313 w 13671"/>
              <a:gd name="connsiteY34" fmla="*/ 6335 h 12523"/>
              <a:gd name="connsiteX35" fmla="*/ 1957 w 13671"/>
              <a:gd name="connsiteY35" fmla="*/ 5911 h 12523"/>
              <a:gd name="connsiteX36" fmla="*/ 2886 w 13671"/>
              <a:gd name="connsiteY36" fmla="*/ 4162 h 12523"/>
              <a:gd name="connsiteX37" fmla="*/ 3182 w 13671"/>
              <a:gd name="connsiteY37" fmla="*/ 4070 h 12523"/>
              <a:gd name="connsiteX38" fmla="*/ 3083 w 13671"/>
              <a:gd name="connsiteY38" fmla="*/ 3793 h 12523"/>
              <a:gd name="connsiteX0" fmla="*/ 3083 w 13671"/>
              <a:gd name="connsiteY0" fmla="*/ 3793 h 12523"/>
              <a:gd name="connsiteX1" fmla="*/ 5258 w 13671"/>
              <a:gd name="connsiteY1" fmla="*/ 3241 h 12523"/>
              <a:gd name="connsiteX2" fmla="*/ 5376 w 13671"/>
              <a:gd name="connsiteY2" fmla="*/ 2947 h 12523"/>
              <a:gd name="connsiteX3" fmla="*/ 5711 w 13671"/>
              <a:gd name="connsiteY3" fmla="*/ 2837 h 12523"/>
              <a:gd name="connsiteX4" fmla="*/ 6344 w 13671"/>
              <a:gd name="connsiteY4" fmla="*/ 2928 h 12523"/>
              <a:gd name="connsiteX5" fmla="*/ 6878 w 13671"/>
              <a:gd name="connsiteY5" fmla="*/ 2523 h 12523"/>
              <a:gd name="connsiteX6" fmla="*/ 7172 w 13671"/>
              <a:gd name="connsiteY6" fmla="*/ 1880 h 12523"/>
              <a:gd name="connsiteX7" fmla="*/ 7844 w 13671"/>
              <a:gd name="connsiteY7" fmla="*/ 1880 h 12523"/>
              <a:gd name="connsiteX8" fmla="*/ 8516 w 13671"/>
              <a:gd name="connsiteY8" fmla="*/ 418 h 12523"/>
              <a:gd name="connsiteX9" fmla="*/ 9413 w 13671"/>
              <a:gd name="connsiteY9" fmla="*/ 0 h 12523"/>
              <a:gd name="connsiteX10" fmla="*/ 8557 w 13671"/>
              <a:gd name="connsiteY10" fmla="*/ 6170 h 12523"/>
              <a:gd name="connsiteX11" fmla="*/ 8735 w 13671"/>
              <a:gd name="connsiteY11" fmla="*/ 6095 h 12523"/>
              <a:gd name="connsiteX12" fmla="*/ 13671 w 13671"/>
              <a:gd name="connsiteY12" fmla="*/ 1671 h 12523"/>
              <a:gd name="connsiteX13" fmla="*/ 11142 w 13671"/>
              <a:gd name="connsiteY13" fmla="*/ 5025 h 12523"/>
              <a:gd name="connsiteX14" fmla="*/ 9388 w 13671"/>
              <a:gd name="connsiteY14" fmla="*/ 7275 h 12523"/>
              <a:gd name="connsiteX15" fmla="*/ 9289 w 13671"/>
              <a:gd name="connsiteY15" fmla="*/ 7827 h 12523"/>
              <a:gd name="connsiteX16" fmla="*/ 10000 w 13671"/>
              <a:gd name="connsiteY16" fmla="*/ 8250 h 12523"/>
              <a:gd name="connsiteX17" fmla="*/ 8933 w 13671"/>
              <a:gd name="connsiteY17" fmla="*/ 9540 h 12523"/>
              <a:gd name="connsiteX18" fmla="*/ 8419 w 13671"/>
              <a:gd name="connsiteY18" fmla="*/ 11252 h 12523"/>
              <a:gd name="connsiteX19" fmla="*/ 9269 w 13671"/>
              <a:gd name="connsiteY19" fmla="*/ 12191 h 12523"/>
              <a:gd name="connsiteX20" fmla="*/ 8597 w 13671"/>
              <a:gd name="connsiteY20" fmla="*/ 12062 h 12523"/>
              <a:gd name="connsiteX21" fmla="*/ 7827 w 13671"/>
              <a:gd name="connsiteY21" fmla="*/ 11123 h 12523"/>
              <a:gd name="connsiteX22" fmla="*/ 3083 w 13671"/>
              <a:gd name="connsiteY22" fmla="*/ 11510 h 12523"/>
              <a:gd name="connsiteX23" fmla="*/ 1522 w 13671"/>
              <a:gd name="connsiteY23" fmla="*/ 12025 h 12523"/>
              <a:gd name="connsiteX24" fmla="*/ 870 w 13671"/>
              <a:gd name="connsiteY24" fmla="*/ 12523 h 12523"/>
              <a:gd name="connsiteX25" fmla="*/ 0 w 13671"/>
              <a:gd name="connsiteY25" fmla="*/ 12523 h 12523"/>
              <a:gd name="connsiteX26" fmla="*/ 0 w 13671"/>
              <a:gd name="connsiteY26" fmla="*/ 10239 h 12523"/>
              <a:gd name="connsiteX27" fmla="*/ 752 w 13671"/>
              <a:gd name="connsiteY27" fmla="*/ 9852 h 12523"/>
              <a:gd name="connsiteX28" fmla="*/ 1384 w 13671"/>
              <a:gd name="connsiteY28" fmla="*/ 9226 h 12523"/>
              <a:gd name="connsiteX29" fmla="*/ 1166 w 13671"/>
              <a:gd name="connsiteY29" fmla="*/ 9189 h 12523"/>
              <a:gd name="connsiteX30" fmla="*/ 909 w 13671"/>
              <a:gd name="connsiteY30" fmla="*/ 8969 h 12523"/>
              <a:gd name="connsiteX31" fmla="*/ 474 w 13671"/>
              <a:gd name="connsiteY31" fmla="*/ 8121 h 12523"/>
              <a:gd name="connsiteX32" fmla="*/ 890 w 13671"/>
              <a:gd name="connsiteY32" fmla="*/ 8121 h 12523"/>
              <a:gd name="connsiteX33" fmla="*/ 1245 w 13671"/>
              <a:gd name="connsiteY33" fmla="*/ 6814 h 12523"/>
              <a:gd name="connsiteX34" fmla="*/ 2114 w 13671"/>
              <a:gd name="connsiteY34" fmla="*/ 6777 h 12523"/>
              <a:gd name="connsiteX35" fmla="*/ 2313 w 13671"/>
              <a:gd name="connsiteY35" fmla="*/ 6335 h 12523"/>
              <a:gd name="connsiteX36" fmla="*/ 1957 w 13671"/>
              <a:gd name="connsiteY36" fmla="*/ 5911 h 12523"/>
              <a:gd name="connsiteX37" fmla="*/ 2886 w 13671"/>
              <a:gd name="connsiteY37" fmla="*/ 4162 h 12523"/>
              <a:gd name="connsiteX38" fmla="*/ 3182 w 13671"/>
              <a:gd name="connsiteY38" fmla="*/ 4070 h 12523"/>
              <a:gd name="connsiteX39" fmla="*/ 3083 w 13671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253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3015 w 15240"/>
              <a:gd name="connsiteY14" fmla="*/ 3611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5240 w 15240"/>
              <a:gd name="connsiteY14" fmla="*/ 1984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10533 w 15240"/>
              <a:gd name="connsiteY10" fmla="*/ 1044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5240 w 15240"/>
              <a:gd name="connsiteY14" fmla="*/ 1984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735 w 15240"/>
              <a:gd name="connsiteY10" fmla="*/ 6095 h 12523"/>
              <a:gd name="connsiteX11" fmla="*/ 13671 w 15240"/>
              <a:gd name="connsiteY11" fmla="*/ 1671 h 12523"/>
              <a:gd name="connsiteX12" fmla="*/ 15240 w 15240"/>
              <a:gd name="connsiteY12" fmla="*/ 1357 h 12523"/>
              <a:gd name="connsiteX13" fmla="*/ 15240 w 15240"/>
              <a:gd name="connsiteY13" fmla="*/ 1984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4126 h 12856"/>
              <a:gd name="connsiteX1" fmla="*/ 5258 w 15240"/>
              <a:gd name="connsiteY1" fmla="*/ 3574 h 12856"/>
              <a:gd name="connsiteX2" fmla="*/ 5376 w 15240"/>
              <a:gd name="connsiteY2" fmla="*/ 3280 h 12856"/>
              <a:gd name="connsiteX3" fmla="*/ 5711 w 15240"/>
              <a:gd name="connsiteY3" fmla="*/ 3170 h 12856"/>
              <a:gd name="connsiteX4" fmla="*/ 6344 w 15240"/>
              <a:gd name="connsiteY4" fmla="*/ 3261 h 12856"/>
              <a:gd name="connsiteX5" fmla="*/ 6878 w 15240"/>
              <a:gd name="connsiteY5" fmla="*/ 2856 h 12856"/>
              <a:gd name="connsiteX6" fmla="*/ 7172 w 15240"/>
              <a:gd name="connsiteY6" fmla="*/ 2213 h 12856"/>
              <a:gd name="connsiteX7" fmla="*/ 7844 w 15240"/>
              <a:gd name="connsiteY7" fmla="*/ 2213 h 12856"/>
              <a:gd name="connsiteX8" fmla="*/ 8516 w 15240"/>
              <a:gd name="connsiteY8" fmla="*/ 751 h 12856"/>
              <a:gd name="connsiteX9" fmla="*/ 9413 w 15240"/>
              <a:gd name="connsiteY9" fmla="*/ 333 h 12856"/>
              <a:gd name="connsiteX10" fmla="*/ 9363 w 15240"/>
              <a:gd name="connsiteY10" fmla="*/ 1016 h 12856"/>
              <a:gd name="connsiteX11" fmla="*/ 8735 w 15240"/>
              <a:gd name="connsiteY11" fmla="*/ 6428 h 12856"/>
              <a:gd name="connsiteX12" fmla="*/ 13671 w 15240"/>
              <a:gd name="connsiteY12" fmla="*/ 2004 h 12856"/>
              <a:gd name="connsiteX13" fmla="*/ 15240 w 15240"/>
              <a:gd name="connsiteY13" fmla="*/ 1690 h 12856"/>
              <a:gd name="connsiteX14" fmla="*/ 15240 w 15240"/>
              <a:gd name="connsiteY14" fmla="*/ 2317 h 12856"/>
              <a:gd name="connsiteX15" fmla="*/ 9388 w 15240"/>
              <a:gd name="connsiteY15" fmla="*/ 7608 h 12856"/>
              <a:gd name="connsiteX16" fmla="*/ 9289 w 15240"/>
              <a:gd name="connsiteY16" fmla="*/ 8160 h 12856"/>
              <a:gd name="connsiteX17" fmla="*/ 10000 w 15240"/>
              <a:gd name="connsiteY17" fmla="*/ 8583 h 12856"/>
              <a:gd name="connsiteX18" fmla="*/ 8933 w 15240"/>
              <a:gd name="connsiteY18" fmla="*/ 9873 h 12856"/>
              <a:gd name="connsiteX19" fmla="*/ 8419 w 15240"/>
              <a:gd name="connsiteY19" fmla="*/ 11585 h 12856"/>
              <a:gd name="connsiteX20" fmla="*/ 9269 w 15240"/>
              <a:gd name="connsiteY20" fmla="*/ 12524 h 12856"/>
              <a:gd name="connsiteX21" fmla="*/ 8597 w 15240"/>
              <a:gd name="connsiteY21" fmla="*/ 12395 h 12856"/>
              <a:gd name="connsiteX22" fmla="*/ 7827 w 15240"/>
              <a:gd name="connsiteY22" fmla="*/ 11456 h 12856"/>
              <a:gd name="connsiteX23" fmla="*/ 3083 w 15240"/>
              <a:gd name="connsiteY23" fmla="*/ 11843 h 12856"/>
              <a:gd name="connsiteX24" fmla="*/ 1522 w 15240"/>
              <a:gd name="connsiteY24" fmla="*/ 12358 h 12856"/>
              <a:gd name="connsiteX25" fmla="*/ 870 w 15240"/>
              <a:gd name="connsiteY25" fmla="*/ 12856 h 12856"/>
              <a:gd name="connsiteX26" fmla="*/ 0 w 15240"/>
              <a:gd name="connsiteY26" fmla="*/ 12856 h 12856"/>
              <a:gd name="connsiteX27" fmla="*/ 0 w 15240"/>
              <a:gd name="connsiteY27" fmla="*/ 10572 h 12856"/>
              <a:gd name="connsiteX28" fmla="*/ 752 w 15240"/>
              <a:gd name="connsiteY28" fmla="*/ 10185 h 12856"/>
              <a:gd name="connsiteX29" fmla="*/ 1384 w 15240"/>
              <a:gd name="connsiteY29" fmla="*/ 9559 h 12856"/>
              <a:gd name="connsiteX30" fmla="*/ 1166 w 15240"/>
              <a:gd name="connsiteY30" fmla="*/ 9522 h 12856"/>
              <a:gd name="connsiteX31" fmla="*/ 909 w 15240"/>
              <a:gd name="connsiteY31" fmla="*/ 9302 h 12856"/>
              <a:gd name="connsiteX32" fmla="*/ 474 w 15240"/>
              <a:gd name="connsiteY32" fmla="*/ 8454 h 12856"/>
              <a:gd name="connsiteX33" fmla="*/ 890 w 15240"/>
              <a:gd name="connsiteY33" fmla="*/ 8454 h 12856"/>
              <a:gd name="connsiteX34" fmla="*/ 1245 w 15240"/>
              <a:gd name="connsiteY34" fmla="*/ 7147 h 12856"/>
              <a:gd name="connsiteX35" fmla="*/ 2114 w 15240"/>
              <a:gd name="connsiteY35" fmla="*/ 7110 h 12856"/>
              <a:gd name="connsiteX36" fmla="*/ 2313 w 15240"/>
              <a:gd name="connsiteY36" fmla="*/ 6668 h 12856"/>
              <a:gd name="connsiteX37" fmla="*/ 1957 w 15240"/>
              <a:gd name="connsiteY37" fmla="*/ 6244 h 12856"/>
              <a:gd name="connsiteX38" fmla="*/ 2886 w 15240"/>
              <a:gd name="connsiteY38" fmla="*/ 4495 h 12856"/>
              <a:gd name="connsiteX39" fmla="*/ 3182 w 15240"/>
              <a:gd name="connsiteY39" fmla="*/ 4403 h 12856"/>
              <a:gd name="connsiteX40" fmla="*/ 3083 w 15240"/>
              <a:gd name="connsiteY40" fmla="*/ 4126 h 12856"/>
              <a:gd name="connsiteX0" fmla="*/ 3083 w 15240"/>
              <a:gd name="connsiteY0" fmla="*/ 4078 h 12808"/>
              <a:gd name="connsiteX1" fmla="*/ 5258 w 15240"/>
              <a:gd name="connsiteY1" fmla="*/ 3526 h 12808"/>
              <a:gd name="connsiteX2" fmla="*/ 5376 w 15240"/>
              <a:gd name="connsiteY2" fmla="*/ 3232 h 12808"/>
              <a:gd name="connsiteX3" fmla="*/ 5711 w 15240"/>
              <a:gd name="connsiteY3" fmla="*/ 3122 h 12808"/>
              <a:gd name="connsiteX4" fmla="*/ 6344 w 15240"/>
              <a:gd name="connsiteY4" fmla="*/ 3213 h 12808"/>
              <a:gd name="connsiteX5" fmla="*/ 6878 w 15240"/>
              <a:gd name="connsiteY5" fmla="*/ 2808 h 12808"/>
              <a:gd name="connsiteX6" fmla="*/ 7172 w 15240"/>
              <a:gd name="connsiteY6" fmla="*/ 2165 h 12808"/>
              <a:gd name="connsiteX7" fmla="*/ 7844 w 15240"/>
              <a:gd name="connsiteY7" fmla="*/ 2165 h 12808"/>
              <a:gd name="connsiteX8" fmla="*/ 8516 w 15240"/>
              <a:gd name="connsiteY8" fmla="*/ 703 h 12808"/>
              <a:gd name="connsiteX9" fmla="*/ 9413 w 15240"/>
              <a:gd name="connsiteY9" fmla="*/ 285 h 12808"/>
              <a:gd name="connsiteX10" fmla="*/ 10085 w 15240"/>
              <a:gd name="connsiteY10" fmla="*/ 1016 h 12808"/>
              <a:gd name="connsiteX11" fmla="*/ 8735 w 15240"/>
              <a:gd name="connsiteY11" fmla="*/ 6380 h 12808"/>
              <a:gd name="connsiteX12" fmla="*/ 13671 w 15240"/>
              <a:gd name="connsiteY12" fmla="*/ 1956 h 12808"/>
              <a:gd name="connsiteX13" fmla="*/ 15240 w 15240"/>
              <a:gd name="connsiteY13" fmla="*/ 1642 h 12808"/>
              <a:gd name="connsiteX14" fmla="*/ 15240 w 15240"/>
              <a:gd name="connsiteY14" fmla="*/ 2269 h 12808"/>
              <a:gd name="connsiteX15" fmla="*/ 9388 w 15240"/>
              <a:gd name="connsiteY15" fmla="*/ 7560 h 12808"/>
              <a:gd name="connsiteX16" fmla="*/ 9289 w 15240"/>
              <a:gd name="connsiteY16" fmla="*/ 8112 h 12808"/>
              <a:gd name="connsiteX17" fmla="*/ 10000 w 15240"/>
              <a:gd name="connsiteY17" fmla="*/ 8535 h 12808"/>
              <a:gd name="connsiteX18" fmla="*/ 8933 w 15240"/>
              <a:gd name="connsiteY18" fmla="*/ 9825 h 12808"/>
              <a:gd name="connsiteX19" fmla="*/ 8419 w 15240"/>
              <a:gd name="connsiteY19" fmla="*/ 11537 h 12808"/>
              <a:gd name="connsiteX20" fmla="*/ 9269 w 15240"/>
              <a:gd name="connsiteY20" fmla="*/ 12476 h 12808"/>
              <a:gd name="connsiteX21" fmla="*/ 8597 w 15240"/>
              <a:gd name="connsiteY21" fmla="*/ 12347 h 12808"/>
              <a:gd name="connsiteX22" fmla="*/ 7827 w 15240"/>
              <a:gd name="connsiteY22" fmla="*/ 11408 h 12808"/>
              <a:gd name="connsiteX23" fmla="*/ 3083 w 15240"/>
              <a:gd name="connsiteY23" fmla="*/ 11795 h 12808"/>
              <a:gd name="connsiteX24" fmla="*/ 1522 w 15240"/>
              <a:gd name="connsiteY24" fmla="*/ 12310 h 12808"/>
              <a:gd name="connsiteX25" fmla="*/ 870 w 15240"/>
              <a:gd name="connsiteY25" fmla="*/ 12808 h 12808"/>
              <a:gd name="connsiteX26" fmla="*/ 0 w 15240"/>
              <a:gd name="connsiteY26" fmla="*/ 12808 h 12808"/>
              <a:gd name="connsiteX27" fmla="*/ 0 w 15240"/>
              <a:gd name="connsiteY27" fmla="*/ 10524 h 12808"/>
              <a:gd name="connsiteX28" fmla="*/ 752 w 15240"/>
              <a:gd name="connsiteY28" fmla="*/ 10137 h 12808"/>
              <a:gd name="connsiteX29" fmla="*/ 1384 w 15240"/>
              <a:gd name="connsiteY29" fmla="*/ 9511 h 12808"/>
              <a:gd name="connsiteX30" fmla="*/ 1166 w 15240"/>
              <a:gd name="connsiteY30" fmla="*/ 9474 h 12808"/>
              <a:gd name="connsiteX31" fmla="*/ 909 w 15240"/>
              <a:gd name="connsiteY31" fmla="*/ 9254 h 12808"/>
              <a:gd name="connsiteX32" fmla="*/ 474 w 15240"/>
              <a:gd name="connsiteY32" fmla="*/ 8406 h 12808"/>
              <a:gd name="connsiteX33" fmla="*/ 890 w 15240"/>
              <a:gd name="connsiteY33" fmla="*/ 8406 h 12808"/>
              <a:gd name="connsiteX34" fmla="*/ 1245 w 15240"/>
              <a:gd name="connsiteY34" fmla="*/ 7099 h 12808"/>
              <a:gd name="connsiteX35" fmla="*/ 2114 w 15240"/>
              <a:gd name="connsiteY35" fmla="*/ 7062 h 12808"/>
              <a:gd name="connsiteX36" fmla="*/ 2313 w 15240"/>
              <a:gd name="connsiteY36" fmla="*/ 6620 h 12808"/>
              <a:gd name="connsiteX37" fmla="*/ 1957 w 15240"/>
              <a:gd name="connsiteY37" fmla="*/ 6196 h 12808"/>
              <a:gd name="connsiteX38" fmla="*/ 2886 w 15240"/>
              <a:gd name="connsiteY38" fmla="*/ 4447 h 12808"/>
              <a:gd name="connsiteX39" fmla="*/ 3182 w 15240"/>
              <a:gd name="connsiteY39" fmla="*/ 4355 h 12808"/>
              <a:gd name="connsiteX40" fmla="*/ 3083 w 15240"/>
              <a:gd name="connsiteY40" fmla="*/ 4078 h 12808"/>
              <a:gd name="connsiteX0" fmla="*/ 3083 w 15240"/>
              <a:gd name="connsiteY0" fmla="*/ 4078 h 12808"/>
              <a:gd name="connsiteX1" fmla="*/ 5258 w 15240"/>
              <a:gd name="connsiteY1" fmla="*/ 3526 h 12808"/>
              <a:gd name="connsiteX2" fmla="*/ 5376 w 15240"/>
              <a:gd name="connsiteY2" fmla="*/ 3232 h 12808"/>
              <a:gd name="connsiteX3" fmla="*/ 5711 w 15240"/>
              <a:gd name="connsiteY3" fmla="*/ 3122 h 12808"/>
              <a:gd name="connsiteX4" fmla="*/ 6344 w 15240"/>
              <a:gd name="connsiteY4" fmla="*/ 3213 h 12808"/>
              <a:gd name="connsiteX5" fmla="*/ 6878 w 15240"/>
              <a:gd name="connsiteY5" fmla="*/ 2808 h 12808"/>
              <a:gd name="connsiteX6" fmla="*/ 7172 w 15240"/>
              <a:gd name="connsiteY6" fmla="*/ 2165 h 12808"/>
              <a:gd name="connsiteX7" fmla="*/ 7844 w 15240"/>
              <a:gd name="connsiteY7" fmla="*/ 2165 h 12808"/>
              <a:gd name="connsiteX8" fmla="*/ 8516 w 15240"/>
              <a:gd name="connsiteY8" fmla="*/ 703 h 12808"/>
              <a:gd name="connsiteX9" fmla="*/ 9413 w 15240"/>
              <a:gd name="connsiteY9" fmla="*/ 285 h 12808"/>
              <a:gd name="connsiteX10" fmla="*/ 10085 w 15240"/>
              <a:gd name="connsiteY10" fmla="*/ 1016 h 12808"/>
              <a:gd name="connsiteX11" fmla="*/ 8735 w 15240"/>
              <a:gd name="connsiteY11" fmla="*/ 6380 h 12808"/>
              <a:gd name="connsiteX12" fmla="*/ 13671 w 15240"/>
              <a:gd name="connsiteY12" fmla="*/ 1956 h 12808"/>
              <a:gd name="connsiteX13" fmla="*/ 15240 w 15240"/>
              <a:gd name="connsiteY13" fmla="*/ 1642 h 12808"/>
              <a:gd name="connsiteX14" fmla="*/ 15240 w 15240"/>
              <a:gd name="connsiteY14" fmla="*/ 2269 h 12808"/>
              <a:gd name="connsiteX15" fmla="*/ 9388 w 15240"/>
              <a:gd name="connsiteY15" fmla="*/ 7560 h 12808"/>
              <a:gd name="connsiteX16" fmla="*/ 9289 w 15240"/>
              <a:gd name="connsiteY16" fmla="*/ 8112 h 12808"/>
              <a:gd name="connsiteX17" fmla="*/ 10000 w 15240"/>
              <a:gd name="connsiteY17" fmla="*/ 8535 h 12808"/>
              <a:gd name="connsiteX18" fmla="*/ 8933 w 15240"/>
              <a:gd name="connsiteY18" fmla="*/ 9825 h 12808"/>
              <a:gd name="connsiteX19" fmla="*/ 8419 w 15240"/>
              <a:gd name="connsiteY19" fmla="*/ 11537 h 12808"/>
              <a:gd name="connsiteX20" fmla="*/ 9269 w 15240"/>
              <a:gd name="connsiteY20" fmla="*/ 12476 h 12808"/>
              <a:gd name="connsiteX21" fmla="*/ 8597 w 15240"/>
              <a:gd name="connsiteY21" fmla="*/ 12347 h 12808"/>
              <a:gd name="connsiteX22" fmla="*/ 7827 w 15240"/>
              <a:gd name="connsiteY22" fmla="*/ 11408 h 12808"/>
              <a:gd name="connsiteX23" fmla="*/ 3083 w 15240"/>
              <a:gd name="connsiteY23" fmla="*/ 11795 h 12808"/>
              <a:gd name="connsiteX24" fmla="*/ 1522 w 15240"/>
              <a:gd name="connsiteY24" fmla="*/ 12310 h 12808"/>
              <a:gd name="connsiteX25" fmla="*/ 870 w 15240"/>
              <a:gd name="connsiteY25" fmla="*/ 12808 h 12808"/>
              <a:gd name="connsiteX26" fmla="*/ 0 w 15240"/>
              <a:gd name="connsiteY26" fmla="*/ 12808 h 12808"/>
              <a:gd name="connsiteX27" fmla="*/ 0 w 15240"/>
              <a:gd name="connsiteY27" fmla="*/ 10524 h 12808"/>
              <a:gd name="connsiteX28" fmla="*/ 752 w 15240"/>
              <a:gd name="connsiteY28" fmla="*/ 10137 h 12808"/>
              <a:gd name="connsiteX29" fmla="*/ 1384 w 15240"/>
              <a:gd name="connsiteY29" fmla="*/ 9511 h 12808"/>
              <a:gd name="connsiteX30" fmla="*/ 1166 w 15240"/>
              <a:gd name="connsiteY30" fmla="*/ 9474 h 12808"/>
              <a:gd name="connsiteX31" fmla="*/ 909 w 15240"/>
              <a:gd name="connsiteY31" fmla="*/ 9254 h 12808"/>
              <a:gd name="connsiteX32" fmla="*/ 474 w 15240"/>
              <a:gd name="connsiteY32" fmla="*/ 8406 h 12808"/>
              <a:gd name="connsiteX33" fmla="*/ 890 w 15240"/>
              <a:gd name="connsiteY33" fmla="*/ 8406 h 12808"/>
              <a:gd name="connsiteX34" fmla="*/ 1245 w 15240"/>
              <a:gd name="connsiteY34" fmla="*/ 7099 h 12808"/>
              <a:gd name="connsiteX35" fmla="*/ 2114 w 15240"/>
              <a:gd name="connsiteY35" fmla="*/ 7062 h 12808"/>
              <a:gd name="connsiteX36" fmla="*/ 2313 w 15240"/>
              <a:gd name="connsiteY36" fmla="*/ 6620 h 12808"/>
              <a:gd name="connsiteX37" fmla="*/ 1957 w 15240"/>
              <a:gd name="connsiteY37" fmla="*/ 6196 h 12808"/>
              <a:gd name="connsiteX38" fmla="*/ 2886 w 15240"/>
              <a:gd name="connsiteY38" fmla="*/ 4447 h 12808"/>
              <a:gd name="connsiteX39" fmla="*/ 3182 w 15240"/>
              <a:gd name="connsiteY39" fmla="*/ 4355 h 12808"/>
              <a:gd name="connsiteX40" fmla="*/ 3083 w 15240"/>
              <a:gd name="connsiteY40" fmla="*/ 4078 h 12808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9525 w 15240"/>
              <a:gd name="connsiteY10" fmla="*/ 1671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5240 w 15240"/>
              <a:gd name="connsiteY14" fmla="*/ 1984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735 w 15240"/>
              <a:gd name="connsiteY10" fmla="*/ 6095 h 12523"/>
              <a:gd name="connsiteX11" fmla="*/ 13671 w 15240"/>
              <a:gd name="connsiteY11" fmla="*/ 1671 h 12523"/>
              <a:gd name="connsiteX12" fmla="*/ 15240 w 15240"/>
              <a:gd name="connsiteY12" fmla="*/ 1357 h 12523"/>
              <a:gd name="connsiteX13" fmla="*/ 15240 w 15240"/>
              <a:gd name="connsiteY13" fmla="*/ 1984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415 h 12145"/>
              <a:gd name="connsiteX1" fmla="*/ 5258 w 15240"/>
              <a:gd name="connsiteY1" fmla="*/ 2863 h 12145"/>
              <a:gd name="connsiteX2" fmla="*/ 5376 w 15240"/>
              <a:gd name="connsiteY2" fmla="*/ 2569 h 12145"/>
              <a:gd name="connsiteX3" fmla="*/ 5711 w 15240"/>
              <a:gd name="connsiteY3" fmla="*/ 2459 h 12145"/>
              <a:gd name="connsiteX4" fmla="*/ 6344 w 15240"/>
              <a:gd name="connsiteY4" fmla="*/ 2550 h 12145"/>
              <a:gd name="connsiteX5" fmla="*/ 6878 w 15240"/>
              <a:gd name="connsiteY5" fmla="*/ 2145 h 12145"/>
              <a:gd name="connsiteX6" fmla="*/ 7172 w 15240"/>
              <a:gd name="connsiteY6" fmla="*/ 1502 h 12145"/>
              <a:gd name="connsiteX7" fmla="*/ 7844 w 15240"/>
              <a:gd name="connsiteY7" fmla="*/ 1502 h 12145"/>
              <a:gd name="connsiteX8" fmla="*/ 8516 w 15240"/>
              <a:gd name="connsiteY8" fmla="*/ 40 h 12145"/>
              <a:gd name="connsiteX9" fmla="*/ 8735 w 15240"/>
              <a:gd name="connsiteY9" fmla="*/ 5717 h 12145"/>
              <a:gd name="connsiteX10" fmla="*/ 13671 w 15240"/>
              <a:gd name="connsiteY10" fmla="*/ 1293 h 12145"/>
              <a:gd name="connsiteX11" fmla="*/ 15240 w 15240"/>
              <a:gd name="connsiteY11" fmla="*/ 979 h 12145"/>
              <a:gd name="connsiteX12" fmla="*/ 15240 w 15240"/>
              <a:gd name="connsiteY12" fmla="*/ 1606 h 12145"/>
              <a:gd name="connsiteX13" fmla="*/ 9388 w 15240"/>
              <a:gd name="connsiteY13" fmla="*/ 6897 h 12145"/>
              <a:gd name="connsiteX14" fmla="*/ 9289 w 15240"/>
              <a:gd name="connsiteY14" fmla="*/ 7449 h 12145"/>
              <a:gd name="connsiteX15" fmla="*/ 10000 w 15240"/>
              <a:gd name="connsiteY15" fmla="*/ 7872 h 12145"/>
              <a:gd name="connsiteX16" fmla="*/ 8933 w 15240"/>
              <a:gd name="connsiteY16" fmla="*/ 9162 h 12145"/>
              <a:gd name="connsiteX17" fmla="*/ 8419 w 15240"/>
              <a:gd name="connsiteY17" fmla="*/ 10874 h 12145"/>
              <a:gd name="connsiteX18" fmla="*/ 9269 w 15240"/>
              <a:gd name="connsiteY18" fmla="*/ 11813 h 12145"/>
              <a:gd name="connsiteX19" fmla="*/ 8597 w 15240"/>
              <a:gd name="connsiteY19" fmla="*/ 11684 h 12145"/>
              <a:gd name="connsiteX20" fmla="*/ 7827 w 15240"/>
              <a:gd name="connsiteY20" fmla="*/ 10745 h 12145"/>
              <a:gd name="connsiteX21" fmla="*/ 3083 w 15240"/>
              <a:gd name="connsiteY21" fmla="*/ 11132 h 12145"/>
              <a:gd name="connsiteX22" fmla="*/ 1522 w 15240"/>
              <a:gd name="connsiteY22" fmla="*/ 11647 h 12145"/>
              <a:gd name="connsiteX23" fmla="*/ 870 w 15240"/>
              <a:gd name="connsiteY23" fmla="*/ 12145 h 12145"/>
              <a:gd name="connsiteX24" fmla="*/ 0 w 15240"/>
              <a:gd name="connsiteY24" fmla="*/ 12145 h 12145"/>
              <a:gd name="connsiteX25" fmla="*/ 0 w 15240"/>
              <a:gd name="connsiteY25" fmla="*/ 9861 h 12145"/>
              <a:gd name="connsiteX26" fmla="*/ 752 w 15240"/>
              <a:gd name="connsiteY26" fmla="*/ 9474 h 12145"/>
              <a:gd name="connsiteX27" fmla="*/ 1384 w 15240"/>
              <a:gd name="connsiteY27" fmla="*/ 8848 h 12145"/>
              <a:gd name="connsiteX28" fmla="*/ 1166 w 15240"/>
              <a:gd name="connsiteY28" fmla="*/ 8811 h 12145"/>
              <a:gd name="connsiteX29" fmla="*/ 909 w 15240"/>
              <a:gd name="connsiteY29" fmla="*/ 8591 h 12145"/>
              <a:gd name="connsiteX30" fmla="*/ 474 w 15240"/>
              <a:gd name="connsiteY30" fmla="*/ 7743 h 12145"/>
              <a:gd name="connsiteX31" fmla="*/ 890 w 15240"/>
              <a:gd name="connsiteY31" fmla="*/ 7743 h 12145"/>
              <a:gd name="connsiteX32" fmla="*/ 1245 w 15240"/>
              <a:gd name="connsiteY32" fmla="*/ 6436 h 12145"/>
              <a:gd name="connsiteX33" fmla="*/ 2114 w 15240"/>
              <a:gd name="connsiteY33" fmla="*/ 6399 h 12145"/>
              <a:gd name="connsiteX34" fmla="*/ 2313 w 15240"/>
              <a:gd name="connsiteY34" fmla="*/ 5957 h 12145"/>
              <a:gd name="connsiteX35" fmla="*/ 1957 w 15240"/>
              <a:gd name="connsiteY35" fmla="*/ 5533 h 12145"/>
              <a:gd name="connsiteX36" fmla="*/ 2886 w 15240"/>
              <a:gd name="connsiteY36" fmla="*/ 3784 h 12145"/>
              <a:gd name="connsiteX37" fmla="*/ 3182 w 15240"/>
              <a:gd name="connsiteY37" fmla="*/ 3692 h 12145"/>
              <a:gd name="connsiteX38" fmla="*/ 3083 w 15240"/>
              <a:gd name="connsiteY38" fmla="*/ 3415 h 12145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7844 w 15240"/>
              <a:gd name="connsiteY7" fmla="*/ 523 h 11166"/>
              <a:gd name="connsiteX8" fmla="*/ 8735 w 15240"/>
              <a:gd name="connsiteY8" fmla="*/ 4738 h 11166"/>
              <a:gd name="connsiteX9" fmla="*/ 13671 w 15240"/>
              <a:gd name="connsiteY9" fmla="*/ 314 h 11166"/>
              <a:gd name="connsiteX10" fmla="*/ 15240 w 15240"/>
              <a:gd name="connsiteY10" fmla="*/ 0 h 11166"/>
              <a:gd name="connsiteX11" fmla="*/ 15240 w 15240"/>
              <a:gd name="connsiteY11" fmla="*/ 627 h 11166"/>
              <a:gd name="connsiteX12" fmla="*/ 9388 w 15240"/>
              <a:gd name="connsiteY12" fmla="*/ 5918 h 11166"/>
              <a:gd name="connsiteX13" fmla="*/ 9289 w 15240"/>
              <a:gd name="connsiteY13" fmla="*/ 6470 h 11166"/>
              <a:gd name="connsiteX14" fmla="*/ 10000 w 15240"/>
              <a:gd name="connsiteY14" fmla="*/ 6893 h 11166"/>
              <a:gd name="connsiteX15" fmla="*/ 8933 w 15240"/>
              <a:gd name="connsiteY15" fmla="*/ 8183 h 11166"/>
              <a:gd name="connsiteX16" fmla="*/ 8419 w 15240"/>
              <a:gd name="connsiteY16" fmla="*/ 9895 h 11166"/>
              <a:gd name="connsiteX17" fmla="*/ 9269 w 15240"/>
              <a:gd name="connsiteY17" fmla="*/ 10834 h 11166"/>
              <a:gd name="connsiteX18" fmla="*/ 8597 w 15240"/>
              <a:gd name="connsiteY18" fmla="*/ 10705 h 11166"/>
              <a:gd name="connsiteX19" fmla="*/ 7827 w 15240"/>
              <a:gd name="connsiteY19" fmla="*/ 9766 h 11166"/>
              <a:gd name="connsiteX20" fmla="*/ 3083 w 15240"/>
              <a:gd name="connsiteY20" fmla="*/ 10153 h 11166"/>
              <a:gd name="connsiteX21" fmla="*/ 1522 w 15240"/>
              <a:gd name="connsiteY21" fmla="*/ 10668 h 11166"/>
              <a:gd name="connsiteX22" fmla="*/ 870 w 15240"/>
              <a:gd name="connsiteY22" fmla="*/ 11166 h 11166"/>
              <a:gd name="connsiteX23" fmla="*/ 0 w 15240"/>
              <a:gd name="connsiteY23" fmla="*/ 11166 h 11166"/>
              <a:gd name="connsiteX24" fmla="*/ 0 w 15240"/>
              <a:gd name="connsiteY24" fmla="*/ 8882 h 11166"/>
              <a:gd name="connsiteX25" fmla="*/ 752 w 15240"/>
              <a:gd name="connsiteY25" fmla="*/ 8495 h 11166"/>
              <a:gd name="connsiteX26" fmla="*/ 1384 w 15240"/>
              <a:gd name="connsiteY26" fmla="*/ 7869 h 11166"/>
              <a:gd name="connsiteX27" fmla="*/ 1166 w 15240"/>
              <a:gd name="connsiteY27" fmla="*/ 7832 h 11166"/>
              <a:gd name="connsiteX28" fmla="*/ 909 w 15240"/>
              <a:gd name="connsiteY28" fmla="*/ 7612 h 11166"/>
              <a:gd name="connsiteX29" fmla="*/ 474 w 15240"/>
              <a:gd name="connsiteY29" fmla="*/ 6764 h 11166"/>
              <a:gd name="connsiteX30" fmla="*/ 890 w 15240"/>
              <a:gd name="connsiteY30" fmla="*/ 6764 h 11166"/>
              <a:gd name="connsiteX31" fmla="*/ 1245 w 15240"/>
              <a:gd name="connsiteY31" fmla="*/ 5457 h 11166"/>
              <a:gd name="connsiteX32" fmla="*/ 2114 w 15240"/>
              <a:gd name="connsiteY32" fmla="*/ 5420 h 11166"/>
              <a:gd name="connsiteX33" fmla="*/ 2313 w 15240"/>
              <a:gd name="connsiteY33" fmla="*/ 4978 h 11166"/>
              <a:gd name="connsiteX34" fmla="*/ 1957 w 15240"/>
              <a:gd name="connsiteY34" fmla="*/ 4554 h 11166"/>
              <a:gd name="connsiteX35" fmla="*/ 2886 w 15240"/>
              <a:gd name="connsiteY35" fmla="*/ 2805 h 11166"/>
              <a:gd name="connsiteX36" fmla="*/ 3182 w 15240"/>
              <a:gd name="connsiteY36" fmla="*/ 2713 h 11166"/>
              <a:gd name="connsiteX37" fmla="*/ 3083 w 15240"/>
              <a:gd name="connsiteY37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8735 w 15240"/>
              <a:gd name="connsiteY7" fmla="*/ 4738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9388 w 15240"/>
              <a:gd name="connsiteY11" fmla="*/ 5918 h 11166"/>
              <a:gd name="connsiteX12" fmla="*/ 9289 w 15240"/>
              <a:gd name="connsiteY12" fmla="*/ 6470 h 11166"/>
              <a:gd name="connsiteX13" fmla="*/ 10000 w 15240"/>
              <a:gd name="connsiteY13" fmla="*/ 6893 h 11166"/>
              <a:gd name="connsiteX14" fmla="*/ 8933 w 15240"/>
              <a:gd name="connsiteY14" fmla="*/ 8183 h 11166"/>
              <a:gd name="connsiteX15" fmla="*/ 8419 w 15240"/>
              <a:gd name="connsiteY15" fmla="*/ 9895 h 11166"/>
              <a:gd name="connsiteX16" fmla="*/ 9269 w 15240"/>
              <a:gd name="connsiteY16" fmla="*/ 10834 h 11166"/>
              <a:gd name="connsiteX17" fmla="*/ 8597 w 15240"/>
              <a:gd name="connsiteY17" fmla="*/ 10705 h 11166"/>
              <a:gd name="connsiteX18" fmla="*/ 7827 w 15240"/>
              <a:gd name="connsiteY18" fmla="*/ 9766 h 11166"/>
              <a:gd name="connsiteX19" fmla="*/ 3083 w 15240"/>
              <a:gd name="connsiteY19" fmla="*/ 10153 h 11166"/>
              <a:gd name="connsiteX20" fmla="*/ 1522 w 15240"/>
              <a:gd name="connsiteY20" fmla="*/ 10668 h 11166"/>
              <a:gd name="connsiteX21" fmla="*/ 870 w 15240"/>
              <a:gd name="connsiteY21" fmla="*/ 11166 h 11166"/>
              <a:gd name="connsiteX22" fmla="*/ 0 w 15240"/>
              <a:gd name="connsiteY22" fmla="*/ 11166 h 11166"/>
              <a:gd name="connsiteX23" fmla="*/ 0 w 15240"/>
              <a:gd name="connsiteY23" fmla="*/ 8882 h 11166"/>
              <a:gd name="connsiteX24" fmla="*/ 752 w 15240"/>
              <a:gd name="connsiteY24" fmla="*/ 8495 h 11166"/>
              <a:gd name="connsiteX25" fmla="*/ 1384 w 15240"/>
              <a:gd name="connsiteY25" fmla="*/ 7869 h 11166"/>
              <a:gd name="connsiteX26" fmla="*/ 1166 w 15240"/>
              <a:gd name="connsiteY26" fmla="*/ 7832 h 11166"/>
              <a:gd name="connsiteX27" fmla="*/ 909 w 15240"/>
              <a:gd name="connsiteY27" fmla="*/ 7612 h 11166"/>
              <a:gd name="connsiteX28" fmla="*/ 474 w 15240"/>
              <a:gd name="connsiteY28" fmla="*/ 6764 h 11166"/>
              <a:gd name="connsiteX29" fmla="*/ 890 w 15240"/>
              <a:gd name="connsiteY29" fmla="*/ 6764 h 11166"/>
              <a:gd name="connsiteX30" fmla="*/ 1245 w 15240"/>
              <a:gd name="connsiteY30" fmla="*/ 5457 h 11166"/>
              <a:gd name="connsiteX31" fmla="*/ 2114 w 15240"/>
              <a:gd name="connsiteY31" fmla="*/ 5420 h 11166"/>
              <a:gd name="connsiteX32" fmla="*/ 2313 w 15240"/>
              <a:gd name="connsiteY32" fmla="*/ 4978 h 11166"/>
              <a:gd name="connsiteX33" fmla="*/ 1957 w 15240"/>
              <a:gd name="connsiteY33" fmla="*/ 4554 h 11166"/>
              <a:gd name="connsiteX34" fmla="*/ 2886 w 15240"/>
              <a:gd name="connsiteY34" fmla="*/ 2805 h 11166"/>
              <a:gd name="connsiteX35" fmla="*/ 3182 w 15240"/>
              <a:gd name="connsiteY35" fmla="*/ 2713 h 11166"/>
              <a:gd name="connsiteX36" fmla="*/ 3083 w 15240"/>
              <a:gd name="connsiteY36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3671 w 15240"/>
              <a:gd name="connsiteY6" fmla="*/ 314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9388 w 15240"/>
              <a:gd name="connsiteY9" fmla="*/ 5918 h 11166"/>
              <a:gd name="connsiteX10" fmla="*/ 9289 w 15240"/>
              <a:gd name="connsiteY10" fmla="*/ 6470 h 11166"/>
              <a:gd name="connsiteX11" fmla="*/ 10000 w 15240"/>
              <a:gd name="connsiteY11" fmla="*/ 6893 h 11166"/>
              <a:gd name="connsiteX12" fmla="*/ 8933 w 15240"/>
              <a:gd name="connsiteY12" fmla="*/ 8183 h 11166"/>
              <a:gd name="connsiteX13" fmla="*/ 8419 w 15240"/>
              <a:gd name="connsiteY13" fmla="*/ 9895 h 11166"/>
              <a:gd name="connsiteX14" fmla="*/ 9269 w 15240"/>
              <a:gd name="connsiteY14" fmla="*/ 10834 h 11166"/>
              <a:gd name="connsiteX15" fmla="*/ 8597 w 15240"/>
              <a:gd name="connsiteY15" fmla="*/ 10705 h 11166"/>
              <a:gd name="connsiteX16" fmla="*/ 7827 w 15240"/>
              <a:gd name="connsiteY16" fmla="*/ 9766 h 11166"/>
              <a:gd name="connsiteX17" fmla="*/ 3083 w 15240"/>
              <a:gd name="connsiteY17" fmla="*/ 10153 h 11166"/>
              <a:gd name="connsiteX18" fmla="*/ 1522 w 15240"/>
              <a:gd name="connsiteY18" fmla="*/ 10668 h 11166"/>
              <a:gd name="connsiteX19" fmla="*/ 870 w 15240"/>
              <a:gd name="connsiteY19" fmla="*/ 11166 h 11166"/>
              <a:gd name="connsiteX20" fmla="*/ 0 w 15240"/>
              <a:gd name="connsiteY20" fmla="*/ 11166 h 11166"/>
              <a:gd name="connsiteX21" fmla="*/ 0 w 15240"/>
              <a:gd name="connsiteY21" fmla="*/ 8882 h 11166"/>
              <a:gd name="connsiteX22" fmla="*/ 752 w 15240"/>
              <a:gd name="connsiteY22" fmla="*/ 8495 h 11166"/>
              <a:gd name="connsiteX23" fmla="*/ 1384 w 15240"/>
              <a:gd name="connsiteY23" fmla="*/ 7869 h 11166"/>
              <a:gd name="connsiteX24" fmla="*/ 1166 w 15240"/>
              <a:gd name="connsiteY24" fmla="*/ 7832 h 11166"/>
              <a:gd name="connsiteX25" fmla="*/ 909 w 15240"/>
              <a:gd name="connsiteY25" fmla="*/ 7612 h 11166"/>
              <a:gd name="connsiteX26" fmla="*/ 474 w 15240"/>
              <a:gd name="connsiteY26" fmla="*/ 6764 h 11166"/>
              <a:gd name="connsiteX27" fmla="*/ 890 w 15240"/>
              <a:gd name="connsiteY27" fmla="*/ 6764 h 11166"/>
              <a:gd name="connsiteX28" fmla="*/ 1245 w 15240"/>
              <a:gd name="connsiteY28" fmla="*/ 5457 h 11166"/>
              <a:gd name="connsiteX29" fmla="*/ 2114 w 15240"/>
              <a:gd name="connsiteY29" fmla="*/ 5420 h 11166"/>
              <a:gd name="connsiteX30" fmla="*/ 2313 w 15240"/>
              <a:gd name="connsiteY30" fmla="*/ 4978 h 11166"/>
              <a:gd name="connsiteX31" fmla="*/ 1957 w 15240"/>
              <a:gd name="connsiteY31" fmla="*/ 4554 h 11166"/>
              <a:gd name="connsiteX32" fmla="*/ 2886 w 15240"/>
              <a:gd name="connsiteY32" fmla="*/ 2805 h 11166"/>
              <a:gd name="connsiteX33" fmla="*/ 3182 w 15240"/>
              <a:gd name="connsiteY33" fmla="*/ 2713 h 11166"/>
              <a:gd name="connsiteX34" fmla="*/ 3083 w 15240"/>
              <a:gd name="connsiteY34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9268 w 15240"/>
              <a:gd name="connsiteY6" fmla="*/ 862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790 w 15240"/>
              <a:gd name="connsiteY7" fmla="*/ 453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9388 w 15240"/>
              <a:gd name="connsiteY11" fmla="*/ 5918 h 11166"/>
              <a:gd name="connsiteX12" fmla="*/ 9289 w 15240"/>
              <a:gd name="connsiteY12" fmla="*/ 6470 h 11166"/>
              <a:gd name="connsiteX13" fmla="*/ 10000 w 15240"/>
              <a:gd name="connsiteY13" fmla="*/ 6893 h 11166"/>
              <a:gd name="connsiteX14" fmla="*/ 8933 w 15240"/>
              <a:gd name="connsiteY14" fmla="*/ 8183 h 11166"/>
              <a:gd name="connsiteX15" fmla="*/ 8419 w 15240"/>
              <a:gd name="connsiteY15" fmla="*/ 9895 h 11166"/>
              <a:gd name="connsiteX16" fmla="*/ 9269 w 15240"/>
              <a:gd name="connsiteY16" fmla="*/ 10834 h 11166"/>
              <a:gd name="connsiteX17" fmla="*/ 8597 w 15240"/>
              <a:gd name="connsiteY17" fmla="*/ 10705 h 11166"/>
              <a:gd name="connsiteX18" fmla="*/ 7827 w 15240"/>
              <a:gd name="connsiteY18" fmla="*/ 9766 h 11166"/>
              <a:gd name="connsiteX19" fmla="*/ 3083 w 15240"/>
              <a:gd name="connsiteY19" fmla="*/ 10153 h 11166"/>
              <a:gd name="connsiteX20" fmla="*/ 1522 w 15240"/>
              <a:gd name="connsiteY20" fmla="*/ 10668 h 11166"/>
              <a:gd name="connsiteX21" fmla="*/ 870 w 15240"/>
              <a:gd name="connsiteY21" fmla="*/ 11166 h 11166"/>
              <a:gd name="connsiteX22" fmla="*/ 0 w 15240"/>
              <a:gd name="connsiteY22" fmla="*/ 11166 h 11166"/>
              <a:gd name="connsiteX23" fmla="*/ 0 w 15240"/>
              <a:gd name="connsiteY23" fmla="*/ 8882 h 11166"/>
              <a:gd name="connsiteX24" fmla="*/ 752 w 15240"/>
              <a:gd name="connsiteY24" fmla="*/ 8495 h 11166"/>
              <a:gd name="connsiteX25" fmla="*/ 1384 w 15240"/>
              <a:gd name="connsiteY25" fmla="*/ 7869 h 11166"/>
              <a:gd name="connsiteX26" fmla="*/ 1166 w 15240"/>
              <a:gd name="connsiteY26" fmla="*/ 7832 h 11166"/>
              <a:gd name="connsiteX27" fmla="*/ 909 w 15240"/>
              <a:gd name="connsiteY27" fmla="*/ 7612 h 11166"/>
              <a:gd name="connsiteX28" fmla="*/ 474 w 15240"/>
              <a:gd name="connsiteY28" fmla="*/ 6764 h 11166"/>
              <a:gd name="connsiteX29" fmla="*/ 890 w 15240"/>
              <a:gd name="connsiteY29" fmla="*/ 6764 h 11166"/>
              <a:gd name="connsiteX30" fmla="*/ 1245 w 15240"/>
              <a:gd name="connsiteY30" fmla="*/ 5457 h 11166"/>
              <a:gd name="connsiteX31" fmla="*/ 2114 w 15240"/>
              <a:gd name="connsiteY31" fmla="*/ 5420 h 11166"/>
              <a:gd name="connsiteX32" fmla="*/ 2313 w 15240"/>
              <a:gd name="connsiteY32" fmla="*/ 4978 h 11166"/>
              <a:gd name="connsiteX33" fmla="*/ 1957 w 15240"/>
              <a:gd name="connsiteY33" fmla="*/ 4554 h 11166"/>
              <a:gd name="connsiteX34" fmla="*/ 2886 w 15240"/>
              <a:gd name="connsiteY34" fmla="*/ 2805 h 11166"/>
              <a:gd name="connsiteX35" fmla="*/ 3182 w 15240"/>
              <a:gd name="connsiteY35" fmla="*/ 2713 h 11166"/>
              <a:gd name="connsiteX36" fmla="*/ 3083 w 15240"/>
              <a:gd name="connsiteY36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9388 w 15240"/>
              <a:gd name="connsiteY11" fmla="*/ 5918 h 11166"/>
              <a:gd name="connsiteX12" fmla="*/ 9289 w 15240"/>
              <a:gd name="connsiteY12" fmla="*/ 6470 h 11166"/>
              <a:gd name="connsiteX13" fmla="*/ 10000 w 15240"/>
              <a:gd name="connsiteY13" fmla="*/ 6893 h 11166"/>
              <a:gd name="connsiteX14" fmla="*/ 8933 w 15240"/>
              <a:gd name="connsiteY14" fmla="*/ 8183 h 11166"/>
              <a:gd name="connsiteX15" fmla="*/ 8419 w 15240"/>
              <a:gd name="connsiteY15" fmla="*/ 9895 h 11166"/>
              <a:gd name="connsiteX16" fmla="*/ 9269 w 15240"/>
              <a:gd name="connsiteY16" fmla="*/ 10834 h 11166"/>
              <a:gd name="connsiteX17" fmla="*/ 8597 w 15240"/>
              <a:gd name="connsiteY17" fmla="*/ 10705 h 11166"/>
              <a:gd name="connsiteX18" fmla="*/ 7827 w 15240"/>
              <a:gd name="connsiteY18" fmla="*/ 9766 h 11166"/>
              <a:gd name="connsiteX19" fmla="*/ 3083 w 15240"/>
              <a:gd name="connsiteY19" fmla="*/ 10153 h 11166"/>
              <a:gd name="connsiteX20" fmla="*/ 1522 w 15240"/>
              <a:gd name="connsiteY20" fmla="*/ 10668 h 11166"/>
              <a:gd name="connsiteX21" fmla="*/ 870 w 15240"/>
              <a:gd name="connsiteY21" fmla="*/ 11166 h 11166"/>
              <a:gd name="connsiteX22" fmla="*/ 0 w 15240"/>
              <a:gd name="connsiteY22" fmla="*/ 11166 h 11166"/>
              <a:gd name="connsiteX23" fmla="*/ 0 w 15240"/>
              <a:gd name="connsiteY23" fmla="*/ 8882 h 11166"/>
              <a:gd name="connsiteX24" fmla="*/ 752 w 15240"/>
              <a:gd name="connsiteY24" fmla="*/ 8495 h 11166"/>
              <a:gd name="connsiteX25" fmla="*/ 1384 w 15240"/>
              <a:gd name="connsiteY25" fmla="*/ 7869 h 11166"/>
              <a:gd name="connsiteX26" fmla="*/ 1166 w 15240"/>
              <a:gd name="connsiteY26" fmla="*/ 7832 h 11166"/>
              <a:gd name="connsiteX27" fmla="*/ 909 w 15240"/>
              <a:gd name="connsiteY27" fmla="*/ 7612 h 11166"/>
              <a:gd name="connsiteX28" fmla="*/ 474 w 15240"/>
              <a:gd name="connsiteY28" fmla="*/ 6764 h 11166"/>
              <a:gd name="connsiteX29" fmla="*/ 890 w 15240"/>
              <a:gd name="connsiteY29" fmla="*/ 6764 h 11166"/>
              <a:gd name="connsiteX30" fmla="*/ 1245 w 15240"/>
              <a:gd name="connsiteY30" fmla="*/ 5457 h 11166"/>
              <a:gd name="connsiteX31" fmla="*/ 2114 w 15240"/>
              <a:gd name="connsiteY31" fmla="*/ 5420 h 11166"/>
              <a:gd name="connsiteX32" fmla="*/ 2313 w 15240"/>
              <a:gd name="connsiteY32" fmla="*/ 4978 h 11166"/>
              <a:gd name="connsiteX33" fmla="*/ 1957 w 15240"/>
              <a:gd name="connsiteY33" fmla="*/ 4554 h 11166"/>
              <a:gd name="connsiteX34" fmla="*/ 2886 w 15240"/>
              <a:gd name="connsiteY34" fmla="*/ 2805 h 11166"/>
              <a:gd name="connsiteX35" fmla="*/ 3182 w 15240"/>
              <a:gd name="connsiteY35" fmla="*/ 2713 h 11166"/>
              <a:gd name="connsiteX36" fmla="*/ 3083 w 15240"/>
              <a:gd name="connsiteY36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2648 w 15240"/>
              <a:gd name="connsiteY11" fmla="*/ 2972 h 11166"/>
              <a:gd name="connsiteX12" fmla="*/ 9388 w 15240"/>
              <a:gd name="connsiteY12" fmla="*/ 5918 h 11166"/>
              <a:gd name="connsiteX13" fmla="*/ 9289 w 15240"/>
              <a:gd name="connsiteY13" fmla="*/ 6470 h 11166"/>
              <a:gd name="connsiteX14" fmla="*/ 10000 w 15240"/>
              <a:gd name="connsiteY14" fmla="*/ 6893 h 11166"/>
              <a:gd name="connsiteX15" fmla="*/ 8933 w 15240"/>
              <a:gd name="connsiteY15" fmla="*/ 8183 h 11166"/>
              <a:gd name="connsiteX16" fmla="*/ 8419 w 15240"/>
              <a:gd name="connsiteY16" fmla="*/ 9895 h 11166"/>
              <a:gd name="connsiteX17" fmla="*/ 9269 w 15240"/>
              <a:gd name="connsiteY17" fmla="*/ 10834 h 11166"/>
              <a:gd name="connsiteX18" fmla="*/ 8597 w 15240"/>
              <a:gd name="connsiteY18" fmla="*/ 10705 h 11166"/>
              <a:gd name="connsiteX19" fmla="*/ 7827 w 15240"/>
              <a:gd name="connsiteY19" fmla="*/ 9766 h 11166"/>
              <a:gd name="connsiteX20" fmla="*/ 3083 w 15240"/>
              <a:gd name="connsiteY20" fmla="*/ 10153 h 11166"/>
              <a:gd name="connsiteX21" fmla="*/ 1522 w 15240"/>
              <a:gd name="connsiteY21" fmla="*/ 10668 h 11166"/>
              <a:gd name="connsiteX22" fmla="*/ 870 w 15240"/>
              <a:gd name="connsiteY22" fmla="*/ 11166 h 11166"/>
              <a:gd name="connsiteX23" fmla="*/ 0 w 15240"/>
              <a:gd name="connsiteY23" fmla="*/ 11166 h 11166"/>
              <a:gd name="connsiteX24" fmla="*/ 0 w 15240"/>
              <a:gd name="connsiteY24" fmla="*/ 8882 h 11166"/>
              <a:gd name="connsiteX25" fmla="*/ 752 w 15240"/>
              <a:gd name="connsiteY25" fmla="*/ 8495 h 11166"/>
              <a:gd name="connsiteX26" fmla="*/ 1384 w 15240"/>
              <a:gd name="connsiteY26" fmla="*/ 7869 h 11166"/>
              <a:gd name="connsiteX27" fmla="*/ 1166 w 15240"/>
              <a:gd name="connsiteY27" fmla="*/ 7832 h 11166"/>
              <a:gd name="connsiteX28" fmla="*/ 909 w 15240"/>
              <a:gd name="connsiteY28" fmla="*/ 7612 h 11166"/>
              <a:gd name="connsiteX29" fmla="*/ 474 w 15240"/>
              <a:gd name="connsiteY29" fmla="*/ 6764 h 11166"/>
              <a:gd name="connsiteX30" fmla="*/ 890 w 15240"/>
              <a:gd name="connsiteY30" fmla="*/ 6764 h 11166"/>
              <a:gd name="connsiteX31" fmla="*/ 1245 w 15240"/>
              <a:gd name="connsiteY31" fmla="*/ 5457 h 11166"/>
              <a:gd name="connsiteX32" fmla="*/ 2114 w 15240"/>
              <a:gd name="connsiteY32" fmla="*/ 5420 h 11166"/>
              <a:gd name="connsiteX33" fmla="*/ 2313 w 15240"/>
              <a:gd name="connsiteY33" fmla="*/ 4978 h 11166"/>
              <a:gd name="connsiteX34" fmla="*/ 1957 w 15240"/>
              <a:gd name="connsiteY34" fmla="*/ 4554 h 11166"/>
              <a:gd name="connsiteX35" fmla="*/ 2886 w 15240"/>
              <a:gd name="connsiteY35" fmla="*/ 2805 h 11166"/>
              <a:gd name="connsiteX36" fmla="*/ 3182 w 15240"/>
              <a:gd name="connsiteY36" fmla="*/ 2713 h 11166"/>
              <a:gd name="connsiteX37" fmla="*/ 3083 w 15240"/>
              <a:gd name="connsiteY37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9388 w 15240"/>
              <a:gd name="connsiteY12" fmla="*/ 5918 h 11166"/>
              <a:gd name="connsiteX13" fmla="*/ 9289 w 15240"/>
              <a:gd name="connsiteY13" fmla="*/ 6470 h 11166"/>
              <a:gd name="connsiteX14" fmla="*/ 10000 w 15240"/>
              <a:gd name="connsiteY14" fmla="*/ 6893 h 11166"/>
              <a:gd name="connsiteX15" fmla="*/ 8933 w 15240"/>
              <a:gd name="connsiteY15" fmla="*/ 8183 h 11166"/>
              <a:gd name="connsiteX16" fmla="*/ 8419 w 15240"/>
              <a:gd name="connsiteY16" fmla="*/ 9895 h 11166"/>
              <a:gd name="connsiteX17" fmla="*/ 9269 w 15240"/>
              <a:gd name="connsiteY17" fmla="*/ 10834 h 11166"/>
              <a:gd name="connsiteX18" fmla="*/ 8597 w 15240"/>
              <a:gd name="connsiteY18" fmla="*/ 10705 h 11166"/>
              <a:gd name="connsiteX19" fmla="*/ 7827 w 15240"/>
              <a:gd name="connsiteY19" fmla="*/ 9766 h 11166"/>
              <a:gd name="connsiteX20" fmla="*/ 3083 w 15240"/>
              <a:gd name="connsiteY20" fmla="*/ 10153 h 11166"/>
              <a:gd name="connsiteX21" fmla="*/ 1522 w 15240"/>
              <a:gd name="connsiteY21" fmla="*/ 10668 h 11166"/>
              <a:gd name="connsiteX22" fmla="*/ 870 w 15240"/>
              <a:gd name="connsiteY22" fmla="*/ 11166 h 11166"/>
              <a:gd name="connsiteX23" fmla="*/ 0 w 15240"/>
              <a:gd name="connsiteY23" fmla="*/ 11166 h 11166"/>
              <a:gd name="connsiteX24" fmla="*/ 0 w 15240"/>
              <a:gd name="connsiteY24" fmla="*/ 8882 h 11166"/>
              <a:gd name="connsiteX25" fmla="*/ 752 w 15240"/>
              <a:gd name="connsiteY25" fmla="*/ 8495 h 11166"/>
              <a:gd name="connsiteX26" fmla="*/ 1384 w 15240"/>
              <a:gd name="connsiteY26" fmla="*/ 7869 h 11166"/>
              <a:gd name="connsiteX27" fmla="*/ 1166 w 15240"/>
              <a:gd name="connsiteY27" fmla="*/ 7832 h 11166"/>
              <a:gd name="connsiteX28" fmla="*/ 909 w 15240"/>
              <a:gd name="connsiteY28" fmla="*/ 7612 h 11166"/>
              <a:gd name="connsiteX29" fmla="*/ 474 w 15240"/>
              <a:gd name="connsiteY29" fmla="*/ 6764 h 11166"/>
              <a:gd name="connsiteX30" fmla="*/ 890 w 15240"/>
              <a:gd name="connsiteY30" fmla="*/ 6764 h 11166"/>
              <a:gd name="connsiteX31" fmla="*/ 1245 w 15240"/>
              <a:gd name="connsiteY31" fmla="*/ 5457 h 11166"/>
              <a:gd name="connsiteX32" fmla="*/ 2114 w 15240"/>
              <a:gd name="connsiteY32" fmla="*/ 5420 h 11166"/>
              <a:gd name="connsiteX33" fmla="*/ 2313 w 15240"/>
              <a:gd name="connsiteY33" fmla="*/ 4978 h 11166"/>
              <a:gd name="connsiteX34" fmla="*/ 1957 w 15240"/>
              <a:gd name="connsiteY34" fmla="*/ 4554 h 11166"/>
              <a:gd name="connsiteX35" fmla="*/ 2886 w 15240"/>
              <a:gd name="connsiteY35" fmla="*/ 2805 h 11166"/>
              <a:gd name="connsiteX36" fmla="*/ 3182 w 15240"/>
              <a:gd name="connsiteY36" fmla="*/ 2713 h 11166"/>
              <a:gd name="connsiteX37" fmla="*/ 3083 w 15240"/>
              <a:gd name="connsiteY37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2185 w 15240"/>
              <a:gd name="connsiteY12" fmla="*/ 3237 h 11166"/>
              <a:gd name="connsiteX13" fmla="*/ 9388 w 15240"/>
              <a:gd name="connsiteY13" fmla="*/ 5918 h 11166"/>
              <a:gd name="connsiteX14" fmla="*/ 9289 w 15240"/>
              <a:gd name="connsiteY14" fmla="*/ 6470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9388 w 15240"/>
              <a:gd name="connsiteY13" fmla="*/ 5918 h 11166"/>
              <a:gd name="connsiteX14" fmla="*/ 9289 w 15240"/>
              <a:gd name="connsiteY14" fmla="*/ 6470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2553 w 15240"/>
              <a:gd name="connsiteY13" fmla="*/ 4530 h 11166"/>
              <a:gd name="connsiteX14" fmla="*/ 9388 w 15240"/>
              <a:gd name="connsiteY14" fmla="*/ 5918 h 11166"/>
              <a:gd name="connsiteX15" fmla="*/ 9289 w 15240"/>
              <a:gd name="connsiteY15" fmla="*/ 6470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9388 w 15240"/>
              <a:gd name="connsiteY14" fmla="*/ 5918 h 11166"/>
              <a:gd name="connsiteX15" fmla="*/ 9289 w 15240"/>
              <a:gd name="connsiteY15" fmla="*/ 6470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2043 w 15240"/>
              <a:gd name="connsiteY14" fmla="*/ 5182 h 11166"/>
              <a:gd name="connsiteX15" fmla="*/ 9388 w 15240"/>
              <a:gd name="connsiteY15" fmla="*/ 5918 h 11166"/>
              <a:gd name="connsiteX16" fmla="*/ 9289 w 15240"/>
              <a:gd name="connsiteY16" fmla="*/ 6470 h 11166"/>
              <a:gd name="connsiteX17" fmla="*/ 10000 w 15240"/>
              <a:gd name="connsiteY17" fmla="*/ 6893 h 11166"/>
              <a:gd name="connsiteX18" fmla="*/ 8933 w 15240"/>
              <a:gd name="connsiteY18" fmla="*/ 8183 h 11166"/>
              <a:gd name="connsiteX19" fmla="*/ 8419 w 15240"/>
              <a:gd name="connsiteY19" fmla="*/ 9895 h 11166"/>
              <a:gd name="connsiteX20" fmla="*/ 9269 w 15240"/>
              <a:gd name="connsiteY20" fmla="*/ 10834 h 11166"/>
              <a:gd name="connsiteX21" fmla="*/ 8597 w 15240"/>
              <a:gd name="connsiteY21" fmla="*/ 10705 h 11166"/>
              <a:gd name="connsiteX22" fmla="*/ 7827 w 15240"/>
              <a:gd name="connsiteY22" fmla="*/ 9766 h 11166"/>
              <a:gd name="connsiteX23" fmla="*/ 3083 w 15240"/>
              <a:gd name="connsiteY23" fmla="*/ 10153 h 11166"/>
              <a:gd name="connsiteX24" fmla="*/ 1522 w 15240"/>
              <a:gd name="connsiteY24" fmla="*/ 10668 h 11166"/>
              <a:gd name="connsiteX25" fmla="*/ 870 w 15240"/>
              <a:gd name="connsiteY25" fmla="*/ 11166 h 11166"/>
              <a:gd name="connsiteX26" fmla="*/ 0 w 15240"/>
              <a:gd name="connsiteY26" fmla="*/ 11166 h 11166"/>
              <a:gd name="connsiteX27" fmla="*/ 0 w 15240"/>
              <a:gd name="connsiteY27" fmla="*/ 8882 h 11166"/>
              <a:gd name="connsiteX28" fmla="*/ 752 w 15240"/>
              <a:gd name="connsiteY28" fmla="*/ 8495 h 11166"/>
              <a:gd name="connsiteX29" fmla="*/ 1384 w 15240"/>
              <a:gd name="connsiteY29" fmla="*/ 7869 h 11166"/>
              <a:gd name="connsiteX30" fmla="*/ 1166 w 15240"/>
              <a:gd name="connsiteY30" fmla="*/ 7832 h 11166"/>
              <a:gd name="connsiteX31" fmla="*/ 909 w 15240"/>
              <a:gd name="connsiteY31" fmla="*/ 7612 h 11166"/>
              <a:gd name="connsiteX32" fmla="*/ 474 w 15240"/>
              <a:gd name="connsiteY32" fmla="*/ 6764 h 11166"/>
              <a:gd name="connsiteX33" fmla="*/ 890 w 15240"/>
              <a:gd name="connsiteY33" fmla="*/ 6764 h 11166"/>
              <a:gd name="connsiteX34" fmla="*/ 1245 w 15240"/>
              <a:gd name="connsiteY34" fmla="*/ 5457 h 11166"/>
              <a:gd name="connsiteX35" fmla="*/ 2114 w 15240"/>
              <a:gd name="connsiteY35" fmla="*/ 5420 h 11166"/>
              <a:gd name="connsiteX36" fmla="*/ 2313 w 15240"/>
              <a:gd name="connsiteY36" fmla="*/ 4978 h 11166"/>
              <a:gd name="connsiteX37" fmla="*/ 1957 w 15240"/>
              <a:gd name="connsiteY37" fmla="*/ 4554 h 11166"/>
              <a:gd name="connsiteX38" fmla="*/ 2886 w 15240"/>
              <a:gd name="connsiteY38" fmla="*/ 2805 h 11166"/>
              <a:gd name="connsiteX39" fmla="*/ 3182 w 15240"/>
              <a:gd name="connsiteY39" fmla="*/ 2713 h 11166"/>
              <a:gd name="connsiteX40" fmla="*/ 3083 w 15240"/>
              <a:gd name="connsiteY40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9388 w 15240"/>
              <a:gd name="connsiteY15" fmla="*/ 5918 h 11166"/>
              <a:gd name="connsiteX16" fmla="*/ 9289 w 15240"/>
              <a:gd name="connsiteY16" fmla="*/ 6470 h 11166"/>
              <a:gd name="connsiteX17" fmla="*/ 10000 w 15240"/>
              <a:gd name="connsiteY17" fmla="*/ 6893 h 11166"/>
              <a:gd name="connsiteX18" fmla="*/ 8933 w 15240"/>
              <a:gd name="connsiteY18" fmla="*/ 8183 h 11166"/>
              <a:gd name="connsiteX19" fmla="*/ 8419 w 15240"/>
              <a:gd name="connsiteY19" fmla="*/ 9895 h 11166"/>
              <a:gd name="connsiteX20" fmla="*/ 9269 w 15240"/>
              <a:gd name="connsiteY20" fmla="*/ 10834 h 11166"/>
              <a:gd name="connsiteX21" fmla="*/ 8597 w 15240"/>
              <a:gd name="connsiteY21" fmla="*/ 10705 h 11166"/>
              <a:gd name="connsiteX22" fmla="*/ 7827 w 15240"/>
              <a:gd name="connsiteY22" fmla="*/ 9766 h 11166"/>
              <a:gd name="connsiteX23" fmla="*/ 3083 w 15240"/>
              <a:gd name="connsiteY23" fmla="*/ 10153 h 11166"/>
              <a:gd name="connsiteX24" fmla="*/ 1522 w 15240"/>
              <a:gd name="connsiteY24" fmla="*/ 10668 h 11166"/>
              <a:gd name="connsiteX25" fmla="*/ 870 w 15240"/>
              <a:gd name="connsiteY25" fmla="*/ 11166 h 11166"/>
              <a:gd name="connsiteX26" fmla="*/ 0 w 15240"/>
              <a:gd name="connsiteY26" fmla="*/ 11166 h 11166"/>
              <a:gd name="connsiteX27" fmla="*/ 0 w 15240"/>
              <a:gd name="connsiteY27" fmla="*/ 8882 h 11166"/>
              <a:gd name="connsiteX28" fmla="*/ 752 w 15240"/>
              <a:gd name="connsiteY28" fmla="*/ 8495 h 11166"/>
              <a:gd name="connsiteX29" fmla="*/ 1384 w 15240"/>
              <a:gd name="connsiteY29" fmla="*/ 7869 h 11166"/>
              <a:gd name="connsiteX30" fmla="*/ 1166 w 15240"/>
              <a:gd name="connsiteY30" fmla="*/ 7832 h 11166"/>
              <a:gd name="connsiteX31" fmla="*/ 909 w 15240"/>
              <a:gd name="connsiteY31" fmla="*/ 7612 h 11166"/>
              <a:gd name="connsiteX32" fmla="*/ 474 w 15240"/>
              <a:gd name="connsiteY32" fmla="*/ 6764 h 11166"/>
              <a:gd name="connsiteX33" fmla="*/ 890 w 15240"/>
              <a:gd name="connsiteY33" fmla="*/ 6764 h 11166"/>
              <a:gd name="connsiteX34" fmla="*/ 1245 w 15240"/>
              <a:gd name="connsiteY34" fmla="*/ 5457 h 11166"/>
              <a:gd name="connsiteX35" fmla="*/ 2114 w 15240"/>
              <a:gd name="connsiteY35" fmla="*/ 5420 h 11166"/>
              <a:gd name="connsiteX36" fmla="*/ 2313 w 15240"/>
              <a:gd name="connsiteY36" fmla="*/ 4978 h 11166"/>
              <a:gd name="connsiteX37" fmla="*/ 1957 w 15240"/>
              <a:gd name="connsiteY37" fmla="*/ 4554 h 11166"/>
              <a:gd name="connsiteX38" fmla="*/ 2886 w 15240"/>
              <a:gd name="connsiteY38" fmla="*/ 2805 h 11166"/>
              <a:gd name="connsiteX39" fmla="*/ 3182 w 15240"/>
              <a:gd name="connsiteY39" fmla="*/ 2713 h 11166"/>
              <a:gd name="connsiteX40" fmla="*/ 3083 w 15240"/>
              <a:gd name="connsiteY40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1379 w 15240"/>
              <a:gd name="connsiteY15" fmla="*/ 5414 h 11166"/>
              <a:gd name="connsiteX16" fmla="*/ 9388 w 15240"/>
              <a:gd name="connsiteY16" fmla="*/ 5918 h 11166"/>
              <a:gd name="connsiteX17" fmla="*/ 9289 w 15240"/>
              <a:gd name="connsiteY17" fmla="*/ 6470 h 11166"/>
              <a:gd name="connsiteX18" fmla="*/ 10000 w 15240"/>
              <a:gd name="connsiteY18" fmla="*/ 6893 h 11166"/>
              <a:gd name="connsiteX19" fmla="*/ 8933 w 15240"/>
              <a:gd name="connsiteY19" fmla="*/ 8183 h 11166"/>
              <a:gd name="connsiteX20" fmla="*/ 8419 w 15240"/>
              <a:gd name="connsiteY20" fmla="*/ 9895 h 11166"/>
              <a:gd name="connsiteX21" fmla="*/ 9269 w 15240"/>
              <a:gd name="connsiteY21" fmla="*/ 10834 h 11166"/>
              <a:gd name="connsiteX22" fmla="*/ 8597 w 15240"/>
              <a:gd name="connsiteY22" fmla="*/ 10705 h 11166"/>
              <a:gd name="connsiteX23" fmla="*/ 7827 w 15240"/>
              <a:gd name="connsiteY23" fmla="*/ 9766 h 11166"/>
              <a:gd name="connsiteX24" fmla="*/ 3083 w 15240"/>
              <a:gd name="connsiteY24" fmla="*/ 10153 h 11166"/>
              <a:gd name="connsiteX25" fmla="*/ 1522 w 15240"/>
              <a:gd name="connsiteY25" fmla="*/ 10668 h 11166"/>
              <a:gd name="connsiteX26" fmla="*/ 870 w 15240"/>
              <a:gd name="connsiteY26" fmla="*/ 11166 h 11166"/>
              <a:gd name="connsiteX27" fmla="*/ 0 w 15240"/>
              <a:gd name="connsiteY27" fmla="*/ 11166 h 11166"/>
              <a:gd name="connsiteX28" fmla="*/ 0 w 15240"/>
              <a:gd name="connsiteY28" fmla="*/ 8882 h 11166"/>
              <a:gd name="connsiteX29" fmla="*/ 752 w 15240"/>
              <a:gd name="connsiteY29" fmla="*/ 8495 h 11166"/>
              <a:gd name="connsiteX30" fmla="*/ 1384 w 15240"/>
              <a:gd name="connsiteY30" fmla="*/ 7869 h 11166"/>
              <a:gd name="connsiteX31" fmla="*/ 1166 w 15240"/>
              <a:gd name="connsiteY31" fmla="*/ 7832 h 11166"/>
              <a:gd name="connsiteX32" fmla="*/ 909 w 15240"/>
              <a:gd name="connsiteY32" fmla="*/ 7612 h 11166"/>
              <a:gd name="connsiteX33" fmla="*/ 474 w 15240"/>
              <a:gd name="connsiteY33" fmla="*/ 6764 h 11166"/>
              <a:gd name="connsiteX34" fmla="*/ 890 w 15240"/>
              <a:gd name="connsiteY34" fmla="*/ 6764 h 11166"/>
              <a:gd name="connsiteX35" fmla="*/ 1245 w 15240"/>
              <a:gd name="connsiteY35" fmla="*/ 5457 h 11166"/>
              <a:gd name="connsiteX36" fmla="*/ 2114 w 15240"/>
              <a:gd name="connsiteY36" fmla="*/ 5420 h 11166"/>
              <a:gd name="connsiteX37" fmla="*/ 2313 w 15240"/>
              <a:gd name="connsiteY37" fmla="*/ 4978 h 11166"/>
              <a:gd name="connsiteX38" fmla="*/ 1957 w 15240"/>
              <a:gd name="connsiteY38" fmla="*/ 4554 h 11166"/>
              <a:gd name="connsiteX39" fmla="*/ 2886 w 15240"/>
              <a:gd name="connsiteY39" fmla="*/ 2805 h 11166"/>
              <a:gd name="connsiteX40" fmla="*/ 3182 w 15240"/>
              <a:gd name="connsiteY40" fmla="*/ 2713 h 11166"/>
              <a:gd name="connsiteX41" fmla="*/ 3083 w 15240"/>
              <a:gd name="connsiteY41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9388 w 15240"/>
              <a:gd name="connsiteY16" fmla="*/ 5918 h 11166"/>
              <a:gd name="connsiteX17" fmla="*/ 9289 w 15240"/>
              <a:gd name="connsiteY17" fmla="*/ 6470 h 11166"/>
              <a:gd name="connsiteX18" fmla="*/ 10000 w 15240"/>
              <a:gd name="connsiteY18" fmla="*/ 6893 h 11166"/>
              <a:gd name="connsiteX19" fmla="*/ 8933 w 15240"/>
              <a:gd name="connsiteY19" fmla="*/ 8183 h 11166"/>
              <a:gd name="connsiteX20" fmla="*/ 8419 w 15240"/>
              <a:gd name="connsiteY20" fmla="*/ 9895 h 11166"/>
              <a:gd name="connsiteX21" fmla="*/ 9269 w 15240"/>
              <a:gd name="connsiteY21" fmla="*/ 10834 h 11166"/>
              <a:gd name="connsiteX22" fmla="*/ 8597 w 15240"/>
              <a:gd name="connsiteY22" fmla="*/ 10705 h 11166"/>
              <a:gd name="connsiteX23" fmla="*/ 7827 w 15240"/>
              <a:gd name="connsiteY23" fmla="*/ 9766 h 11166"/>
              <a:gd name="connsiteX24" fmla="*/ 3083 w 15240"/>
              <a:gd name="connsiteY24" fmla="*/ 10153 h 11166"/>
              <a:gd name="connsiteX25" fmla="*/ 1522 w 15240"/>
              <a:gd name="connsiteY25" fmla="*/ 10668 h 11166"/>
              <a:gd name="connsiteX26" fmla="*/ 870 w 15240"/>
              <a:gd name="connsiteY26" fmla="*/ 11166 h 11166"/>
              <a:gd name="connsiteX27" fmla="*/ 0 w 15240"/>
              <a:gd name="connsiteY27" fmla="*/ 11166 h 11166"/>
              <a:gd name="connsiteX28" fmla="*/ 0 w 15240"/>
              <a:gd name="connsiteY28" fmla="*/ 8882 h 11166"/>
              <a:gd name="connsiteX29" fmla="*/ 752 w 15240"/>
              <a:gd name="connsiteY29" fmla="*/ 8495 h 11166"/>
              <a:gd name="connsiteX30" fmla="*/ 1384 w 15240"/>
              <a:gd name="connsiteY30" fmla="*/ 7869 h 11166"/>
              <a:gd name="connsiteX31" fmla="*/ 1166 w 15240"/>
              <a:gd name="connsiteY31" fmla="*/ 7832 h 11166"/>
              <a:gd name="connsiteX32" fmla="*/ 909 w 15240"/>
              <a:gd name="connsiteY32" fmla="*/ 7612 h 11166"/>
              <a:gd name="connsiteX33" fmla="*/ 474 w 15240"/>
              <a:gd name="connsiteY33" fmla="*/ 6764 h 11166"/>
              <a:gd name="connsiteX34" fmla="*/ 890 w 15240"/>
              <a:gd name="connsiteY34" fmla="*/ 6764 h 11166"/>
              <a:gd name="connsiteX35" fmla="*/ 1245 w 15240"/>
              <a:gd name="connsiteY35" fmla="*/ 5457 h 11166"/>
              <a:gd name="connsiteX36" fmla="*/ 2114 w 15240"/>
              <a:gd name="connsiteY36" fmla="*/ 5420 h 11166"/>
              <a:gd name="connsiteX37" fmla="*/ 2313 w 15240"/>
              <a:gd name="connsiteY37" fmla="*/ 4978 h 11166"/>
              <a:gd name="connsiteX38" fmla="*/ 1957 w 15240"/>
              <a:gd name="connsiteY38" fmla="*/ 4554 h 11166"/>
              <a:gd name="connsiteX39" fmla="*/ 2886 w 15240"/>
              <a:gd name="connsiteY39" fmla="*/ 2805 h 11166"/>
              <a:gd name="connsiteX40" fmla="*/ 3182 w 15240"/>
              <a:gd name="connsiteY40" fmla="*/ 2713 h 11166"/>
              <a:gd name="connsiteX41" fmla="*/ 3083 w 15240"/>
              <a:gd name="connsiteY41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154 w 15240"/>
              <a:gd name="connsiteY16" fmla="*/ 5834 h 11166"/>
              <a:gd name="connsiteX17" fmla="*/ 9388 w 15240"/>
              <a:gd name="connsiteY17" fmla="*/ 5918 h 11166"/>
              <a:gd name="connsiteX18" fmla="*/ 9289 w 15240"/>
              <a:gd name="connsiteY18" fmla="*/ 6470 h 11166"/>
              <a:gd name="connsiteX19" fmla="*/ 10000 w 15240"/>
              <a:gd name="connsiteY19" fmla="*/ 6893 h 11166"/>
              <a:gd name="connsiteX20" fmla="*/ 8933 w 15240"/>
              <a:gd name="connsiteY20" fmla="*/ 8183 h 11166"/>
              <a:gd name="connsiteX21" fmla="*/ 8419 w 15240"/>
              <a:gd name="connsiteY21" fmla="*/ 9895 h 11166"/>
              <a:gd name="connsiteX22" fmla="*/ 9269 w 15240"/>
              <a:gd name="connsiteY22" fmla="*/ 10834 h 11166"/>
              <a:gd name="connsiteX23" fmla="*/ 8597 w 15240"/>
              <a:gd name="connsiteY23" fmla="*/ 10705 h 11166"/>
              <a:gd name="connsiteX24" fmla="*/ 7827 w 15240"/>
              <a:gd name="connsiteY24" fmla="*/ 9766 h 11166"/>
              <a:gd name="connsiteX25" fmla="*/ 3083 w 15240"/>
              <a:gd name="connsiteY25" fmla="*/ 10153 h 11166"/>
              <a:gd name="connsiteX26" fmla="*/ 1522 w 15240"/>
              <a:gd name="connsiteY26" fmla="*/ 10668 h 11166"/>
              <a:gd name="connsiteX27" fmla="*/ 870 w 15240"/>
              <a:gd name="connsiteY27" fmla="*/ 11166 h 11166"/>
              <a:gd name="connsiteX28" fmla="*/ 0 w 15240"/>
              <a:gd name="connsiteY28" fmla="*/ 11166 h 11166"/>
              <a:gd name="connsiteX29" fmla="*/ 0 w 15240"/>
              <a:gd name="connsiteY29" fmla="*/ 8882 h 11166"/>
              <a:gd name="connsiteX30" fmla="*/ 752 w 15240"/>
              <a:gd name="connsiteY30" fmla="*/ 8495 h 11166"/>
              <a:gd name="connsiteX31" fmla="*/ 1384 w 15240"/>
              <a:gd name="connsiteY31" fmla="*/ 7869 h 11166"/>
              <a:gd name="connsiteX32" fmla="*/ 1166 w 15240"/>
              <a:gd name="connsiteY32" fmla="*/ 7832 h 11166"/>
              <a:gd name="connsiteX33" fmla="*/ 909 w 15240"/>
              <a:gd name="connsiteY33" fmla="*/ 7612 h 11166"/>
              <a:gd name="connsiteX34" fmla="*/ 474 w 15240"/>
              <a:gd name="connsiteY34" fmla="*/ 6764 h 11166"/>
              <a:gd name="connsiteX35" fmla="*/ 890 w 15240"/>
              <a:gd name="connsiteY35" fmla="*/ 6764 h 11166"/>
              <a:gd name="connsiteX36" fmla="*/ 1245 w 15240"/>
              <a:gd name="connsiteY36" fmla="*/ 5457 h 11166"/>
              <a:gd name="connsiteX37" fmla="*/ 2114 w 15240"/>
              <a:gd name="connsiteY37" fmla="*/ 5420 h 11166"/>
              <a:gd name="connsiteX38" fmla="*/ 2313 w 15240"/>
              <a:gd name="connsiteY38" fmla="*/ 4978 h 11166"/>
              <a:gd name="connsiteX39" fmla="*/ 1957 w 15240"/>
              <a:gd name="connsiteY39" fmla="*/ 4554 h 11166"/>
              <a:gd name="connsiteX40" fmla="*/ 2886 w 15240"/>
              <a:gd name="connsiteY40" fmla="*/ 2805 h 11166"/>
              <a:gd name="connsiteX41" fmla="*/ 3182 w 15240"/>
              <a:gd name="connsiteY41" fmla="*/ 2713 h 11166"/>
              <a:gd name="connsiteX42" fmla="*/ 3083 w 15240"/>
              <a:gd name="connsiteY42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542 w 15240"/>
              <a:gd name="connsiteY16" fmla="*/ 5952 h 11166"/>
              <a:gd name="connsiteX17" fmla="*/ 9388 w 15240"/>
              <a:gd name="connsiteY17" fmla="*/ 5918 h 11166"/>
              <a:gd name="connsiteX18" fmla="*/ 9289 w 15240"/>
              <a:gd name="connsiteY18" fmla="*/ 6470 h 11166"/>
              <a:gd name="connsiteX19" fmla="*/ 10000 w 15240"/>
              <a:gd name="connsiteY19" fmla="*/ 6893 h 11166"/>
              <a:gd name="connsiteX20" fmla="*/ 8933 w 15240"/>
              <a:gd name="connsiteY20" fmla="*/ 8183 h 11166"/>
              <a:gd name="connsiteX21" fmla="*/ 8419 w 15240"/>
              <a:gd name="connsiteY21" fmla="*/ 9895 h 11166"/>
              <a:gd name="connsiteX22" fmla="*/ 9269 w 15240"/>
              <a:gd name="connsiteY22" fmla="*/ 10834 h 11166"/>
              <a:gd name="connsiteX23" fmla="*/ 8597 w 15240"/>
              <a:gd name="connsiteY23" fmla="*/ 10705 h 11166"/>
              <a:gd name="connsiteX24" fmla="*/ 7827 w 15240"/>
              <a:gd name="connsiteY24" fmla="*/ 9766 h 11166"/>
              <a:gd name="connsiteX25" fmla="*/ 3083 w 15240"/>
              <a:gd name="connsiteY25" fmla="*/ 10153 h 11166"/>
              <a:gd name="connsiteX26" fmla="*/ 1522 w 15240"/>
              <a:gd name="connsiteY26" fmla="*/ 10668 h 11166"/>
              <a:gd name="connsiteX27" fmla="*/ 870 w 15240"/>
              <a:gd name="connsiteY27" fmla="*/ 11166 h 11166"/>
              <a:gd name="connsiteX28" fmla="*/ 0 w 15240"/>
              <a:gd name="connsiteY28" fmla="*/ 11166 h 11166"/>
              <a:gd name="connsiteX29" fmla="*/ 0 w 15240"/>
              <a:gd name="connsiteY29" fmla="*/ 8882 h 11166"/>
              <a:gd name="connsiteX30" fmla="*/ 752 w 15240"/>
              <a:gd name="connsiteY30" fmla="*/ 8495 h 11166"/>
              <a:gd name="connsiteX31" fmla="*/ 1384 w 15240"/>
              <a:gd name="connsiteY31" fmla="*/ 7869 h 11166"/>
              <a:gd name="connsiteX32" fmla="*/ 1166 w 15240"/>
              <a:gd name="connsiteY32" fmla="*/ 7832 h 11166"/>
              <a:gd name="connsiteX33" fmla="*/ 909 w 15240"/>
              <a:gd name="connsiteY33" fmla="*/ 7612 h 11166"/>
              <a:gd name="connsiteX34" fmla="*/ 474 w 15240"/>
              <a:gd name="connsiteY34" fmla="*/ 6764 h 11166"/>
              <a:gd name="connsiteX35" fmla="*/ 890 w 15240"/>
              <a:gd name="connsiteY35" fmla="*/ 6764 h 11166"/>
              <a:gd name="connsiteX36" fmla="*/ 1245 w 15240"/>
              <a:gd name="connsiteY36" fmla="*/ 5457 h 11166"/>
              <a:gd name="connsiteX37" fmla="*/ 2114 w 15240"/>
              <a:gd name="connsiteY37" fmla="*/ 5420 h 11166"/>
              <a:gd name="connsiteX38" fmla="*/ 2313 w 15240"/>
              <a:gd name="connsiteY38" fmla="*/ 4978 h 11166"/>
              <a:gd name="connsiteX39" fmla="*/ 1957 w 15240"/>
              <a:gd name="connsiteY39" fmla="*/ 4554 h 11166"/>
              <a:gd name="connsiteX40" fmla="*/ 2886 w 15240"/>
              <a:gd name="connsiteY40" fmla="*/ 2805 h 11166"/>
              <a:gd name="connsiteX41" fmla="*/ 3182 w 15240"/>
              <a:gd name="connsiteY41" fmla="*/ 2713 h 11166"/>
              <a:gd name="connsiteX42" fmla="*/ 3083 w 15240"/>
              <a:gd name="connsiteY42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542 w 15240"/>
              <a:gd name="connsiteY16" fmla="*/ 5952 h 11166"/>
              <a:gd name="connsiteX17" fmla="*/ 9289 w 15240"/>
              <a:gd name="connsiteY17" fmla="*/ 6470 h 11166"/>
              <a:gd name="connsiteX18" fmla="*/ 10000 w 15240"/>
              <a:gd name="connsiteY18" fmla="*/ 6893 h 11166"/>
              <a:gd name="connsiteX19" fmla="*/ 8933 w 15240"/>
              <a:gd name="connsiteY19" fmla="*/ 8183 h 11166"/>
              <a:gd name="connsiteX20" fmla="*/ 8419 w 15240"/>
              <a:gd name="connsiteY20" fmla="*/ 9895 h 11166"/>
              <a:gd name="connsiteX21" fmla="*/ 9269 w 15240"/>
              <a:gd name="connsiteY21" fmla="*/ 10834 h 11166"/>
              <a:gd name="connsiteX22" fmla="*/ 8597 w 15240"/>
              <a:gd name="connsiteY22" fmla="*/ 10705 h 11166"/>
              <a:gd name="connsiteX23" fmla="*/ 7827 w 15240"/>
              <a:gd name="connsiteY23" fmla="*/ 9766 h 11166"/>
              <a:gd name="connsiteX24" fmla="*/ 3083 w 15240"/>
              <a:gd name="connsiteY24" fmla="*/ 10153 h 11166"/>
              <a:gd name="connsiteX25" fmla="*/ 1522 w 15240"/>
              <a:gd name="connsiteY25" fmla="*/ 10668 h 11166"/>
              <a:gd name="connsiteX26" fmla="*/ 870 w 15240"/>
              <a:gd name="connsiteY26" fmla="*/ 11166 h 11166"/>
              <a:gd name="connsiteX27" fmla="*/ 0 w 15240"/>
              <a:gd name="connsiteY27" fmla="*/ 11166 h 11166"/>
              <a:gd name="connsiteX28" fmla="*/ 0 w 15240"/>
              <a:gd name="connsiteY28" fmla="*/ 8882 h 11166"/>
              <a:gd name="connsiteX29" fmla="*/ 752 w 15240"/>
              <a:gd name="connsiteY29" fmla="*/ 8495 h 11166"/>
              <a:gd name="connsiteX30" fmla="*/ 1384 w 15240"/>
              <a:gd name="connsiteY30" fmla="*/ 7869 h 11166"/>
              <a:gd name="connsiteX31" fmla="*/ 1166 w 15240"/>
              <a:gd name="connsiteY31" fmla="*/ 7832 h 11166"/>
              <a:gd name="connsiteX32" fmla="*/ 909 w 15240"/>
              <a:gd name="connsiteY32" fmla="*/ 7612 h 11166"/>
              <a:gd name="connsiteX33" fmla="*/ 474 w 15240"/>
              <a:gd name="connsiteY33" fmla="*/ 6764 h 11166"/>
              <a:gd name="connsiteX34" fmla="*/ 890 w 15240"/>
              <a:gd name="connsiteY34" fmla="*/ 6764 h 11166"/>
              <a:gd name="connsiteX35" fmla="*/ 1245 w 15240"/>
              <a:gd name="connsiteY35" fmla="*/ 5457 h 11166"/>
              <a:gd name="connsiteX36" fmla="*/ 2114 w 15240"/>
              <a:gd name="connsiteY36" fmla="*/ 5420 h 11166"/>
              <a:gd name="connsiteX37" fmla="*/ 2313 w 15240"/>
              <a:gd name="connsiteY37" fmla="*/ 4978 h 11166"/>
              <a:gd name="connsiteX38" fmla="*/ 1957 w 15240"/>
              <a:gd name="connsiteY38" fmla="*/ 4554 h 11166"/>
              <a:gd name="connsiteX39" fmla="*/ 2886 w 15240"/>
              <a:gd name="connsiteY39" fmla="*/ 2805 h 11166"/>
              <a:gd name="connsiteX40" fmla="*/ 3182 w 15240"/>
              <a:gd name="connsiteY40" fmla="*/ 2713 h 11166"/>
              <a:gd name="connsiteX41" fmla="*/ 3083 w 15240"/>
              <a:gd name="connsiteY41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542 w 15240"/>
              <a:gd name="connsiteY16" fmla="*/ 5952 h 11166"/>
              <a:gd name="connsiteX17" fmla="*/ 10000 w 15240"/>
              <a:gd name="connsiteY17" fmla="*/ 6893 h 11166"/>
              <a:gd name="connsiteX18" fmla="*/ 8933 w 15240"/>
              <a:gd name="connsiteY18" fmla="*/ 8183 h 11166"/>
              <a:gd name="connsiteX19" fmla="*/ 8419 w 15240"/>
              <a:gd name="connsiteY19" fmla="*/ 9895 h 11166"/>
              <a:gd name="connsiteX20" fmla="*/ 9269 w 15240"/>
              <a:gd name="connsiteY20" fmla="*/ 10834 h 11166"/>
              <a:gd name="connsiteX21" fmla="*/ 8597 w 15240"/>
              <a:gd name="connsiteY21" fmla="*/ 10705 h 11166"/>
              <a:gd name="connsiteX22" fmla="*/ 7827 w 15240"/>
              <a:gd name="connsiteY22" fmla="*/ 9766 h 11166"/>
              <a:gd name="connsiteX23" fmla="*/ 3083 w 15240"/>
              <a:gd name="connsiteY23" fmla="*/ 10153 h 11166"/>
              <a:gd name="connsiteX24" fmla="*/ 1522 w 15240"/>
              <a:gd name="connsiteY24" fmla="*/ 10668 h 11166"/>
              <a:gd name="connsiteX25" fmla="*/ 870 w 15240"/>
              <a:gd name="connsiteY25" fmla="*/ 11166 h 11166"/>
              <a:gd name="connsiteX26" fmla="*/ 0 w 15240"/>
              <a:gd name="connsiteY26" fmla="*/ 11166 h 11166"/>
              <a:gd name="connsiteX27" fmla="*/ 0 w 15240"/>
              <a:gd name="connsiteY27" fmla="*/ 8882 h 11166"/>
              <a:gd name="connsiteX28" fmla="*/ 752 w 15240"/>
              <a:gd name="connsiteY28" fmla="*/ 8495 h 11166"/>
              <a:gd name="connsiteX29" fmla="*/ 1384 w 15240"/>
              <a:gd name="connsiteY29" fmla="*/ 7869 h 11166"/>
              <a:gd name="connsiteX30" fmla="*/ 1166 w 15240"/>
              <a:gd name="connsiteY30" fmla="*/ 7832 h 11166"/>
              <a:gd name="connsiteX31" fmla="*/ 909 w 15240"/>
              <a:gd name="connsiteY31" fmla="*/ 7612 h 11166"/>
              <a:gd name="connsiteX32" fmla="*/ 474 w 15240"/>
              <a:gd name="connsiteY32" fmla="*/ 6764 h 11166"/>
              <a:gd name="connsiteX33" fmla="*/ 890 w 15240"/>
              <a:gd name="connsiteY33" fmla="*/ 6764 h 11166"/>
              <a:gd name="connsiteX34" fmla="*/ 1245 w 15240"/>
              <a:gd name="connsiteY34" fmla="*/ 5457 h 11166"/>
              <a:gd name="connsiteX35" fmla="*/ 2114 w 15240"/>
              <a:gd name="connsiteY35" fmla="*/ 5420 h 11166"/>
              <a:gd name="connsiteX36" fmla="*/ 2313 w 15240"/>
              <a:gd name="connsiteY36" fmla="*/ 4978 h 11166"/>
              <a:gd name="connsiteX37" fmla="*/ 1957 w 15240"/>
              <a:gd name="connsiteY37" fmla="*/ 4554 h 11166"/>
              <a:gd name="connsiteX38" fmla="*/ 2886 w 15240"/>
              <a:gd name="connsiteY38" fmla="*/ 2805 h 11166"/>
              <a:gd name="connsiteX39" fmla="*/ 3182 w 15240"/>
              <a:gd name="connsiteY39" fmla="*/ 2713 h 11166"/>
              <a:gd name="connsiteX40" fmla="*/ 3083 w 15240"/>
              <a:gd name="connsiteY40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14231 w 15240"/>
              <a:gd name="connsiteY10" fmla="*/ 1253 h 11166"/>
              <a:gd name="connsiteX11" fmla="*/ 15016 w 15240"/>
              <a:gd name="connsiteY11" fmla="*/ 3446 h 11166"/>
              <a:gd name="connsiteX12" fmla="*/ 14231 w 15240"/>
              <a:gd name="connsiteY12" fmla="*/ 4595 h 11166"/>
              <a:gd name="connsiteX13" fmla="*/ 14007 w 15240"/>
              <a:gd name="connsiteY13" fmla="*/ 4699 h 11166"/>
              <a:gd name="connsiteX14" fmla="*/ 13223 w 15240"/>
              <a:gd name="connsiteY14" fmla="*/ 5743 h 11166"/>
              <a:gd name="connsiteX15" fmla="*/ 11542 w 15240"/>
              <a:gd name="connsiteY15" fmla="*/ 5952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3671 w 15240"/>
              <a:gd name="connsiteY6" fmla="*/ 314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0757 w 15240"/>
              <a:gd name="connsiteY6" fmla="*/ 418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0645 w 15240"/>
              <a:gd name="connsiteY6" fmla="*/ 418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0645 w 15240"/>
              <a:gd name="connsiteY6" fmla="*/ 418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747 w 15240"/>
              <a:gd name="connsiteY9" fmla="*/ 950 h 11166"/>
              <a:gd name="connsiteX10" fmla="*/ 14231 w 15240"/>
              <a:gd name="connsiteY10" fmla="*/ 1253 h 11166"/>
              <a:gd name="connsiteX11" fmla="*/ 15016 w 15240"/>
              <a:gd name="connsiteY11" fmla="*/ 3446 h 11166"/>
              <a:gd name="connsiteX12" fmla="*/ 14231 w 15240"/>
              <a:gd name="connsiteY12" fmla="*/ 4595 h 11166"/>
              <a:gd name="connsiteX13" fmla="*/ 14007 w 15240"/>
              <a:gd name="connsiteY13" fmla="*/ 4699 h 11166"/>
              <a:gd name="connsiteX14" fmla="*/ 13223 w 15240"/>
              <a:gd name="connsiteY14" fmla="*/ 5743 h 11166"/>
              <a:gd name="connsiteX15" fmla="*/ 11542 w 15240"/>
              <a:gd name="connsiteY15" fmla="*/ 5952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5240 w 15240"/>
              <a:gd name="connsiteY6" fmla="*/ 0 h 11166"/>
              <a:gd name="connsiteX7" fmla="*/ 15240 w 15240"/>
              <a:gd name="connsiteY7" fmla="*/ 627 h 11166"/>
              <a:gd name="connsiteX8" fmla="*/ 14747 w 15240"/>
              <a:gd name="connsiteY8" fmla="*/ 950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227 h 10957"/>
              <a:gd name="connsiteX1" fmla="*/ 5258 w 15240"/>
              <a:gd name="connsiteY1" fmla="*/ 1675 h 10957"/>
              <a:gd name="connsiteX2" fmla="*/ 5376 w 15240"/>
              <a:gd name="connsiteY2" fmla="*/ 1381 h 10957"/>
              <a:gd name="connsiteX3" fmla="*/ 5711 w 15240"/>
              <a:gd name="connsiteY3" fmla="*/ 1271 h 10957"/>
              <a:gd name="connsiteX4" fmla="*/ 6344 w 15240"/>
              <a:gd name="connsiteY4" fmla="*/ 1362 h 10957"/>
              <a:gd name="connsiteX5" fmla="*/ 6878 w 15240"/>
              <a:gd name="connsiteY5" fmla="*/ 957 h 10957"/>
              <a:gd name="connsiteX6" fmla="*/ 7732 w 15240"/>
              <a:gd name="connsiteY6" fmla="*/ 0 h 10957"/>
              <a:gd name="connsiteX7" fmla="*/ 15240 w 15240"/>
              <a:gd name="connsiteY7" fmla="*/ 418 h 10957"/>
              <a:gd name="connsiteX8" fmla="*/ 14747 w 15240"/>
              <a:gd name="connsiteY8" fmla="*/ 741 h 10957"/>
              <a:gd name="connsiteX9" fmla="*/ 14231 w 15240"/>
              <a:gd name="connsiteY9" fmla="*/ 1044 h 10957"/>
              <a:gd name="connsiteX10" fmla="*/ 15016 w 15240"/>
              <a:gd name="connsiteY10" fmla="*/ 3237 h 10957"/>
              <a:gd name="connsiteX11" fmla="*/ 14231 w 15240"/>
              <a:gd name="connsiteY11" fmla="*/ 4386 h 10957"/>
              <a:gd name="connsiteX12" fmla="*/ 14007 w 15240"/>
              <a:gd name="connsiteY12" fmla="*/ 4490 h 10957"/>
              <a:gd name="connsiteX13" fmla="*/ 13223 w 15240"/>
              <a:gd name="connsiteY13" fmla="*/ 5534 h 10957"/>
              <a:gd name="connsiteX14" fmla="*/ 11542 w 15240"/>
              <a:gd name="connsiteY14" fmla="*/ 5743 h 10957"/>
              <a:gd name="connsiteX15" fmla="*/ 10000 w 15240"/>
              <a:gd name="connsiteY15" fmla="*/ 6684 h 10957"/>
              <a:gd name="connsiteX16" fmla="*/ 8933 w 15240"/>
              <a:gd name="connsiteY16" fmla="*/ 7974 h 10957"/>
              <a:gd name="connsiteX17" fmla="*/ 8419 w 15240"/>
              <a:gd name="connsiteY17" fmla="*/ 9686 h 10957"/>
              <a:gd name="connsiteX18" fmla="*/ 9269 w 15240"/>
              <a:gd name="connsiteY18" fmla="*/ 10625 h 10957"/>
              <a:gd name="connsiteX19" fmla="*/ 8597 w 15240"/>
              <a:gd name="connsiteY19" fmla="*/ 10496 h 10957"/>
              <a:gd name="connsiteX20" fmla="*/ 7827 w 15240"/>
              <a:gd name="connsiteY20" fmla="*/ 9557 h 10957"/>
              <a:gd name="connsiteX21" fmla="*/ 3083 w 15240"/>
              <a:gd name="connsiteY21" fmla="*/ 9944 h 10957"/>
              <a:gd name="connsiteX22" fmla="*/ 1522 w 15240"/>
              <a:gd name="connsiteY22" fmla="*/ 10459 h 10957"/>
              <a:gd name="connsiteX23" fmla="*/ 870 w 15240"/>
              <a:gd name="connsiteY23" fmla="*/ 10957 h 10957"/>
              <a:gd name="connsiteX24" fmla="*/ 0 w 15240"/>
              <a:gd name="connsiteY24" fmla="*/ 10957 h 10957"/>
              <a:gd name="connsiteX25" fmla="*/ 0 w 15240"/>
              <a:gd name="connsiteY25" fmla="*/ 8673 h 10957"/>
              <a:gd name="connsiteX26" fmla="*/ 752 w 15240"/>
              <a:gd name="connsiteY26" fmla="*/ 8286 h 10957"/>
              <a:gd name="connsiteX27" fmla="*/ 1384 w 15240"/>
              <a:gd name="connsiteY27" fmla="*/ 7660 h 10957"/>
              <a:gd name="connsiteX28" fmla="*/ 1166 w 15240"/>
              <a:gd name="connsiteY28" fmla="*/ 7623 h 10957"/>
              <a:gd name="connsiteX29" fmla="*/ 909 w 15240"/>
              <a:gd name="connsiteY29" fmla="*/ 7403 h 10957"/>
              <a:gd name="connsiteX30" fmla="*/ 474 w 15240"/>
              <a:gd name="connsiteY30" fmla="*/ 6555 h 10957"/>
              <a:gd name="connsiteX31" fmla="*/ 890 w 15240"/>
              <a:gd name="connsiteY31" fmla="*/ 6555 h 10957"/>
              <a:gd name="connsiteX32" fmla="*/ 1245 w 15240"/>
              <a:gd name="connsiteY32" fmla="*/ 5248 h 10957"/>
              <a:gd name="connsiteX33" fmla="*/ 2114 w 15240"/>
              <a:gd name="connsiteY33" fmla="*/ 5211 h 10957"/>
              <a:gd name="connsiteX34" fmla="*/ 2313 w 15240"/>
              <a:gd name="connsiteY34" fmla="*/ 4769 h 10957"/>
              <a:gd name="connsiteX35" fmla="*/ 1957 w 15240"/>
              <a:gd name="connsiteY35" fmla="*/ 4345 h 10957"/>
              <a:gd name="connsiteX36" fmla="*/ 2886 w 15240"/>
              <a:gd name="connsiteY36" fmla="*/ 2596 h 10957"/>
              <a:gd name="connsiteX37" fmla="*/ 3182 w 15240"/>
              <a:gd name="connsiteY37" fmla="*/ 2504 h 10957"/>
              <a:gd name="connsiteX38" fmla="*/ 3083 w 15240"/>
              <a:gd name="connsiteY38" fmla="*/ 2227 h 10957"/>
              <a:gd name="connsiteX0" fmla="*/ 3083 w 15240"/>
              <a:gd name="connsiteY0" fmla="*/ 2252 h 10982"/>
              <a:gd name="connsiteX1" fmla="*/ 5258 w 15240"/>
              <a:gd name="connsiteY1" fmla="*/ 1700 h 10982"/>
              <a:gd name="connsiteX2" fmla="*/ 5376 w 15240"/>
              <a:gd name="connsiteY2" fmla="*/ 1406 h 10982"/>
              <a:gd name="connsiteX3" fmla="*/ 5711 w 15240"/>
              <a:gd name="connsiteY3" fmla="*/ 1296 h 10982"/>
              <a:gd name="connsiteX4" fmla="*/ 6344 w 15240"/>
              <a:gd name="connsiteY4" fmla="*/ 1387 h 10982"/>
              <a:gd name="connsiteX5" fmla="*/ 6878 w 15240"/>
              <a:gd name="connsiteY5" fmla="*/ 982 h 10982"/>
              <a:gd name="connsiteX6" fmla="*/ 7732 w 15240"/>
              <a:gd name="connsiteY6" fmla="*/ 25 h 10982"/>
              <a:gd name="connsiteX7" fmla="*/ 15240 w 15240"/>
              <a:gd name="connsiteY7" fmla="*/ 443 h 10982"/>
              <a:gd name="connsiteX8" fmla="*/ 14747 w 15240"/>
              <a:gd name="connsiteY8" fmla="*/ 766 h 10982"/>
              <a:gd name="connsiteX9" fmla="*/ 14231 w 15240"/>
              <a:gd name="connsiteY9" fmla="*/ 1069 h 10982"/>
              <a:gd name="connsiteX10" fmla="*/ 15016 w 15240"/>
              <a:gd name="connsiteY10" fmla="*/ 3262 h 10982"/>
              <a:gd name="connsiteX11" fmla="*/ 14231 w 15240"/>
              <a:gd name="connsiteY11" fmla="*/ 4411 h 10982"/>
              <a:gd name="connsiteX12" fmla="*/ 14007 w 15240"/>
              <a:gd name="connsiteY12" fmla="*/ 4515 h 10982"/>
              <a:gd name="connsiteX13" fmla="*/ 13223 w 15240"/>
              <a:gd name="connsiteY13" fmla="*/ 5559 h 10982"/>
              <a:gd name="connsiteX14" fmla="*/ 11542 w 15240"/>
              <a:gd name="connsiteY14" fmla="*/ 5768 h 10982"/>
              <a:gd name="connsiteX15" fmla="*/ 10000 w 15240"/>
              <a:gd name="connsiteY15" fmla="*/ 6709 h 10982"/>
              <a:gd name="connsiteX16" fmla="*/ 8933 w 15240"/>
              <a:gd name="connsiteY16" fmla="*/ 7999 h 10982"/>
              <a:gd name="connsiteX17" fmla="*/ 8419 w 15240"/>
              <a:gd name="connsiteY17" fmla="*/ 9711 h 10982"/>
              <a:gd name="connsiteX18" fmla="*/ 9269 w 15240"/>
              <a:gd name="connsiteY18" fmla="*/ 10650 h 10982"/>
              <a:gd name="connsiteX19" fmla="*/ 8597 w 15240"/>
              <a:gd name="connsiteY19" fmla="*/ 10521 h 10982"/>
              <a:gd name="connsiteX20" fmla="*/ 7827 w 15240"/>
              <a:gd name="connsiteY20" fmla="*/ 9582 h 10982"/>
              <a:gd name="connsiteX21" fmla="*/ 3083 w 15240"/>
              <a:gd name="connsiteY21" fmla="*/ 9969 h 10982"/>
              <a:gd name="connsiteX22" fmla="*/ 1522 w 15240"/>
              <a:gd name="connsiteY22" fmla="*/ 10484 h 10982"/>
              <a:gd name="connsiteX23" fmla="*/ 870 w 15240"/>
              <a:gd name="connsiteY23" fmla="*/ 10982 h 10982"/>
              <a:gd name="connsiteX24" fmla="*/ 0 w 15240"/>
              <a:gd name="connsiteY24" fmla="*/ 10982 h 10982"/>
              <a:gd name="connsiteX25" fmla="*/ 0 w 15240"/>
              <a:gd name="connsiteY25" fmla="*/ 8698 h 10982"/>
              <a:gd name="connsiteX26" fmla="*/ 752 w 15240"/>
              <a:gd name="connsiteY26" fmla="*/ 8311 h 10982"/>
              <a:gd name="connsiteX27" fmla="*/ 1384 w 15240"/>
              <a:gd name="connsiteY27" fmla="*/ 7685 h 10982"/>
              <a:gd name="connsiteX28" fmla="*/ 1166 w 15240"/>
              <a:gd name="connsiteY28" fmla="*/ 7648 h 10982"/>
              <a:gd name="connsiteX29" fmla="*/ 909 w 15240"/>
              <a:gd name="connsiteY29" fmla="*/ 7428 h 10982"/>
              <a:gd name="connsiteX30" fmla="*/ 474 w 15240"/>
              <a:gd name="connsiteY30" fmla="*/ 6580 h 10982"/>
              <a:gd name="connsiteX31" fmla="*/ 890 w 15240"/>
              <a:gd name="connsiteY31" fmla="*/ 6580 h 10982"/>
              <a:gd name="connsiteX32" fmla="*/ 1245 w 15240"/>
              <a:gd name="connsiteY32" fmla="*/ 5273 h 10982"/>
              <a:gd name="connsiteX33" fmla="*/ 2114 w 15240"/>
              <a:gd name="connsiteY33" fmla="*/ 5236 h 10982"/>
              <a:gd name="connsiteX34" fmla="*/ 2313 w 15240"/>
              <a:gd name="connsiteY34" fmla="*/ 4794 h 10982"/>
              <a:gd name="connsiteX35" fmla="*/ 1957 w 15240"/>
              <a:gd name="connsiteY35" fmla="*/ 4370 h 10982"/>
              <a:gd name="connsiteX36" fmla="*/ 2886 w 15240"/>
              <a:gd name="connsiteY36" fmla="*/ 2621 h 10982"/>
              <a:gd name="connsiteX37" fmla="*/ 3182 w 15240"/>
              <a:gd name="connsiteY37" fmla="*/ 2529 h 10982"/>
              <a:gd name="connsiteX38" fmla="*/ 3083 w 15240"/>
              <a:gd name="connsiteY38" fmla="*/ 2252 h 10982"/>
              <a:gd name="connsiteX0" fmla="*/ 3083 w 15240"/>
              <a:gd name="connsiteY0" fmla="*/ 2252 h 10982"/>
              <a:gd name="connsiteX1" fmla="*/ 5258 w 15240"/>
              <a:gd name="connsiteY1" fmla="*/ 1700 h 10982"/>
              <a:gd name="connsiteX2" fmla="*/ 5376 w 15240"/>
              <a:gd name="connsiteY2" fmla="*/ 1406 h 10982"/>
              <a:gd name="connsiteX3" fmla="*/ 5711 w 15240"/>
              <a:gd name="connsiteY3" fmla="*/ 1296 h 10982"/>
              <a:gd name="connsiteX4" fmla="*/ 6344 w 15240"/>
              <a:gd name="connsiteY4" fmla="*/ 1387 h 10982"/>
              <a:gd name="connsiteX5" fmla="*/ 6878 w 15240"/>
              <a:gd name="connsiteY5" fmla="*/ 982 h 10982"/>
              <a:gd name="connsiteX6" fmla="*/ 7732 w 15240"/>
              <a:gd name="connsiteY6" fmla="*/ 25 h 10982"/>
              <a:gd name="connsiteX7" fmla="*/ 15240 w 15240"/>
              <a:gd name="connsiteY7" fmla="*/ 443 h 10982"/>
              <a:gd name="connsiteX8" fmla="*/ 14747 w 15240"/>
              <a:gd name="connsiteY8" fmla="*/ 766 h 10982"/>
              <a:gd name="connsiteX9" fmla="*/ 14231 w 15240"/>
              <a:gd name="connsiteY9" fmla="*/ 1069 h 10982"/>
              <a:gd name="connsiteX10" fmla="*/ 15016 w 15240"/>
              <a:gd name="connsiteY10" fmla="*/ 3262 h 10982"/>
              <a:gd name="connsiteX11" fmla="*/ 14231 w 15240"/>
              <a:gd name="connsiteY11" fmla="*/ 4411 h 10982"/>
              <a:gd name="connsiteX12" fmla="*/ 14007 w 15240"/>
              <a:gd name="connsiteY12" fmla="*/ 4515 h 10982"/>
              <a:gd name="connsiteX13" fmla="*/ 13223 w 15240"/>
              <a:gd name="connsiteY13" fmla="*/ 5559 h 10982"/>
              <a:gd name="connsiteX14" fmla="*/ 11542 w 15240"/>
              <a:gd name="connsiteY14" fmla="*/ 5768 h 10982"/>
              <a:gd name="connsiteX15" fmla="*/ 10000 w 15240"/>
              <a:gd name="connsiteY15" fmla="*/ 6709 h 10982"/>
              <a:gd name="connsiteX16" fmla="*/ 8933 w 15240"/>
              <a:gd name="connsiteY16" fmla="*/ 7999 h 10982"/>
              <a:gd name="connsiteX17" fmla="*/ 8419 w 15240"/>
              <a:gd name="connsiteY17" fmla="*/ 9711 h 10982"/>
              <a:gd name="connsiteX18" fmla="*/ 9269 w 15240"/>
              <a:gd name="connsiteY18" fmla="*/ 10650 h 10982"/>
              <a:gd name="connsiteX19" fmla="*/ 8597 w 15240"/>
              <a:gd name="connsiteY19" fmla="*/ 10521 h 10982"/>
              <a:gd name="connsiteX20" fmla="*/ 7827 w 15240"/>
              <a:gd name="connsiteY20" fmla="*/ 9582 h 10982"/>
              <a:gd name="connsiteX21" fmla="*/ 3083 w 15240"/>
              <a:gd name="connsiteY21" fmla="*/ 9969 h 10982"/>
              <a:gd name="connsiteX22" fmla="*/ 1522 w 15240"/>
              <a:gd name="connsiteY22" fmla="*/ 10484 h 10982"/>
              <a:gd name="connsiteX23" fmla="*/ 870 w 15240"/>
              <a:gd name="connsiteY23" fmla="*/ 10982 h 10982"/>
              <a:gd name="connsiteX24" fmla="*/ 0 w 15240"/>
              <a:gd name="connsiteY24" fmla="*/ 10982 h 10982"/>
              <a:gd name="connsiteX25" fmla="*/ 0 w 15240"/>
              <a:gd name="connsiteY25" fmla="*/ 8698 h 10982"/>
              <a:gd name="connsiteX26" fmla="*/ 752 w 15240"/>
              <a:gd name="connsiteY26" fmla="*/ 8311 h 10982"/>
              <a:gd name="connsiteX27" fmla="*/ 1384 w 15240"/>
              <a:gd name="connsiteY27" fmla="*/ 7685 h 10982"/>
              <a:gd name="connsiteX28" fmla="*/ 1166 w 15240"/>
              <a:gd name="connsiteY28" fmla="*/ 7648 h 10982"/>
              <a:gd name="connsiteX29" fmla="*/ 909 w 15240"/>
              <a:gd name="connsiteY29" fmla="*/ 7428 h 10982"/>
              <a:gd name="connsiteX30" fmla="*/ 474 w 15240"/>
              <a:gd name="connsiteY30" fmla="*/ 6580 h 10982"/>
              <a:gd name="connsiteX31" fmla="*/ 890 w 15240"/>
              <a:gd name="connsiteY31" fmla="*/ 6580 h 10982"/>
              <a:gd name="connsiteX32" fmla="*/ 1245 w 15240"/>
              <a:gd name="connsiteY32" fmla="*/ 5273 h 10982"/>
              <a:gd name="connsiteX33" fmla="*/ 2114 w 15240"/>
              <a:gd name="connsiteY33" fmla="*/ 5236 h 10982"/>
              <a:gd name="connsiteX34" fmla="*/ 2313 w 15240"/>
              <a:gd name="connsiteY34" fmla="*/ 4794 h 10982"/>
              <a:gd name="connsiteX35" fmla="*/ 1957 w 15240"/>
              <a:gd name="connsiteY35" fmla="*/ 4370 h 10982"/>
              <a:gd name="connsiteX36" fmla="*/ 2886 w 15240"/>
              <a:gd name="connsiteY36" fmla="*/ 2621 h 10982"/>
              <a:gd name="connsiteX37" fmla="*/ 3182 w 15240"/>
              <a:gd name="connsiteY37" fmla="*/ 2529 h 10982"/>
              <a:gd name="connsiteX38" fmla="*/ 3083 w 15240"/>
              <a:gd name="connsiteY38" fmla="*/ 2252 h 10982"/>
              <a:gd name="connsiteX0" fmla="*/ 3083 w 15240"/>
              <a:gd name="connsiteY0" fmla="*/ 2252 h 10982"/>
              <a:gd name="connsiteX1" fmla="*/ 5258 w 15240"/>
              <a:gd name="connsiteY1" fmla="*/ 1700 h 10982"/>
              <a:gd name="connsiteX2" fmla="*/ 5376 w 15240"/>
              <a:gd name="connsiteY2" fmla="*/ 1406 h 10982"/>
              <a:gd name="connsiteX3" fmla="*/ 5711 w 15240"/>
              <a:gd name="connsiteY3" fmla="*/ 1296 h 10982"/>
              <a:gd name="connsiteX4" fmla="*/ 6344 w 15240"/>
              <a:gd name="connsiteY4" fmla="*/ 1387 h 10982"/>
              <a:gd name="connsiteX5" fmla="*/ 6878 w 15240"/>
              <a:gd name="connsiteY5" fmla="*/ 982 h 10982"/>
              <a:gd name="connsiteX6" fmla="*/ 7732 w 15240"/>
              <a:gd name="connsiteY6" fmla="*/ 25 h 10982"/>
              <a:gd name="connsiteX7" fmla="*/ 15240 w 15240"/>
              <a:gd name="connsiteY7" fmla="*/ 443 h 10982"/>
              <a:gd name="connsiteX8" fmla="*/ 14747 w 15240"/>
              <a:gd name="connsiteY8" fmla="*/ 766 h 10982"/>
              <a:gd name="connsiteX9" fmla="*/ 14231 w 15240"/>
              <a:gd name="connsiteY9" fmla="*/ 1069 h 10982"/>
              <a:gd name="connsiteX10" fmla="*/ 15016 w 15240"/>
              <a:gd name="connsiteY10" fmla="*/ 3262 h 10982"/>
              <a:gd name="connsiteX11" fmla="*/ 14231 w 15240"/>
              <a:gd name="connsiteY11" fmla="*/ 4411 h 10982"/>
              <a:gd name="connsiteX12" fmla="*/ 14007 w 15240"/>
              <a:gd name="connsiteY12" fmla="*/ 4515 h 10982"/>
              <a:gd name="connsiteX13" fmla="*/ 13223 w 15240"/>
              <a:gd name="connsiteY13" fmla="*/ 5559 h 10982"/>
              <a:gd name="connsiteX14" fmla="*/ 11542 w 15240"/>
              <a:gd name="connsiteY14" fmla="*/ 5768 h 10982"/>
              <a:gd name="connsiteX15" fmla="*/ 10000 w 15240"/>
              <a:gd name="connsiteY15" fmla="*/ 6709 h 10982"/>
              <a:gd name="connsiteX16" fmla="*/ 8933 w 15240"/>
              <a:gd name="connsiteY16" fmla="*/ 7999 h 10982"/>
              <a:gd name="connsiteX17" fmla="*/ 8419 w 15240"/>
              <a:gd name="connsiteY17" fmla="*/ 9711 h 10982"/>
              <a:gd name="connsiteX18" fmla="*/ 9269 w 15240"/>
              <a:gd name="connsiteY18" fmla="*/ 10650 h 10982"/>
              <a:gd name="connsiteX19" fmla="*/ 8597 w 15240"/>
              <a:gd name="connsiteY19" fmla="*/ 10521 h 10982"/>
              <a:gd name="connsiteX20" fmla="*/ 7827 w 15240"/>
              <a:gd name="connsiteY20" fmla="*/ 9582 h 10982"/>
              <a:gd name="connsiteX21" fmla="*/ 3083 w 15240"/>
              <a:gd name="connsiteY21" fmla="*/ 9969 h 10982"/>
              <a:gd name="connsiteX22" fmla="*/ 1522 w 15240"/>
              <a:gd name="connsiteY22" fmla="*/ 10484 h 10982"/>
              <a:gd name="connsiteX23" fmla="*/ 870 w 15240"/>
              <a:gd name="connsiteY23" fmla="*/ 10982 h 10982"/>
              <a:gd name="connsiteX24" fmla="*/ 0 w 15240"/>
              <a:gd name="connsiteY24" fmla="*/ 10982 h 10982"/>
              <a:gd name="connsiteX25" fmla="*/ 0 w 15240"/>
              <a:gd name="connsiteY25" fmla="*/ 8698 h 10982"/>
              <a:gd name="connsiteX26" fmla="*/ 752 w 15240"/>
              <a:gd name="connsiteY26" fmla="*/ 8311 h 10982"/>
              <a:gd name="connsiteX27" fmla="*/ 1384 w 15240"/>
              <a:gd name="connsiteY27" fmla="*/ 7685 h 10982"/>
              <a:gd name="connsiteX28" fmla="*/ 1166 w 15240"/>
              <a:gd name="connsiteY28" fmla="*/ 7648 h 10982"/>
              <a:gd name="connsiteX29" fmla="*/ 909 w 15240"/>
              <a:gd name="connsiteY29" fmla="*/ 7428 h 10982"/>
              <a:gd name="connsiteX30" fmla="*/ 474 w 15240"/>
              <a:gd name="connsiteY30" fmla="*/ 6580 h 10982"/>
              <a:gd name="connsiteX31" fmla="*/ 890 w 15240"/>
              <a:gd name="connsiteY31" fmla="*/ 6580 h 10982"/>
              <a:gd name="connsiteX32" fmla="*/ 1245 w 15240"/>
              <a:gd name="connsiteY32" fmla="*/ 5273 h 10982"/>
              <a:gd name="connsiteX33" fmla="*/ 2114 w 15240"/>
              <a:gd name="connsiteY33" fmla="*/ 5236 h 10982"/>
              <a:gd name="connsiteX34" fmla="*/ 2313 w 15240"/>
              <a:gd name="connsiteY34" fmla="*/ 4794 h 10982"/>
              <a:gd name="connsiteX35" fmla="*/ 1957 w 15240"/>
              <a:gd name="connsiteY35" fmla="*/ 4370 h 10982"/>
              <a:gd name="connsiteX36" fmla="*/ 2886 w 15240"/>
              <a:gd name="connsiteY36" fmla="*/ 2621 h 10982"/>
              <a:gd name="connsiteX37" fmla="*/ 3182 w 15240"/>
              <a:gd name="connsiteY37" fmla="*/ 2529 h 10982"/>
              <a:gd name="connsiteX38" fmla="*/ 3083 w 15240"/>
              <a:gd name="connsiteY38" fmla="*/ 2252 h 10982"/>
              <a:gd name="connsiteX0" fmla="*/ 3083 w 15240"/>
              <a:gd name="connsiteY0" fmla="*/ 1948 h 10678"/>
              <a:gd name="connsiteX1" fmla="*/ 5258 w 15240"/>
              <a:gd name="connsiteY1" fmla="*/ 1396 h 10678"/>
              <a:gd name="connsiteX2" fmla="*/ 5376 w 15240"/>
              <a:gd name="connsiteY2" fmla="*/ 1102 h 10678"/>
              <a:gd name="connsiteX3" fmla="*/ 5711 w 15240"/>
              <a:gd name="connsiteY3" fmla="*/ 992 h 10678"/>
              <a:gd name="connsiteX4" fmla="*/ 6344 w 15240"/>
              <a:gd name="connsiteY4" fmla="*/ 1083 h 10678"/>
              <a:gd name="connsiteX5" fmla="*/ 6878 w 15240"/>
              <a:gd name="connsiteY5" fmla="*/ 678 h 10678"/>
              <a:gd name="connsiteX6" fmla="*/ 7172 w 15240"/>
              <a:gd name="connsiteY6" fmla="*/ 35 h 10678"/>
              <a:gd name="connsiteX7" fmla="*/ 15240 w 15240"/>
              <a:gd name="connsiteY7" fmla="*/ 139 h 10678"/>
              <a:gd name="connsiteX8" fmla="*/ 14747 w 15240"/>
              <a:gd name="connsiteY8" fmla="*/ 462 h 10678"/>
              <a:gd name="connsiteX9" fmla="*/ 14231 w 15240"/>
              <a:gd name="connsiteY9" fmla="*/ 765 h 10678"/>
              <a:gd name="connsiteX10" fmla="*/ 15016 w 15240"/>
              <a:gd name="connsiteY10" fmla="*/ 2958 h 10678"/>
              <a:gd name="connsiteX11" fmla="*/ 14231 w 15240"/>
              <a:gd name="connsiteY11" fmla="*/ 4107 h 10678"/>
              <a:gd name="connsiteX12" fmla="*/ 14007 w 15240"/>
              <a:gd name="connsiteY12" fmla="*/ 4211 h 10678"/>
              <a:gd name="connsiteX13" fmla="*/ 13223 w 15240"/>
              <a:gd name="connsiteY13" fmla="*/ 5255 h 10678"/>
              <a:gd name="connsiteX14" fmla="*/ 11542 w 15240"/>
              <a:gd name="connsiteY14" fmla="*/ 5464 h 10678"/>
              <a:gd name="connsiteX15" fmla="*/ 10000 w 15240"/>
              <a:gd name="connsiteY15" fmla="*/ 6405 h 10678"/>
              <a:gd name="connsiteX16" fmla="*/ 8933 w 15240"/>
              <a:gd name="connsiteY16" fmla="*/ 7695 h 10678"/>
              <a:gd name="connsiteX17" fmla="*/ 8419 w 15240"/>
              <a:gd name="connsiteY17" fmla="*/ 9407 h 10678"/>
              <a:gd name="connsiteX18" fmla="*/ 9269 w 15240"/>
              <a:gd name="connsiteY18" fmla="*/ 10346 h 10678"/>
              <a:gd name="connsiteX19" fmla="*/ 8597 w 15240"/>
              <a:gd name="connsiteY19" fmla="*/ 10217 h 10678"/>
              <a:gd name="connsiteX20" fmla="*/ 7827 w 15240"/>
              <a:gd name="connsiteY20" fmla="*/ 9278 h 10678"/>
              <a:gd name="connsiteX21" fmla="*/ 3083 w 15240"/>
              <a:gd name="connsiteY21" fmla="*/ 9665 h 10678"/>
              <a:gd name="connsiteX22" fmla="*/ 1522 w 15240"/>
              <a:gd name="connsiteY22" fmla="*/ 10180 h 10678"/>
              <a:gd name="connsiteX23" fmla="*/ 870 w 15240"/>
              <a:gd name="connsiteY23" fmla="*/ 10678 h 10678"/>
              <a:gd name="connsiteX24" fmla="*/ 0 w 15240"/>
              <a:gd name="connsiteY24" fmla="*/ 10678 h 10678"/>
              <a:gd name="connsiteX25" fmla="*/ 0 w 15240"/>
              <a:gd name="connsiteY25" fmla="*/ 8394 h 10678"/>
              <a:gd name="connsiteX26" fmla="*/ 752 w 15240"/>
              <a:gd name="connsiteY26" fmla="*/ 8007 h 10678"/>
              <a:gd name="connsiteX27" fmla="*/ 1384 w 15240"/>
              <a:gd name="connsiteY27" fmla="*/ 7381 h 10678"/>
              <a:gd name="connsiteX28" fmla="*/ 1166 w 15240"/>
              <a:gd name="connsiteY28" fmla="*/ 7344 h 10678"/>
              <a:gd name="connsiteX29" fmla="*/ 909 w 15240"/>
              <a:gd name="connsiteY29" fmla="*/ 7124 h 10678"/>
              <a:gd name="connsiteX30" fmla="*/ 474 w 15240"/>
              <a:gd name="connsiteY30" fmla="*/ 6276 h 10678"/>
              <a:gd name="connsiteX31" fmla="*/ 890 w 15240"/>
              <a:gd name="connsiteY31" fmla="*/ 6276 h 10678"/>
              <a:gd name="connsiteX32" fmla="*/ 1245 w 15240"/>
              <a:gd name="connsiteY32" fmla="*/ 4969 h 10678"/>
              <a:gd name="connsiteX33" fmla="*/ 2114 w 15240"/>
              <a:gd name="connsiteY33" fmla="*/ 4932 h 10678"/>
              <a:gd name="connsiteX34" fmla="*/ 2313 w 15240"/>
              <a:gd name="connsiteY34" fmla="*/ 4490 h 10678"/>
              <a:gd name="connsiteX35" fmla="*/ 1957 w 15240"/>
              <a:gd name="connsiteY35" fmla="*/ 4066 h 10678"/>
              <a:gd name="connsiteX36" fmla="*/ 2886 w 15240"/>
              <a:gd name="connsiteY36" fmla="*/ 2317 h 10678"/>
              <a:gd name="connsiteX37" fmla="*/ 3182 w 15240"/>
              <a:gd name="connsiteY37" fmla="*/ 2225 h 10678"/>
              <a:gd name="connsiteX38" fmla="*/ 3083 w 15240"/>
              <a:gd name="connsiteY38" fmla="*/ 1948 h 10678"/>
              <a:gd name="connsiteX0" fmla="*/ 3083 w 15240"/>
              <a:gd name="connsiteY0" fmla="*/ 2019 h 10749"/>
              <a:gd name="connsiteX1" fmla="*/ 5258 w 15240"/>
              <a:gd name="connsiteY1" fmla="*/ 1467 h 10749"/>
              <a:gd name="connsiteX2" fmla="*/ 5376 w 15240"/>
              <a:gd name="connsiteY2" fmla="*/ 1173 h 10749"/>
              <a:gd name="connsiteX3" fmla="*/ 5711 w 15240"/>
              <a:gd name="connsiteY3" fmla="*/ 1063 h 10749"/>
              <a:gd name="connsiteX4" fmla="*/ 6344 w 15240"/>
              <a:gd name="connsiteY4" fmla="*/ 1154 h 10749"/>
              <a:gd name="connsiteX5" fmla="*/ 6878 w 15240"/>
              <a:gd name="connsiteY5" fmla="*/ 749 h 10749"/>
              <a:gd name="connsiteX6" fmla="*/ 7172 w 15240"/>
              <a:gd name="connsiteY6" fmla="*/ 106 h 10749"/>
              <a:gd name="connsiteX7" fmla="*/ 11569 w 15240"/>
              <a:gd name="connsiteY7" fmla="*/ 113 h 10749"/>
              <a:gd name="connsiteX8" fmla="*/ 15240 w 15240"/>
              <a:gd name="connsiteY8" fmla="*/ 210 h 10749"/>
              <a:gd name="connsiteX9" fmla="*/ 14747 w 15240"/>
              <a:gd name="connsiteY9" fmla="*/ 533 h 10749"/>
              <a:gd name="connsiteX10" fmla="*/ 14231 w 15240"/>
              <a:gd name="connsiteY10" fmla="*/ 836 h 10749"/>
              <a:gd name="connsiteX11" fmla="*/ 15016 w 15240"/>
              <a:gd name="connsiteY11" fmla="*/ 3029 h 10749"/>
              <a:gd name="connsiteX12" fmla="*/ 14231 w 15240"/>
              <a:gd name="connsiteY12" fmla="*/ 4178 h 10749"/>
              <a:gd name="connsiteX13" fmla="*/ 14007 w 15240"/>
              <a:gd name="connsiteY13" fmla="*/ 4282 h 10749"/>
              <a:gd name="connsiteX14" fmla="*/ 13223 w 15240"/>
              <a:gd name="connsiteY14" fmla="*/ 5326 h 10749"/>
              <a:gd name="connsiteX15" fmla="*/ 11542 w 15240"/>
              <a:gd name="connsiteY15" fmla="*/ 5535 h 10749"/>
              <a:gd name="connsiteX16" fmla="*/ 10000 w 15240"/>
              <a:gd name="connsiteY16" fmla="*/ 6476 h 10749"/>
              <a:gd name="connsiteX17" fmla="*/ 8933 w 15240"/>
              <a:gd name="connsiteY17" fmla="*/ 7766 h 10749"/>
              <a:gd name="connsiteX18" fmla="*/ 8419 w 15240"/>
              <a:gd name="connsiteY18" fmla="*/ 9478 h 10749"/>
              <a:gd name="connsiteX19" fmla="*/ 9269 w 15240"/>
              <a:gd name="connsiteY19" fmla="*/ 10417 h 10749"/>
              <a:gd name="connsiteX20" fmla="*/ 8597 w 15240"/>
              <a:gd name="connsiteY20" fmla="*/ 10288 h 10749"/>
              <a:gd name="connsiteX21" fmla="*/ 7827 w 15240"/>
              <a:gd name="connsiteY21" fmla="*/ 9349 h 10749"/>
              <a:gd name="connsiteX22" fmla="*/ 3083 w 15240"/>
              <a:gd name="connsiteY22" fmla="*/ 9736 h 10749"/>
              <a:gd name="connsiteX23" fmla="*/ 1522 w 15240"/>
              <a:gd name="connsiteY23" fmla="*/ 10251 h 10749"/>
              <a:gd name="connsiteX24" fmla="*/ 870 w 15240"/>
              <a:gd name="connsiteY24" fmla="*/ 10749 h 10749"/>
              <a:gd name="connsiteX25" fmla="*/ 0 w 15240"/>
              <a:gd name="connsiteY25" fmla="*/ 10749 h 10749"/>
              <a:gd name="connsiteX26" fmla="*/ 0 w 15240"/>
              <a:gd name="connsiteY26" fmla="*/ 8465 h 10749"/>
              <a:gd name="connsiteX27" fmla="*/ 752 w 15240"/>
              <a:gd name="connsiteY27" fmla="*/ 8078 h 10749"/>
              <a:gd name="connsiteX28" fmla="*/ 1384 w 15240"/>
              <a:gd name="connsiteY28" fmla="*/ 7452 h 10749"/>
              <a:gd name="connsiteX29" fmla="*/ 1166 w 15240"/>
              <a:gd name="connsiteY29" fmla="*/ 7415 h 10749"/>
              <a:gd name="connsiteX30" fmla="*/ 909 w 15240"/>
              <a:gd name="connsiteY30" fmla="*/ 7195 h 10749"/>
              <a:gd name="connsiteX31" fmla="*/ 474 w 15240"/>
              <a:gd name="connsiteY31" fmla="*/ 6347 h 10749"/>
              <a:gd name="connsiteX32" fmla="*/ 890 w 15240"/>
              <a:gd name="connsiteY32" fmla="*/ 6347 h 10749"/>
              <a:gd name="connsiteX33" fmla="*/ 1245 w 15240"/>
              <a:gd name="connsiteY33" fmla="*/ 5040 h 10749"/>
              <a:gd name="connsiteX34" fmla="*/ 2114 w 15240"/>
              <a:gd name="connsiteY34" fmla="*/ 5003 h 10749"/>
              <a:gd name="connsiteX35" fmla="*/ 2313 w 15240"/>
              <a:gd name="connsiteY35" fmla="*/ 4561 h 10749"/>
              <a:gd name="connsiteX36" fmla="*/ 1957 w 15240"/>
              <a:gd name="connsiteY36" fmla="*/ 4137 h 10749"/>
              <a:gd name="connsiteX37" fmla="*/ 2886 w 15240"/>
              <a:gd name="connsiteY37" fmla="*/ 2388 h 10749"/>
              <a:gd name="connsiteX38" fmla="*/ 3182 w 15240"/>
              <a:gd name="connsiteY38" fmla="*/ 2296 h 10749"/>
              <a:gd name="connsiteX39" fmla="*/ 3083 w 15240"/>
              <a:gd name="connsiteY39" fmla="*/ 2019 h 10749"/>
              <a:gd name="connsiteX0" fmla="*/ 3083 w 15240"/>
              <a:gd name="connsiteY0" fmla="*/ 3288 h 12018"/>
              <a:gd name="connsiteX1" fmla="*/ 5258 w 15240"/>
              <a:gd name="connsiteY1" fmla="*/ 2736 h 12018"/>
              <a:gd name="connsiteX2" fmla="*/ 5376 w 15240"/>
              <a:gd name="connsiteY2" fmla="*/ 2442 h 12018"/>
              <a:gd name="connsiteX3" fmla="*/ 5711 w 15240"/>
              <a:gd name="connsiteY3" fmla="*/ 2332 h 12018"/>
              <a:gd name="connsiteX4" fmla="*/ 6344 w 15240"/>
              <a:gd name="connsiteY4" fmla="*/ 2423 h 12018"/>
              <a:gd name="connsiteX5" fmla="*/ 6878 w 15240"/>
              <a:gd name="connsiteY5" fmla="*/ 2018 h 12018"/>
              <a:gd name="connsiteX6" fmla="*/ 7172 w 15240"/>
              <a:gd name="connsiteY6" fmla="*/ 1375 h 12018"/>
              <a:gd name="connsiteX7" fmla="*/ 8852 w 15240"/>
              <a:gd name="connsiteY7" fmla="*/ 17 h 12018"/>
              <a:gd name="connsiteX8" fmla="*/ 15240 w 15240"/>
              <a:gd name="connsiteY8" fmla="*/ 1479 h 12018"/>
              <a:gd name="connsiteX9" fmla="*/ 14747 w 15240"/>
              <a:gd name="connsiteY9" fmla="*/ 1802 h 12018"/>
              <a:gd name="connsiteX10" fmla="*/ 14231 w 15240"/>
              <a:gd name="connsiteY10" fmla="*/ 2105 h 12018"/>
              <a:gd name="connsiteX11" fmla="*/ 15016 w 15240"/>
              <a:gd name="connsiteY11" fmla="*/ 4298 h 12018"/>
              <a:gd name="connsiteX12" fmla="*/ 14231 w 15240"/>
              <a:gd name="connsiteY12" fmla="*/ 5447 h 12018"/>
              <a:gd name="connsiteX13" fmla="*/ 14007 w 15240"/>
              <a:gd name="connsiteY13" fmla="*/ 5551 h 12018"/>
              <a:gd name="connsiteX14" fmla="*/ 13223 w 15240"/>
              <a:gd name="connsiteY14" fmla="*/ 6595 h 12018"/>
              <a:gd name="connsiteX15" fmla="*/ 11542 w 15240"/>
              <a:gd name="connsiteY15" fmla="*/ 6804 h 12018"/>
              <a:gd name="connsiteX16" fmla="*/ 10000 w 15240"/>
              <a:gd name="connsiteY16" fmla="*/ 7745 h 12018"/>
              <a:gd name="connsiteX17" fmla="*/ 8933 w 15240"/>
              <a:gd name="connsiteY17" fmla="*/ 9035 h 12018"/>
              <a:gd name="connsiteX18" fmla="*/ 8419 w 15240"/>
              <a:gd name="connsiteY18" fmla="*/ 10747 h 12018"/>
              <a:gd name="connsiteX19" fmla="*/ 9269 w 15240"/>
              <a:gd name="connsiteY19" fmla="*/ 11686 h 12018"/>
              <a:gd name="connsiteX20" fmla="*/ 8597 w 15240"/>
              <a:gd name="connsiteY20" fmla="*/ 11557 h 12018"/>
              <a:gd name="connsiteX21" fmla="*/ 7827 w 15240"/>
              <a:gd name="connsiteY21" fmla="*/ 10618 h 12018"/>
              <a:gd name="connsiteX22" fmla="*/ 3083 w 15240"/>
              <a:gd name="connsiteY22" fmla="*/ 11005 h 12018"/>
              <a:gd name="connsiteX23" fmla="*/ 1522 w 15240"/>
              <a:gd name="connsiteY23" fmla="*/ 11520 h 12018"/>
              <a:gd name="connsiteX24" fmla="*/ 870 w 15240"/>
              <a:gd name="connsiteY24" fmla="*/ 12018 h 12018"/>
              <a:gd name="connsiteX25" fmla="*/ 0 w 15240"/>
              <a:gd name="connsiteY25" fmla="*/ 12018 h 12018"/>
              <a:gd name="connsiteX26" fmla="*/ 0 w 15240"/>
              <a:gd name="connsiteY26" fmla="*/ 9734 h 12018"/>
              <a:gd name="connsiteX27" fmla="*/ 752 w 15240"/>
              <a:gd name="connsiteY27" fmla="*/ 9347 h 12018"/>
              <a:gd name="connsiteX28" fmla="*/ 1384 w 15240"/>
              <a:gd name="connsiteY28" fmla="*/ 8721 h 12018"/>
              <a:gd name="connsiteX29" fmla="*/ 1166 w 15240"/>
              <a:gd name="connsiteY29" fmla="*/ 8684 h 12018"/>
              <a:gd name="connsiteX30" fmla="*/ 909 w 15240"/>
              <a:gd name="connsiteY30" fmla="*/ 8464 h 12018"/>
              <a:gd name="connsiteX31" fmla="*/ 474 w 15240"/>
              <a:gd name="connsiteY31" fmla="*/ 7616 h 12018"/>
              <a:gd name="connsiteX32" fmla="*/ 890 w 15240"/>
              <a:gd name="connsiteY32" fmla="*/ 7616 h 12018"/>
              <a:gd name="connsiteX33" fmla="*/ 1245 w 15240"/>
              <a:gd name="connsiteY33" fmla="*/ 6309 h 12018"/>
              <a:gd name="connsiteX34" fmla="*/ 2114 w 15240"/>
              <a:gd name="connsiteY34" fmla="*/ 6272 h 12018"/>
              <a:gd name="connsiteX35" fmla="*/ 2313 w 15240"/>
              <a:gd name="connsiteY35" fmla="*/ 5830 h 12018"/>
              <a:gd name="connsiteX36" fmla="*/ 1957 w 15240"/>
              <a:gd name="connsiteY36" fmla="*/ 5406 h 12018"/>
              <a:gd name="connsiteX37" fmla="*/ 2886 w 15240"/>
              <a:gd name="connsiteY37" fmla="*/ 3657 h 12018"/>
              <a:gd name="connsiteX38" fmla="*/ 3182 w 15240"/>
              <a:gd name="connsiteY38" fmla="*/ 3565 h 12018"/>
              <a:gd name="connsiteX39" fmla="*/ 3083 w 15240"/>
              <a:gd name="connsiteY39" fmla="*/ 3288 h 12018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391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391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391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495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5240 w 15240"/>
              <a:gd name="connsiteY8" fmla="*/ 242 h 10781"/>
              <a:gd name="connsiteX9" fmla="*/ 14747 w 15240"/>
              <a:gd name="connsiteY9" fmla="*/ 565 h 10781"/>
              <a:gd name="connsiteX10" fmla="*/ 14231 w 15240"/>
              <a:gd name="connsiteY10" fmla="*/ 868 h 10781"/>
              <a:gd name="connsiteX11" fmla="*/ 15016 w 15240"/>
              <a:gd name="connsiteY11" fmla="*/ 3061 h 10781"/>
              <a:gd name="connsiteX12" fmla="*/ 14231 w 15240"/>
              <a:gd name="connsiteY12" fmla="*/ 4210 h 10781"/>
              <a:gd name="connsiteX13" fmla="*/ 14007 w 15240"/>
              <a:gd name="connsiteY13" fmla="*/ 4314 h 10781"/>
              <a:gd name="connsiteX14" fmla="*/ 13223 w 15240"/>
              <a:gd name="connsiteY14" fmla="*/ 5358 h 10781"/>
              <a:gd name="connsiteX15" fmla="*/ 11542 w 15240"/>
              <a:gd name="connsiteY15" fmla="*/ 5567 h 10781"/>
              <a:gd name="connsiteX16" fmla="*/ 10000 w 15240"/>
              <a:gd name="connsiteY16" fmla="*/ 6508 h 10781"/>
              <a:gd name="connsiteX17" fmla="*/ 8933 w 15240"/>
              <a:gd name="connsiteY17" fmla="*/ 7798 h 10781"/>
              <a:gd name="connsiteX18" fmla="*/ 8419 w 15240"/>
              <a:gd name="connsiteY18" fmla="*/ 9510 h 10781"/>
              <a:gd name="connsiteX19" fmla="*/ 9269 w 15240"/>
              <a:gd name="connsiteY19" fmla="*/ 10449 h 10781"/>
              <a:gd name="connsiteX20" fmla="*/ 8597 w 15240"/>
              <a:gd name="connsiteY20" fmla="*/ 10320 h 10781"/>
              <a:gd name="connsiteX21" fmla="*/ 7827 w 15240"/>
              <a:gd name="connsiteY21" fmla="*/ 9381 h 10781"/>
              <a:gd name="connsiteX22" fmla="*/ 3083 w 15240"/>
              <a:gd name="connsiteY22" fmla="*/ 9768 h 10781"/>
              <a:gd name="connsiteX23" fmla="*/ 1522 w 15240"/>
              <a:gd name="connsiteY23" fmla="*/ 10283 h 10781"/>
              <a:gd name="connsiteX24" fmla="*/ 870 w 15240"/>
              <a:gd name="connsiteY24" fmla="*/ 10781 h 10781"/>
              <a:gd name="connsiteX25" fmla="*/ 0 w 15240"/>
              <a:gd name="connsiteY25" fmla="*/ 10781 h 10781"/>
              <a:gd name="connsiteX26" fmla="*/ 0 w 15240"/>
              <a:gd name="connsiteY26" fmla="*/ 8497 h 10781"/>
              <a:gd name="connsiteX27" fmla="*/ 752 w 15240"/>
              <a:gd name="connsiteY27" fmla="*/ 8110 h 10781"/>
              <a:gd name="connsiteX28" fmla="*/ 1384 w 15240"/>
              <a:gd name="connsiteY28" fmla="*/ 7484 h 10781"/>
              <a:gd name="connsiteX29" fmla="*/ 1166 w 15240"/>
              <a:gd name="connsiteY29" fmla="*/ 7447 h 10781"/>
              <a:gd name="connsiteX30" fmla="*/ 909 w 15240"/>
              <a:gd name="connsiteY30" fmla="*/ 7227 h 10781"/>
              <a:gd name="connsiteX31" fmla="*/ 474 w 15240"/>
              <a:gd name="connsiteY31" fmla="*/ 6379 h 10781"/>
              <a:gd name="connsiteX32" fmla="*/ 890 w 15240"/>
              <a:gd name="connsiteY32" fmla="*/ 6379 h 10781"/>
              <a:gd name="connsiteX33" fmla="*/ 1245 w 15240"/>
              <a:gd name="connsiteY33" fmla="*/ 5072 h 10781"/>
              <a:gd name="connsiteX34" fmla="*/ 2114 w 15240"/>
              <a:gd name="connsiteY34" fmla="*/ 5035 h 10781"/>
              <a:gd name="connsiteX35" fmla="*/ 2313 w 15240"/>
              <a:gd name="connsiteY35" fmla="*/ 4593 h 10781"/>
              <a:gd name="connsiteX36" fmla="*/ 1957 w 15240"/>
              <a:gd name="connsiteY36" fmla="*/ 4169 h 10781"/>
              <a:gd name="connsiteX37" fmla="*/ 2886 w 15240"/>
              <a:gd name="connsiteY37" fmla="*/ 2420 h 10781"/>
              <a:gd name="connsiteX38" fmla="*/ 3182 w 15240"/>
              <a:gd name="connsiteY38" fmla="*/ 2328 h 10781"/>
              <a:gd name="connsiteX39" fmla="*/ 3083 w 15240"/>
              <a:gd name="connsiteY39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347 w 15240"/>
              <a:gd name="connsiteY8" fmla="*/ 101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347 w 15240"/>
              <a:gd name="connsiteY8" fmla="*/ 101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197 w 15240"/>
              <a:gd name="connsiteY8" fmla="*/ 346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197 w 15240"/>
              <a:gd name="connsiteY8" fmla="*/ 346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679 h 11409"/>
              <a:gd name="connsiteX1" fmla="*/ 5258 w 15240"/>
              <a:gd name="connsiteY1" fmla="*/ 2127 h 11409"/>
              <a:gd name="connsiteX2" fmla="*/ 5376 w 15240"/>
              <a:gd name="connsiteY2" fmla="*/ 1833 h 11409"/>
              <a:gd name="connsiteX3" fmla="*/ 5711 w 15240"/>
              <a:gd name="connsiteY3" fmla="*/ 1723 h 11409"/>
              <a:gd name="connsiteX4" fmla="*/ 6344 w 15240"/>
              <a:gd name="connsiteY4" fmla="*/ 1814 h 11409"/>
              <a:gd name="connsiteX5" fmla="*/ 6878 w 15240"/>
              <a:gd name="connsiteY5" fmla="*/ 1409 h 11409"/>
              <a:gd name="connsiteX6" fmla="*/ 7172 w 15240"/>
              <a:gd name="connsiteY6" fmla="*/ 870 h 11409"/>
              <a:gd name="connsiteX7" fmla="*/ 7844 w 15240"/>
              <a:gd name="connsiteY7" fmla="*/ 661 h 11409"/>
              <a:gd name="connsiteX8" fmla="*/ 9973 w 15240"/>
              <a:gd name="connsiteY8" fmla="*/ 35 h 11409"/>
              <a:gd name="connsiteX9" fmla="*/ 15240 w 15240"/>
              <a:gd name="connsiteY9" fmla="*/ 870 h 11409"/>
              <a:gd name="connsiteX10" fmla="*/ 14747 w 15240"/>
              <a:gd name="connsiteY10" fmla="*/ 1193 h 11409"/>
              <a:gd name="connsiteX11" fmla="*/ 14231 w 15240"/>
              <a:gd name="connsiteY11" fmla="*/ 1496 h 11409"/>
              <a:gd name="connsiteX12" fmla="*/ 15016 w 15240"/>
              <a:gd name="connsiteY12" fmla="*/ 3689 h 11409"/>
              <a:gd name="connsiteX13" fmla="*/ 14231 w 15240"/>
              <a:gd name="connsiteY13" fmla="*/ 4838 h 11409"/>
              <a:gd name="connsiteX14" fmla="*/ 14007 w 15240"/>
              <a:gd name="connsiteY14" fmla="*/ 4942 h 11409"/>
              <a:gd name="connsiteX15" fmla="*/ 13223 w 15240"/>
              <a:gd name="connsiteY15" fmla="*/ 5986 h 11409"/>
              <a:gd name="connsiteX16" fmla="*/ 11542 w 15240"/>
              <a:gd name="connsiteY16" fmla="*/ 6195 h 11409"/>
              <a:gd name="connsiteX17" fmla="*/ 10000 w 15240"/>
              <a:gd name="connsiteY17" fmla="*/ 7136 h 11409"/>
              <a:gd name="connsiteX18" fmla="*/ 8933 w 15240"/>
              <a:gd name="connsiteY18" fmla="*/ 8426 h 11409"/>
              <a:gd name="connsiteX19" fmla="*/ 8419 w 15240"/>
              <a:gd name="connsiteY19" fmla="*/ 10138 h 11409"/>
              <a:gd name="connsiteX20" fmla="*/ 9269 w 15240"/>
              <a:gd name="connsiteY20" fmla="*/ 11077 h 11409"/>
              <a:gd name="connsiteX21" fmla="*/ 8597 w 15240"/>
              <a:gd name="connsiteY21" fmla="*/ 10948 h 11409"/>
              <a:gd name="connsiteX22" fmla="*/ 7827 w 15240"/>
              <a:gd name="connsiteY22" fmla="*/ 10009 h 11409"/>
              <a:gd name="connsiteX23" fmla="*/ 3083 w 15240"/>
              <a:gd name="connsiteY23" fmla="*/ 10396 h 11409"/>
              <a:gd name="connsiteX24" fmla="*/ 1522 w 15240"/>
              <a:gd name="connsiteY24" fmla="*/ 10911 h 11409"/>
              <a:gd name="connsiteX25" fmla="*/ 870 w 15240"/>
              <a:gd name="connsiteY25" fmla="*/ 11409 h 11409"/>
              <a:gd name="connsiteX26" fmla="*/ 0 w 15240"/>
              <a:gd name="connsiteY26" fmla="*/ 11409 h 11409"/>
              <a:gd name="connsiteX27" fmla="*/ 0 w 15240"/>
              <a:gd name="connsiteY27" fmla="*/ 9125 h 11409"/>
              <a:gd name="connsiteX28" fmla="*/ 752 w 15240"/>
              <a:gd name="connsiteY28" fmla="*/ 8738 h 11409"/>
              <a:gd name="connsiteX29" fmla="*/ 1384 w 15240"/>
              <a:gd name="connsiteY29" fmla="*/ 8112 h 11409"/>
              <a:gd name="connsiteX30" fmla="*/ 1166 w 15240"/>
              <a:gd name="connsiteY30" fmla="*/ 8075 h 11409"/>
              <a:gd name="connsiteX31" fmla="*/ 909 w 15240"/>
              <a:gd name="connsiteY31" fmla="*/ 7855 h 11409"/>
              <a:gd name="connsiteX32" fmla="*/ 474 w 15240"/>
              <a:gd name="connsiteY32" fmla="*/ 7007 h 11409"/>
              <a:gd name="connsiteX33" fmla="*/ 890 w 15240"/>
              <a:gd name="connsiteY33" fmla="*/ 7007 h 11409"/>
              <a:gd name="connsiteX34" fmla="*/ 1245 w 15240"/>
              <a:gd name="connsiteY34" fmla="*/ 5700 h 11409"/>
              <a:gd name="connsiteX35" fmla="*/ 2114 w 15240"/>
              <a:gd name="connsiteY35" fmla="*/ 5663 h 11409"/>
              <a:gd name="connsiteX36" fmla="*/ 2313 w 15240"/>
              <a:gd name="connsiteY36" fmla="*/ 5221 h 11409"/>
              <a:gd name="connsiteX37" fmla="*/ 1957 w 15240"/>
              <a:gd name="connsiteY37" fmla="*/ 4797 h 11409"/>
              <a:gd name="connsiteX38" fmla="*/ 2886 w 15240"/>
              <a:gd name="connsiteY38" fmla="*/ 3048 h 11409"/>
              <a:gd name="connsiteX39" fmla="*/ 3182 w 15240"/>
              <a:gd name="connsiteY39" fmla="*/ 2956 h 11409"/>
              <a:gd name="connsiteX40" fmla="*/ 3083 w 15240"/>
              <a:gd name="connsiteY40" fmla="*/ 2679 h 11409"/>
              <a:gd name="connsiteX0" fmla="*/ 3083 w 15240"/>
              <a:gd name="connsiteY0" fmla="*/ 2679 h 11409"/>
              <a:gd name="connsiteX1" fmla="*/ 5258 w 15240"/>
              <a:gd name="connsiteY1" fmla="*/ 2127 h 11409"/>
              <a:gd name="connsiteX2" fmla="*/ 5376 w 15240"/>
              <a:gd name="connsiteY2" fmla="*/ 1833 h 11409"/>
              <a:gd name="connsiteX3" fmla="*/ 5711 w 15240"/>
              <a:gd name="connsiteY3" fmla="*/ 1723 h 11409"/>
              <a:gd name="connsiteX4" fmla="*/ 6344 w 15240"/>
              <a:gd name="connsiteY4" fmla="*/ 1814 h 11409"/>
              <a:gd name="connsiteX5" fmla="*/ 6878 w 15240"/>
              <a:gd name="connsiteY5" fmla="*/ 1409 h 11409"/>
              <a:gd name="connsiteX6" fmla="*/ 7172 w 15240"/>
              <a:gd name="connsiteY6" fmla="*/ 870 h 11409"/>
              <a:gd name="connsiteX7" fmla="*/ 7844 w 15240"/>
              <a:gd name="connsiteY7" fmla="*/ 661 h 11409"/>
              <a:gd name="connsiteX8" fmla="*/ 9973 w 15240"/>
              <a:gd name="connsiteY8" fmla="*/ 35 h 11409"/>
              <a:gd name="connsiteX9" fmla="*/ 15240 w 15240"/>
              <a:gd name="connsiteY9" fmla="*/ 870 h 11409"/>
              <a:gd name="connsiteX10" fmla="*/ 14747 w 15240"/>
              <a:gd name="connsiteY10" fmla="*/ 1193 h 11409"/>
              <a:gd name="connsiteX11" fmla="*/ 14231 w 15240"/>
              <a:gd name="connsiteY11" fmla="*/ 1496 h 11409"/>
              <a:gd name="connsiteX12" fmla="*/ 15016 w 15240"/>
              <a:gd name="connsiteY12" fmla="*/ 3689 h 11409"/>
              <a:gd name="connsiteX13" fmla="*/ 14231 w 15240"/>
              <a:gd name="connsiteY13" fmla="*/ 4838 h 11409"/>
              <a:gd name="connsiteX14" fmla="*/ 14007 w 15240"/>
              <a:gd name="connsiteY14" fmla="*/ 4942 h 11409"/>
              <a:gd name="connsiteX15" fmla="*/ 13223 w 15240"/>
              <a:gd name="connsiteY15" fmla="*/ 5986 h 11409"/>
              <a:gd name="connsiteX16" fmla="*/ 11542 w 15240"/>
              <a:gd name="connsiteY16" fmla="*/ 6195 h 11409"/>
              <a:gd name="connsiteX17" fmla="*/ 10000 w 15240"/>
              <a:gd name="connsiteY17" fmla="*/ 7136 h 11409"/>
              <a:gd name="connsiteX18" fmla="*/ 8933 w 15240"/>
              <a:gd name="connsiteY18" fmla="*/ 8426 h 11409"/>
              <a:gd name="connsiteX19" fmla="*/ 8419 w 15240"/>
              <a:gd name="connsiteY19" fmla="*/ 10138 h 11409"/>
              <a:gd name="connsiteX20" fmla="*/ 9269 w 15240"/>
              <a:gd name="connsiteY20" fmla="*/ 11077 h 11409"/>
              <a:gd name="connsiteX21" fmla="*/ 8597 w 15240"/>
              <a:gd name="connsiteY21" fmla="*/ 10948 h 11409"/>
              <a:gd name="connsiteX22" fmla="*/ 7827 w 15240"/>
              <a:gd name="connsiteY22" fmla="*/ 10009 h 11409"/>
              <a:gd name="connsiteX23" fmla="*/ 3083 w 15240"/>
              <a:gd name="connsiteY23" fmla="*/ 10396 h 11409"/>
              <a:gd name="connsiteX24" fmla="*/ 1522 w 15240"/>
              <a:gd name="connsiteY24" fmla="*/ 10911 h 11409"/>
              <a:gd name="connsiteX25" fmla="*/ 870 w 15240"/>
              <a:gd name="connsiteY25" fmla="*/ 11409 h 11409"/>
              <a:gd name="connsiteX26" fmla="*/ 0 w 15240"/>
              <a:gd name="connsiteY26" fmla="*/ 11409 h 11409"/>
              <a:gd name="connsiteX27" fmla="*/ 0 w 15240"/>
              <a:gd name="connsiteY27" fmla="*/ 9125 h 11409"/>
              <a:gd name="connsiteX28" fmla="*/ 752 w 15240"/>
              <a:gd name="connsiteY28" fmla="*/ 8738 h 11409"/>
              <a:gd name="connsiteX29" fmla="*/ 1384 w 15240"/>
              <a:gd name="connsiteY29" fmla="*/ 8112 h 11409"/>
              <a:gd name="connsiteX30" fmla="*/ 1166 w 15240"/>
              <a:gd name="connsiteY30" fmla="*/ 8075 h 11409"/>
              <a:gd name="connsiteX31" fmla="*/ 909 w 15240"/>
              <a:gd name="connsiteY31" fmla="*/ 7855 h 11409"/>
              <a:gd name="connsiteX32" fmla="*/ 474 w 15240"/>
              <a:gd name="connsiteY32" fmla="*/ 7007 h 11409"/>
              <a:gd name="connsiteX33" fmla="*/ 890 w 15240"/>
              <a:gd name="connsiteY33" fmla="*/ 7007 h 11409"/>
              <a:gd name="connsiteX34" fmla="*/ 1245 w 15240"/>
              <a:gd name="connsiteY34" fmla="*/ 5700 h 11409"/>
              <a:gd name="connsiteX35" fmla="*/ 2114 w 15240"/>
              <a:gd name="connsiteY35" fmla="*/ 5663 h 11409"/>
              <a:gd name="connsiteX36" fmla="*/ 2313 w 15240"/>
              <a:gd name="connsiteY36" fmla="*/ 5221 h 11409"/>
              <a:gd name="connsiteX37" fmla="*/ 1957 w 15240"/>
              <a:gd name="connsiteY37" fmla="*/ 4797 h 11409"/>
              <a:gd name="connsiteX38" fmla="*/ 2886 w 15240"/>
              <a:gd name="connsiteY38" fmla="*/ 3048 h 11409"/>
              <a:gd name="connsiteX39" fmla="*/ 3182 w 15240"/>
              <a:gd name="connsiteY39" fmla="*/ 2956 h 11409"/>
              <a:gd name="connsiteX40" fmla="*/ 3083 w 15240"/>
              <a:gd name="connsiteY40" fmla="*/ 2679 h 11409"/>
              <a:gd name="connsiteX0" fmla="*/ 3083 w 15240"/>
              <a:gd name="connsiteY0" fmla="*/ 2670 h 11400"/>
              <a:gd name="connsiteX1" fmla="*/ 5258 w 15240"/>
              <a:gd name="connsiteY1" fmla="*/ 2118 h 11400"/>
              <a:gd name="connsiteX2" fmla="*/ 5376 w 15240"/>
              <a:gd name="connsiteY2" fmla="*/ 1824 h 11400"/>
              <a:gd name="connsiteX3" fmla="*/ 5711 w 15240"/>
              <a:gd name="connsiteY3" fmla="*/ 1714 h 11400"/>
              <a:gd name="connsiteX4" fmla="*/ 6344 w 15240"/>
              <a:gd name="connsiteY4" fmla="*/ 1805 h 11400"/>
              <a:gd name="connsiteX5" fmla="*/ 6878 w 15240"/>
              <a:gd name="connsiteY5" fmla="*/ 1400 h 11400"/>
              <a:gd name="connsiteX6" fmla="*/ 7172 w 15240"/>
              <a:gd name="connsiteY6" fmla="*/ 861 h 11400"/>
              <a:gd name="connsiteX7" fmla="*/ 7844 w 15240"/>
              <a:gd name="connsiteY7" fmla="*/ 652 h 11400"/>
              <a:gd name="connsiteX8" fmla="*/ 9973 w 15240"/>
              <a:gd name="connsiteY8" fmla="*/ 26 h 11400"/>
              <a:gd name="connsiteX9" fmla="*/ 15240 w 15240"/>
              <a:gd name="connsiteY9" fmla="*/ 861 h 11400"/>
              <a:gd name="connsiteX10" fmla="*/ 14747 w 15240"/>
              <a:gd name="connsiteY10" fmla="*/ 1184 h 11400"/>
              <a:gd name="connsiteX11" fmla="*/ 14231 w 15240"/>
              <a:gd name="connsiteY11" fmla="*/ 1487 h 11400"/>
              <a:gd name="connsiteX12" fmla="*/ 15016 w 15240"/>
              <a:gd name="connsiteY12" fmla="*/ 3680 h 11400"/>
              <a:gd name="connsiteX13" fmla="*/ 14231 w 15240"/>
              <a:gd name="connsiteY13" fmla="*/ 4829 h 11400"/>
              <a:gd name="connsiteX14" fmla="*/ 14007 w 15240"/>
              <a:gd name="connsiteY14" fmla="*/ 4933 h 11400"/>
              <a:gd name="connsiteX15" fmla="*/ 13223 w 15240"/>
              <a:gd name="connsiteY15" fmla="*/ 5977 h 11400"/>
              <a:gd name="connsiteX16" fmla="*/ 11542 w 15240"/>
              <a:gd name="connsiteY16" fmla="*/ 6186 h 11400"/>
              <a:gd name="connsiteX17" fmla="*/ 10000 w 15240"/>
              <a:gd name="connsiteY17" fmla="*/ 7127 h 11400"/>
              <a:gd name="connsiteX18" fmla="*/ 8933 w 15240"/>
              <a:gd name="connsiteY18" fmla="*/ 8417 h 11400"/>
              <a:gd name="connsiteX19" fmla="*/ 8419 w 15240"/>
              <a:gd name="connsiteY19" fmla="*/ 10129 h 11400"/>
              <a:gd name="connsiteX20" fmla="*/ 9269 w 15240"/>
              <a:gd name="connsiteY20" fmla="*/ 11068 h 11400"/>
              <a:gd name="connsiteX21" fmla="*/ 8597 w 15240"/>
              <a:gd name="connsiteY21" fmla="*/ 10939 h 11400"/>
              <a:gd name="connsiteX22" fmla="*/ 7827 w 15240"/>
              <a:gd name="connsiteY22" fmla="*/ 10000 h 11400"/>
              <a:gd name="connsiteX23" fmla="*/ 3083 w 15240"/>
              <a:gd name="connsiteY23" fmla="*/ 10387 h 11400"/>
              <a:gd name="connsiteX24" fmla="*/ 1522 w 15240"/>
              <a:gd name="connsiteY24" fmla="*/ 10902 h 11400"/>
              <a:gd name="connsiteX25" fmla="*/ 870 w 15240"/>
              <a:gd name="connsiteY25" fmla="*/ 11400 h 11400"/>
              <a:gd name="connsiteX26" fmla="*/ 0 w 15240"/>
              <a:gd name="connsiteY26" fmla="*/ 11400 h 11400"/>
              <a:gd name="connsiteX27" fmla="*/ 0 w 15240"/>
              <a:gd name="connsiteY27" fmla="*/ 9116 h 11400"/>
              <a:gd name="connsiteX28" fmla="*/ 752 w 15240"/>
              <a:gd name="connsiteY28" fmla="*/ 8729 h 11400"/>
              <a:gd name="connsiteX29" fmla="*/ 1384 w 15240"/>
              <a:gd name="connsiteY29" fmla="*/ 8103 h 11400"/>
              <a:gd name="connsiteX30" fmla="*/ 1166 w 15240"/>
              <a:gd name="connsiteY30" fmla="*/ 8066 h 11400"/>
              <a:gd name="connsiteX31" fmla="*/ 909 w 15240"/>
              <a:gd name="connsiteY31" fmla="*/ 7846 h 11400"/>
              <a:gd name="connsiteX32" fmla="*/ 474 w 15240"/>
              <a:gd name="connsiteY32" fmla="*/ 6998 h 11400"/>
              <a:gd name="connsiteX33" fmla="*/ 890 w 15240"/>
              <a:gd name="connsiteY33" fmla="*/ 6998 h 11400"/>
              <a:gd name="connsiteX34" fmla="*/ 1245 w 15240"/>
              <a:gd name="connsiteY34" fmla="*/ 5691 h 11400"/>
              <a:gd name="connsiteX35" fmla="*/ 2114 w 15240"/>
              <a:gd name="connsiteY35" fmla="*/ 5654 h 11400"/>
              <a:gd name="connsiteX36" fmla="*/ 2313 w 15240"/>
              <a:gd name="connsiteY36" fmla="*/ 5212 h 11400"/>
              <a:gd name="connsiteX37" fmla="*/ 1957 w 15240"/>
              <a:gd name="connsiteY37" fmla="*/ 4788 h 11400"/>
              <a:gd name="connsiteX38" fmla="*/ 2886 w 15240"/>
              <a:gd name="connsiteY38" fmla="*/ 3039 h 11400"/>
              <a:gd name="connsiteX39" fmla="*/ 3182 w 15240"/>
              <a:gd name="connsiteY39" fmla="*/ 2947 h 11400"/>
              <a:gd name="connsiteX40" fmla="*/ 3083 w 15240"/>
              <a:gd name="connsiteY40" fmla="*/ 2670 h 11400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5240 w 15240"/>
              <a:gd name="connsiteY9" fmla="*/ 1488 h 12027"/>
              <a:gd name="connsiteX10" fmla="*/ 14747 w 15240"/>
              <a:gd name="connsiteY10" fmla="*/ 1811 h 12027"/>
              <a:gd name="connsiteX11" fmla="*/ 14231 w 15240"/>
              <a:gd name="connsiteY11" fmla="*/ 2114 h 12027"/>
              <a:gd name="connsiteX12" fmla="*/ 15016 w 15240"/>
              <a:gd name="connsiteY12" fmla="*/ 4307 h 12027"/>
              <a:gd name="connsiteX13" fmla="*/ 14231 w 15240"/>
              <a:gd name="connsiteY13" fmla="*/ 5456 h 12027"/>
              <a:gd name="connsiteX14" fmla="*/ 14007 w 15240"/>
              <a:gd name="connsiteY14" fmla="*/ 5560 h 12027"/>
              <a:gd name="connsiteX15" fmla="*/ 13223 w 15240"/>
              <a:gd name="connsiteY15" fmla="*/ 6604 h 12027"/>
              <a:gd name="connsiteX16" fmla="*/ 11542 w 15240"/>
              <a:gd name="connsiteY16" fmla="*/ 6813 h 12027"/>
              <a:gd name="connsiteX17" fmla="*/ 10000 w 15240"/>
              <a:gd name="connsiteY17" fmla="*/ 7754 h 12027"/>
              <a:gd name="connsiteX18" fmla="*/ 8933 w 15240"/>
              <a:gd name="connsiteY18" fmla="*/ 9044 h 12027"/>
              <a:gd name="connsiteX19" fmla="*/ 8419 w 15240"/>
              <a:gd name="connsiteY19" fmla="*/ 10756 h 12027"/>
              <a:gd name="connsiteX20" fmla="*/ 9269 w 15240"/>
              <a:gd name="connsiteY20" fmla="*/ 11695 h 12027"/>
              <a:gd name="connsiteX21" fmla="*/ 8597 w 15240"/>
              <a:gd name="connsiteY21" fmla="*/ 11566 h 12027"/>
              <a:gd name="connsiteX22" fmla="*/ 7827 w 15240"/>
              <a:gd name="connsiteY22" fmla="*/ 10627 h 12027"/>
              <a:gd name="connsiteX23" fmla="*/ 3083 w 15240"/>
              <a:gd name="connsiteY23" fmla="*/ 11014 h 12027"/>
              <a:gd name="connsiteX24" fmla="*/ 1522 w 15240"/>
              <a:gd name="connsiteY24" fmla="*/ 11529 h 12027"/>
              <a:gd name="connsiteX25" fmla="*/ 870 w 15240"/>
              <a:gd name="connsiteY25" fmla="*/ 12027 h 12027"/>
              <a:gd name="connsiteX26" fmla="*/ 0 w 15240"/>
              <a:gd name="connsiteY26" fmla="*/ 12027 h 12027"/>
              <a:gd name="connsiteX27" fmla="*/ 0 w 15240"/>
              <a:gd name="connsiteY27" fmla="*/ 9743 h 12027"/>
              <a:gd name="connsiteX28" fmla="*/ 752 w 15240"/>
              <a:gd name="connsiteY28" fmla="*/ 9356 h 12027"/>
              <a:gd name="connsiteX29" fmla="*/ 1384 w 15240"/>
              <a:gd name="connsiteY29" fmla="*/ 8730 h 12027"/>
              <a:gd name="connsiteX30" fmla="*/ 1166 w 15240"/>
              <a:gd name="connsiteY30" fmla="*/ 8693 h 12027"/>
              <a:gd name="connsiteX31" fmla="*/ 909 w 15240"/>
              <a:gd name="connsiteY31" fmla="*/ 8473 h 12027"/>
              <a:gd name="connsiteX32" fmla="*/ 474 w 15240"/>
              <a:gd name="connsiteY32" fmla="*/ 7625 h 12027"/>
              <a:gd name="connsiteX33" fmla="*/ 890 w 15240"/>
              <a:gd name="connsiteY33" fmla="*/ 7625 h 12027"/>
              <a:gd name="connsiteX34" fmla="*/ 1245 w 15240"/>
              <a:gd name="connsiteY34" fmla="*/ 6318 h 12027"/>
              <a:gd name="connsiteX35" fmla="*/ 2114 w 15240"/>
              <a:gd name="connsiteY35" fmla="*/ 6281 h 12027"/>
              <a:gd name="connsiteX36" fmla="*/ 2313 w 15240"/>
              <a:gd name="connsiteY36" fmla="*/ 5839 h 12027"/>
              <a:gd name="connsiteX37" fmla="*/ 1957 w 15240"/>
              <a:gd name="connsiteY37" fmla="*/ 5415 h 12027"/>
              <a:gd name="connsiteX38" fmla="*/ 2886 w 15240"/>
              <a:gd name="connsiteY38" fmla="*/ 3666 h 12027"/>
              <a:gd name="connsiteX39" fmla="*/ 3182 w 15240"/>
              <a:gd name="connsiteY39" fmla="*/ 3574 h 12027"/>
              <a:gd name="connsiteX40" fmla="*/ 3083 w 15240"/>
              <a:gd name="connsiteY40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5240 w 15240"/>
              <a:gd name="connsiteY9" fmla="*/ 1488 h 12027"/>
              <a:gd name="connsiteX10" fmla="*/ 14747 w 15240"/>
              <a:gd name="connsiteY10" fmla="*/ 1811 h 12027"/>
              <a:gd name="connsiteX11" fmla="*/ 14231 w 15240"/>
              <a:gd name="connsiteY11" fmla="*/ 2114 h 12027"/>
              <a:gd name="connsiteX12" fmla="*/ 15016 w 15240"/>
              <a:gd name="connsiteY12" fmla="*/ 4307 h 12027"/>
              <a:gd name="connsiteX13" fmla="*/ 14231 w 15240"/>
              <a:gd name="connsiteY13" fmla="*/ 5456 h 12027"/>
              <a:gd name="connsiteX14" fmla="*/ 14007 w 15240"/>
              <a:gd name="connsiteY14" fmla="*/ 5560 h 12027"/>
              <a:gd name="connsiteX15" fmla="*/ 13223 w 15240"/>
              <a:gd name="connsiteY15" fmla="*/ 6604 h 12027"/>
              <a:gd name="connsiteX16" fmla="*/ 11542 w 15240"/>
              <a:gd name="connsiteY16" fmla="*/ 6813 h 12027"/>
              <a:gd name="connsiteX17" fmla="*/ 10000 w 15240"/>
              <a:gd name="connsiteY17" fmla="*/ 7754 h 12027"/>
              <a:gd name="connsiteX18" fmla="*/ 8933 w 15240"/>
              <a:gd name="connsiteY18" fmla="*/ 9044 h 12027"/>
              <a:gd name="connsiteX19" fmla="*/ 8419 w 15240"/>
              <a:gd name="connsiteY19" fmla="*/ 10756 h 12027"/>
              <a:gd name="connsiteX20" fmla="*/ 9269 w 15240"/>
              <a:gd name="connsiteY20" fmla="*/ 11695 h 12027"/>
              <a:gd name="connsiteX21" fmla="*/ 8597 w 15240"/>
              <a:gd name="connsiteY21" fmla="*/ 11566 h 12027"/>
              <a:gd name="connsiteX22" fmla="*/ 7827 w 15240"/>
              <a:gd name="connsiteY22" fmla="*/ 10627 h 12027"/>
              <a:gd name="connsiteX23" fmla="*/ 3083 w 15240"/>
              <a:gd name="connsiteY23" fmla="*/ 11014 h 12027"/>
              <a:gd name="connsiteX24" fmla="*/ 1522 w 15240"/>
              <a:gd name="connsiteY24" fmla="*/ 11529 h 12027"/>
              <a:gd name="connsiteX25" fmla="*/ 870 w 15240"/>
              <a:gd name="connsiteY25" fmla="*/ 12027 h 12027"/>
              <a:gd name="connsiteX26" fmla="*/ 0 w 15240"/>
              <a:gd name="connsiteY26" fmla="*/ 12027 h 12027"/>
              <a:gd name="connsiteX27" fmla="*/ 0 w 15240"/>
              <a:gd name="connsiteY27" fmla="*/ 9743 h 12027"/>
              <a:gd name="connsiteX28" fmla="*/ 752 w 15240"/>
              <a:gd name="connsiteY28" fmla="*/ 9356 h 12027"/>
              <a:gd name="connsiteX29" fmla="*/ 1384 w 15240"/>
              <a:gd name="connsiteY29" fmla="*/ 8730 h 12027"/>
              <a:gd name="connsiteX30" fmla="*/ 1166 w 15240"/>
              <a:gd name="connsiteY30" fmla="*/ 8693 h 12027"/>
              <a:gd name="connsiteX31" fmla="*/ 909 w 15240"/>
              <a:gd name="connsiteY31" fmla="*/ 8473 h 12027"/>
              <a:gd name="connsiteX32" fmla="*/ 474 w 15240"/>
              <a:gd name="connsiteY32" fmla="*/ 7625 h 12027"/>
              <a:gd name="connsiteX33" fmla="*/ 890 w 15240"/>
              <a:gd name="connsiteY33" fmla="*/ 7625 h 12027"/>
              <a:gd name="connsiteX34" fmla="*/ 1245 w 15240"/>
              <a:gd name="connsiteY34" fmla="*/ 6318 h 12027"/>
              <a:gd name="connsiteX35" fmla="*/ 2114 w 15240"/>
              <a:gd name="connsiteY35" fmla="*/ 6281 h 12027"/>
              <a:gd name="connsiteX36" fmla="*/ 2313 w 15240"/>
              <a:gd name="connsiteY36" fmla="*/ 5839 h 12027"/>
              <a:gd name="connsiteX37" fmla="*/ 1957 w 15240"/>
              <a:gd name="connsiteY37" fmla="*/ 5415 h 12027"/>
              <a:gd name="connsiteX38" fmla="*/ 2886 w 15240"/>
              <a:gd name="connsiteY38" fmla="*/ 3666 h 12027"/>
              <a:gd name="connsiteX39" fmla="*/ 3182 w 15240"/>
              <a:gd name="connsiteY39" fmla="*/ 3574 h 12027"/>
              <a:gd name="connsiteX40" fmla="*/ 3083 w 15240"/>
              <a:gd name="connsiteY40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5240 w 15240"/>
              <a:gd name="connsiteY9" fmla="*/ 1488 h 12027"/>
              <a:gd name="connsiteX10" fmla="*/ 14747 w 15240"/>
              <a:gd name="connsiteY10" fmla="*/ 1811 h 12027"/>
              <a:gd name="connsiteX11" fmla="*/ 14231 w 15240"/>
              <a:gd name="connsiteY11" fmla="*/ 2114 h 12027"/>
              <a:gd name="connsiteX12" fmla="*/ 15016 w 15240"/>
              <a:gd name="connsiteY12" fmla="*/ 4307 h 12027"/>
              <a:gd name="connsiteX13" fmla="*/ 14231 w 15240"/>
              <a:gd name="connsiteY13" fmla="*/ 5456 h 12027"/>
              <a:gd name="connsiteX14" fmla="*/ 14007 w 15240"/>
              <a:gd name="connsiteY14" fmla="*/ 5560 h 12027"/>
              <a:gd name="connsiteX15" fmla="*/ 13223 w 15240"/>
              <a:gd name="connsiteY15" fmla="*/ 6604 h 12027"/>
              <a:gd name="connsiteX16" fmla="*/ 11542 w 15240"/>
              <a:gd name="connsiteY16" fmla="*/ 6813 h 12027"/>
              <a:gd name="connsiteX17" fmla="*/ 10000 w 15240"/>
              <a:gd name="connsiteY17" fmla="*/ 7754 h 12027"/>
              <a:gd name="connsiteX18" fmla="*/ 8933 w 15240"/>
              <a:gd name="connsiteY18" fmla="*/ 9044 h 12027"/>
              <a:gd name="connsiteX19" fmla="*/ 8419 w 15240"/>
              <a:gd name="connsiteY19" fmla="*/ 10756 h 12027"/>
              <a:gd name="connsiteX20" fmla="*/ 9269 w 15240"/>
              <a:gd name="connsiteY20" fmla="*/ 11695 h 12027"/>
              <a:gd name="connsiteX21" fmla="*/ 8597 w 15240"/>
              <a:gd name="connsiteY21" fmla="*/ 11566 h 12027"/>
              <a:gd name="connsiteX22" fmla="*/ 7827 w 15240"/>
              <a:gd name="connsiteY22" fmla="*/ 10627 h 12027"/>
              <a:gd name="connsiteX23" fmla="*/ 3083 w 15240"/>
              <a:gd name="connsiteY23" fmla="*/ 11014 h 12027"/>
              <a:gd name="connsiteX24" fmla="*/ 1522 w 15240"/>
              <a:gd name="connsiteY24" fmla="*/ 11529 h 12027"/>
              <a:gd name="connsiteX25" fmla="*/ 870 w 15240"/>
              <a:gd name="connsiteY25" fmla="*/ 12027 h 12027"/>
              <a:gd name="connsiteX26" fmla="*/ 0 w 15240"/>
              <a:gd name="connsiteY26" fmla="*/ 12027 h 12027"/>
              <a:gd name="connsiteX27" fmla="*/ 0 w 15240"/>
              <a:gd name="connsiteY27" fmla="*/ 9743 h 12027"/>
              <a:gd name="connsiteX28" fmla="*/ 752 w 15240"/>
              <a:gd name="connsiteY28" fmla="*/ 9356 h 12027"/>
              <a:gd name="connsiteX29" fmla="*/ 1384 w 15240"/>
              <a:gd name="connsiteY29" fmla="*/ 8730 h 12027"/>
              <a:gd name="connsiteX30" fmla="*/ 1166 w 15240"/>
              <a:gd name="connsiteY30" fmla="*/ 8693 h 12027"/>
              <a:gd name="connsiteX31" fmla="*/ 909 w 15240"/>
              <a:gd name="connsiteY31" fmla="*/ 8473 h 12027"/>
              <a:gd name="connsiteX32" fmla="*/ 474 w 15240"/>
              <a:gd name="connsiteY32" fmla="*/ 7625 h 12027"/>
              <a:gd name="connsiteX33" fmla="*/ 890 w 15240"/>
              <a:gd name="connsiteY33" fmla="*/ 7625 h 12027"/>
              <a:gd name="connsiteX34" fmla="*/ 1245 w 15240"/>
              <a:gd name="connsiteY34" fmla="*/ 6318 h 12027"/>
              <a:gd name="connsiteX35" fmla="*/ 2114 w 15240"/>
              <a:gd name="connsiteY35" fmla="*/ 6281 h 12027"/>
              <a:gd name="connsiteX36" fmla="*/ 2313 w 15240"/>
              <a:gd name="connsiteY36" fmla="*/ 5839 h 12027"/>
              <a:gd name="connsiteX37" fmla="*/ 1957 w 15240"/>
              <a:gd name="connsiteY37" fmla="*/ 5415 h 12027"/>
              <a:gd name="connsiteX38" fmla="*/ 2886 w 15240"/>
              <a:gd name="connsiteY38" fmla="*/ 3666 h 12027"/>
              <a:gd name="connsiteX39" fmla="*/ 3182 w 15240"/>
              <a:gd name="connsiteY39" fmla="*/ 3574 h 12027"/>
              <a:gd name="connsiteX40" fmla="*/ 3083 w 15240"/>
              <a:gd name="connsiteY40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1189 w 15240"/>
              <a:gd name="connsiteY9" fmla="*/ 618 h 12027"/>
              <a:gd name="connsiteX10" fmla="*/ 15240 w 15240"/>
              <a:gd name="connsiteY10" fmla="*/ 1488 h 12027"/>
              <a:gd name="connsiteX11" fmla="*/ 14747 w 15240"/>
              <a:gd name="connsiteY11" fmla="*/ 1811 h 12027"/>
              <a:gd name="connsiteX12" fmla="*/ 14231 w 15240"/>
              <a:gd name="connsiteY12" fmla="*/ 2114 h 12027"/>
              <a:gd name="connsiteX13" fmla="*/ 15016 w 15240"/>
              <a:gd name="connsiteY13" fmla="*/ 4307 h 12027"/>
              <a:gd name="connsiteX14" fmla="*/ 14231 w 15240"/>
              <a:gd name="connsiteY14" fmla="*/ 5456 h 12027"/>
              <a:gd name="connsiteX15" fmla="*/ 14007 w 15240"/>
              <a:gd name="connsiteY15" fmla="*/ 5560 h 12027"/>
              <a:gd name="connsiteX16" fmla="*/ 13223 w 15240"/>
              <a:gd name="connsiteY16" fmla="*/ 6604 h 12027"/>
              <a:gd name="connsiteX17" fmla="*/ 11542 w 15240"/>
              <a:gd name="connsiteY17" fmla="*/ 6813 h 12027"/>
              <a:gd name="connsiteX18" fmla="*/ 10000 w 15240"/>
              <a:gd name="connsiteY18" fmla="*/ 7754 h 12027"/>
              <a:gd name="connsiteX19" fmla="*/ 8933 w 15240"/>
              <a:gd name="connsiteY19" fmla="*/ 9044 h 12027"/>
              <a:gd name="connsiteX20" fmla="*/ 8419 w 15240"/>
              <a:gd name="connsiteY20" fmla="*/ 10756 h 12027"/>
              <a:gd name="connsiteX21" fmla="*/ 9269 w 15240"/>
              <a:gd name="connsiteY21" fmla="*/ 11695 h 12027"/>
              <a:gd name="connsiteX22" fmla="*/ 8597 w 15240"/>
              <a:gd name="connsiteY22" fmla="*/ 11566 h 12027"/>
              <a:gd name="connsiteX23" fmla="*/ 7827 w 15240"/>
              <a:gd name="connsiteY23" fmla="*/ 10627 h 12027"/>
              <a:gd name="connsiteX24" fmla="*/ 3083 w 15240"/>
              <a:gd name="connsiteY24" fmla="*/ 11014 h 12027"/>
              <a:gd name="connsiteX25" fmla="*/ 1522 w 15240"/>
              <a:gd name="connsiteY25" fmla="*/ 11529 h 12027"/>
              <a:gd name="connsiteX26" fmla="*/ 870 w 15240"/>
              <a:gd name="connsiteY26" fmla="*/ 12027 h 12027"/>
              <a:gd name="connsiteX27" fmla="*/ 0 w 15240"/>
              <a:gd name="connsiteY27" fmla="*/ 12027 h 12027"/>
              <a:gd name="connsiteX28" fmla="*/ 0 w 15240"/>
              <a:gd name="connsiteY28" fmla="*/ 9743 h 12027"/>
              <a:gd name="connsiteX29" fmla="*/ 752 w 15240"/>
              <a:gd name="connsiteY29" fmla="*/ 9356 h 12027"/>
              <a:gd name="connsiteX30" fmla="*/ 1384 w 15240"/>
              <a:gd name="connsiteY30" fmla="*/ 8730 h 12027"/>
              <a:gd name="connsiteX31" fmla="*/ 1166 w 15240"/>
              <a:gd name="connsiteY31" fmla="*/ 8693 h 12027"/>
              <a:gd name="connsiteX32" fmla="*/ 909 w 15240"/>
              <a:gd name="connsiteY32" fmla="*/ 8473 h 12027"/>
              <a:gd name="connsiteX33" fmla="*/ 474 w 15240"/>
              <a:gd name="connsiteY33" fmla="*/ 7625 h 12027"/>
              <a:gd name="connsiteX34" fmla="*/ 890 w 15240"/>
              <a:gd name="connsiteY34" fmla="*/ 7625 h 12027"/>
              <a:gd name="connsiteX35" fmla="*/ 1245 w 15240"/>
              <a:gd name="connsiteY35" fmla="*/ 6318 h 12027"/>
              <a:gd name="connsiteX36" fmla="*/ 2114 w 15240"/>
              <a:gd name="connsiteY36" fmla="*/ 6281 h 12027"/>
              <a:gd name="connsiteX37" fmla="*/ 2313 w 15240"/>
              <a:gd name="connsiteY37" fmla="*/ 5839 h 12027"/>
              <a:gd name="connsiteX38" fmla="*/ 1957 w 15240"/>
              <a:gd name="connsiteY38" fmla="*/ 5415 h 12027"/>
              <a:gd name="connsiteX39" fmla="*/ 2886 w 15240"/>
              <a:gd name="connsiteY39" fmla="*/ 3666 h 12027"/>
              <a:gd name="connsiteX40" fmla="*/ 3182 w 15240"/>
              <a:gd name="connsiteY40" fmla="*/ 3574 h 12027"/>
              <a:gd name="connsiteX41" fmla="*/ 3083 w 15240"/>
              <a:gd name="connsiteY41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1189 w 15240"/>
              <a:gd name="connsiteY9" fmla="*/ 618 h 12027"/>
              <a:gd name="connsiteX10" fmla="*/ 15240 w 15240"/>
              <a:gd name="connsiteY10" fmla="*/ 1488 h 12027"/>
              <a:gd name="connsiteX11" fmla="*/ 14747 w 15240"/>
              <a:gd name="connsiteY11" fmla="*/ 1811 h 12027"/>
              <a:gd name="connsiteX12" fmla="*/ 14231 w 15240"/>
              <a:gd name="connsiteY12" fmla="*/ 2114 h 12027"/>
              <a:gd name="connsiteX13" fmla="*/ 15016 w 15240"/>
              <a:gd name="connsiteY13" fmla="*/ 4307 h 12027"/>
              <a:gd name="connsiteX14" fmla="*/ 14231 w 15240"/>
              <a:gd name="connsiteY14" fmla="*/ 5456 h 12027"/>
              <a:gd name="connsiteX15" fmla="*/ 14007 w 15240"/>
              <a:gd name="connsiteY15" fmla="*/ 5560 h 12027"/>
              <a:gd name="connsiteX16" fmla="*/ 13223 w 15240"/>
              <a:gd name="connsiteY16" fmla="*/ 6604 h 12027"/>
              <a:gd name="connsiteX17" fmla="*/ 11542 w 15240"/>
              <a:gd name="connsiteY17" fmla="*/ 6813 h 12027"/>
              <a:gd name="connsiteX18" fmla="*/ 10000 w 15240"/>
              <a:gd name="connsiteY18" fmla="*/ 7754 h 12027"/>
              <a:gd name="connsiteX19" fmla="*/ 8933 w 15240"/>
              <a:gd name="connsiteY19" fmla="*/ 9044 h 12027"/>
              <a:gd name="connsiteX20" fmla="*/ 8419 w 15240"/>
              <a:gd name="connsiteY20" fmla="*/ 10756 h 12027"/>
              <a:gd name="connsiteX21" fmla="*/ 9269 w 15240"/>
              <a:gd name="connsiteY21" fmla="*/ 11695 h 12027"/>
              <a:gd name="connsiteX22" fmla="*/ 8597 w 15240"/>
              <a:gd name="connsiteY22" fmla="*/ 11566 h 12027"/>
              <a:gd name="connsiteX23" fmla="*/ 7827 w 15240"/>
              <a:gd name="connsiteY23" fmla="*/ 10627 h 12027"/>
              <a:gd name="connsiteX24" fmla="*/ 3083 w 15240"/>
              <a:gd name="connsiteY24" fmla="*/ 11014 h 12027"/>
              <a:gd name="connsiteX25" fmla="*/ 1522 w 15240"/>
              <a:gd name="connsiteY25" fmla="*/ 11529 h 12027"/>
              <a:gd name="connsiteX26" fmla="*/ 870 w 15240"/>
              <a:gd name="connsiteY26" fmla="*/ 12027 h 12027"/>
              <a:gd name="connsiteX27" fmla="*/ 0 w 15240"/>
              <a:gd name="connsiteY27" fmla="*/ 12027 h 12027"/>
              <a:gd name="connsiteX28" fmla="*/ 0 w 15240"/>
              <a:gd name="connsiteY28" fmla="*/ 9743 h 12027"/>
              <a:gd name="connsiteX29" fmla="*/ 752 w 15240"/>
              <a:gd name="connsiteY29" fmla="*/ 9356 h 12027"/>
              <a:gd name="connsiteX30" fmla="*/ 1384 w 15240"/>
              <a:gd name="connsiteY30" fmla="*/ 8730 h 12027"/>
              <a:gd name="connsiteX31" fmla="*/ 1166 w 15240"/>
              <a:gd name="connsiteY31" fmla="*/ 8693 h 12027"/>
              <a:gd name="connsiteX32" fmla="*/ 909 w 15240"/>
              <a:gd name="connsiteY32" fmla="*/ 8473 h 12027"/>
              <a:gd name="connsiteX33" fmla="*/ 474 w 15240"/>
              <a:gd name="connsiteY33" fmla="*/ 7625 h 12027"/>
              <a:gd name="connsiteX34" fmla="*/ 890 w 15240"/>
              <a:gd name="connsiteY34" fmla="*/ 7625 h 12027"/>
              <a:gd name="connsiteX35" fmla="*/ 1245 w 15240"/>
              <a:gd name="connsiteY35" fmla="*/ 6318 h 12027"/>
              <a:gd name="connsiteX36" fmla="*/ 2114 w 15240"/>
              <a:gd name="connsiteY36" fmla="*/ 6281 h 12027"/>
              <a:gd name="connsiteX37" fmla="*/ 2313 w 15240"/>
              <a:gd name="connsiteY37" fmla="*/ 5839 h 12027"/>
              <a:gd name="connsiteX38" fmla="*/ 1957 w 15240"/>
              <a:gd name="connsiteY38" fmla="*/ 5415 h 12027"/>
              <a:gd name="connsiteX39" fmla="*/ 2886 w 15240"/>
              <a:gd name="connsiteY39" fmla="*/ 3666 h 12027"/>
              <a:gd name="connsiteX40" fmla="*/ 3182 w 15240"/>
              <a:gd name="connsiteY40" fmla="*/ 3574 h 12027"/>
              <a:gd name="connsiteX41" fmla="*/ 3083 w 15240"/>
              <a:gd name="connsiteY41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1189 w 15240"/>
              <a:gd name="connsiteY9" fmla="*/ 618 h 12027"/>
              <a:gd name="connsiteX10" fmla="*/ 15240 w 15240"/>
              <a:gd name="connsiteY10" fmla="*/ 1488 h 12027"/>
              <a:gd name="connsiteX11" fmla="*/ 14747 w 15240"/>
              <a:gd name="connsiteY11" fmla="*/ 1811 h 12027"/>
              <a:gd name="connsiteX12" fmla="*/ 14231 w 15240"/>
              <a:gd name="connsiteY12" fmla="*/ 2114 h 12027"/>
              <a:gd name="connsiteX13" fmla="*/ 15016 w 15240"/>
              <a:gd name="connsiteY13" fmla="*/ 4307 h 12027"/>
              <a:gd name="connsiteX14" fmla="*/ 14231 w 15240"/>
              <a:gd name="connsiteY14" fmla="*/ 5456 h 12027"/>
              <a:gd name="connsiteX15" fmla="*/ 14007 w 15240"/>
              <a:gd name="connsiteY15" fmla="*/ 5560 h 12027"/>
              <a:gd name="connsiteX16" fmla="*/ 13223 w 15240"/>
              <a:gd name="connsiteY16" fmla="*/ 6604 h 12027"/>
              <a:gd name="connsiteX17" fmla="*/ 11542 w 15240"/>
              <a:gd name="connsiteY17" fmla="*/ 6813 h 12027"/>
              <a:gd name="connsiteX18" fmla="*/ 10000 w 15240"/>
              <a:gd name="connsiteY18" fmla="*/ 7754 h 12027"/>
              <a:gd name="connsiteX19" fmla="*/ 8933 w 15240"/>
              <a:gd name="connsiteY19" fmla="*/ 9044 h 12027"/>
              <a:gd name="connsiteX20" fmla="*/ 8419 w 15240"/>
              <a:gd name="connsiteY20" fmla="*/ 10756 h 12027"/>
              <a:gd name="connsiteX21" fmla="*/ 9269 w 15240"/>
              <a:gd name="connsiteY21" fmla="*/ 11695 h 12027"/>
              <a:gd name="connsiteX22" fmla="*/ 8597 w 15240"/>
              <a:gd name="connsiteY22" fmla="*/ 11566 h 12027"/>
              <a:gd name="connsiteX23" fmla="*/ 7827 w 15240"/>
              <a:gd name="connsiteY23" fmla="*/ 10627 h 12027"/>
              <a:gd name="connsiteX24" fmla="*/ 3083 w 15240"/>
              <a:gd name="connsiteY24" fmla="*/ 11014 h 12027"/>
              <a:gd name="connsiteX25" fmla="*/ 1522 w 15240"/>
              <a:gd name="connsiteY25" fmla="*/ 11529 h 12027"/>
              <a:gd name="connsiteX26" fmla="*/ 870 w 15240"/>
              <a:gd name="connsiteY26" fmla="*/ 12027 h 12027"/>
              <a:gd name="connsiteX27" fmla="*/ 0 w 15240"/>
              <a:gd name="connsiteY27" fmla="*/ 12027 h 12027"/>
              <a:gd name="connsiteX28" fmla="*/ 0 w 15240"/>
              <a:gd name="connsiteY28" fmla="*/ 9743 h 12027"/>
              <a:gd name="connsiteX29" fmla="*/ 752 w 15240"/>
              <a:gd name="connsiteY29" fmla="*/ 9356 h 12027"/>
              <a:gd name="connsiteX30" fmla="*/ 1384 w 15240"/>
              <a:gd name="connsiteY30" fmla="*/ 8730 h 12027"/>
              <a:gd name="connsiteX31" fmla="*/ 1166 w 15240"/>
              <a:gd name="connsiteY31" fmla="*/ 8693 h 12027"/>
              <a:gd name="connsiteX32" fmla="*/ 909 w 15240"/>
              <a:gd name="connsiteY32" fmla="*/ 8473 h 12027"/>
              <a:gd name="connsiteX33" fmla="*/ 474 w 15240"/>
              <a:gd name="connsiteY33" fmla="*/ 7625 h 12027"/>
              <a:gd name="connsiteX34" fmla="*/ 890 w 15240"/>
              <a:gd name="connsiteY34" fmla="*/ 7625 h 12027"/>
              <a:gd name="connsiteX35" fmla="*/ 1245 w 15240"/>
              <a:gd name="connsiteY35" fmla="*/ 6318 h 12027"/>
              <a:gd name="connsiteX36" fmla="*/ 2114 w 15240"/>
              <a:gd name="connsiteY36" fmla="*/ 6281 h 12027"/>
              <a:gd name="connsiteX37" fmla="*/ 2313 w 15240"/>
              <a:gd name="connsiteY37" fmla="*/ 5839 h 12027"/>
              <a:gd name="connsiteX38" fmla="*/ 1957 w 15240"/>
              <a:gd name="connsiteY38" fmla="*/ 5415 h 12027"/>
              <a:gd name="connsiteX39" fmla="*/ 2886 w 15240"/>
              <a:gd name="connsiteY39" fmla="*/ 3666 h 12027"/>
              <a:gd name="connsiteX40" fmla="*/ 3182 w 15240"/>
              <a:gd name="connsiteY40" fmla="*/ 3574 h 12027"/>
              <a:gd name="connsiteX41" fmla="*/ 3083 w 15240"/>
              <a:gd name="connsiteY41" fmla="*/ 3297 h 12027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1806 w 15240"/>
              <a:gd name="connsiteY10" fmla="*/ 838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1806 w 15240"/>
              <a:gd name="connsiteY10" fmla="*/ 838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1806 w 15240"/>
              <a:gd name="connsiteY10" fmla="*/ 838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1343 w 15240"/>
              <a:gd name="connsiteY11" fmla="*/ 51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1343 w 15240"/>
              <a:gd name="connsiteY11" fmla="*/ 51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1343 w 15240"/>
              <a:gd name="connsiteY11" fmla="*/ 51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36 w 15240"/>
              <a:gd name="connsiteY12" fmla="*/ 904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36 w 15240"/>
              <a:gd name="connsiteY12" fmla="*/ 904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36 w 15240"/>
              <a:gd name="connsiteY12" fmla="*/ 904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442 w 15240"/>
              <a:gd name="connsiteY13" fmla="*/ 1246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442 w 15240"/>
              <a:gd name="connsiteY13" fmla="*/ 1246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442 w 15240"/>
              <a:gd name="connsiteY13" fmla="*/ 1246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4972 w 15352"/>
              <a:gd name="connsiteY18" fmla="*/ 4789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98 w 15352"/>
              <a:gd name="connsiteY17" fmla="*/ 2610 h 12523"/>
              <a:gd name="connsiteX18" fmla="*/ 14972 w 15352"/>
              <a:gd name="connsiteY18" fmla="*/ 4789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92 w 15352"/>
              <a:gd name="connsiteY15" fmla="*/ 1936 h 12523"/>
              <a:gd name="connsiteX16" fmla="*/ 14747 w 15352"/>
              <a:gd name="connsiteY16" fmla="*/ 2307 h 12523"/>
              <a:gd name="connsiteX17" fmla="*/ 14298 w 15352"/>
              <a:gd name="connsiteY17" fmla="*/ 2610 h 12523"/>
              <a:gd name="connsiteX18" fmla="*/ 14972 w 15352"/>
              <a:gd name="connsiteY18" fmla="*/ 4789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29"/>
              <a:gd name="connsiteY0" fmla="*/ 3793 h 12523"/>
              <a:gd name="connsiteX1" fmla="*/ 5258 w 15329"/>
              <a:gd name="connsiteY1" fmla="*/ 3241 h 12523"/>
              <a:gd name="connsiteX2" fmla="*/ 5376 w 15329"/>
              <a:gd name="connsiteY2" fmla="*/ 2947 h 12523"/>
              <a:gd name="connsiteX3" fmla="*/ 5711 w 15329"/>
              <a:gd name="connsiteY3" fmla="*/ 2837 h 12523"/>
              <a:gd name="connsiteX4" fmla="*/ 6344 w 15329"/>
              <a:gd name="connsiteY4" fmla="*/ 2928 h 12523"/>
              <a:gd name="connsiteX5" fmla="*/ 6878 w 15329"/>
              <a:gd name="connsiteY5" fmla="*/ 2523 h 12523"/>
              <a:gd name="connsiteX6" fmla="*/ 7172 w 15329"/>
              <a:gd name="connsiteY6" fmla="*/ 1984 h 12523"/>
              <a:gd name="connsiteX7" fmla="*/ 7844 w 15329"/>
              <a:gd name="connsiteY7" fmla="*/ 1775 h 12523"/>
              <a:gd name="connsiteX8" fmla="*/ 8404 w 15329"/>
              <a:gd name="connsiteY8" fmla="*/ 522 h 12523"/>
              <a:gd name="connsiteX9" fmla="*/ 9301 w 15329"/>
              <a:gd name="connsiteY9" fmla="*/ 0 h 12523"/>
              <a:gd name="connsiteX10" fmla="*/ 10309 w 15329"/>
              <a:gd name="connsiteY10" fmla="*/ 104 h 12523"/>
              <a:gd name="connsiteX11" fmla="*/ 10982 w 15329"/>
              <a:gd name="connsiteY11" fmla="*/ 627 h 12523"/>
              <a:gd name="connsiteX12" fmla="*/ 11990 w 15329"/>
              <a:gd name="connsiteY12" fmla="*/ 627 h 12523"/>
              <a:gd name="connsiteX13" fmla="*/ 13671 w 15329"/>
              <a:gd name="connsiteY13" fmla="*/ 1671 h 12523"/>
              <a:gd name="connsiteX14" fmla="*/ 15308 w 15329"/>
              <a:gd name="connsiteY14" fmla="*/ 1343 h 12523"/>
              <a:gd name="connsiteX15" fmla="*/ 15292 w 15329"/>
              <a:gd name="connsiteY15" fmla="*/ 1936 h 12523"/>
              <a:gd name="connsiteX16" fmla="*/ 14747 w 15329"/>
              <a:gd name="connsiteY16" fmla="*/ 2307 h 12523"/>
              <a:gd name="connsiteX17" fmla="*/ 14298 w 15329"/>
              <a:gd name="connsiteY17" fmla="*/ 2610 h 12523"/>
              <a:gd name="connsiteX18" fmla="*/ 14972 w 15329"/>
              <a:gd name="connsiteY18" fmla="*/ 4789 h 12523"/>
              <a:gd name="connsiteX19" fmla="*/ 14231 w 15329"/>
              <a:gd name="connsiteY19" fmla="*/ 5987 h 12523"/>
              <a:gd name="connsiteX20" fmla="*/ 13940 w 15329"/>
              <a:gd name="connsiteY20" fmla="*/ 6091 h 12523"/>
              <a:gd name="connsiteX21" fmla="*/ 13216 w 15329"/>
              <a:gd name="connsiteY21" fmla="*/ 7052 h 12523"/>
              <a:gd name="connsiteX22" fmla="*/ 11542 w 15329"/>
              <a:gd name="connsiteY22" fmla="*/ 7309 h 12523"/>
              <a:gd name="connsiteX23" fmla="*/ 10000 w 15329"/>
              <a:gd name="connsiteY23" fmla="*/ 8250 h 12523"/>
              <a:gd name="connsiteX24" fmla="*/ 8933 w 15329"/>
              <a:gd name="connsiteY24" fmla="*/ 9540 h 12523"/>
              <a:gd name="connsiteX25" fmla="*/ 8419 w 15329"/>
              <a:gd name="connsiteY25" fmla="*/ 11252 h 12523"/>
              <a:gd name="connsiteX26" fmla="*/ 9269 w 15329"/>
              <a:gd name="connsiteY26" fmla="*/ 12191 h 12523"/>
              <a:gd name="connsiteX27" fmla="*/ 8597 w 15329"/>
              <a:gd name="connsiteY27" fmla="*/ 12062 h 12523"/>
              <a:gd name="connsiteX28" fmla="*/ 7827 w 15329"/>
              <a:gd name="connsiteY28" fmla="*/ 11123 h 12523"/>
              <a:gd name="connsiteX29" fmla="*/ 3083 w 15329"/>
              <a:gd name="connsiteY29" fmla="*/ 11510 h 12523"/>
              <a:gd name="connsiteX30" fmla="*/ 1522 w 15329"/>
              <a:gd name="connsiteY30" fmla="*/ 12025 h 12523"/>
              <a:gd name="connsiteX31" fmla="*/ 870 w 15329"/>
              <a:gd name="connsiteY31" fmla="*/ 12523 h 12523"/>
              <a:gd name="connsiteX32" fmla="*/ 0 w 15329"/>
              <a:gd name="connsiteY32" fmla="*/ 12523 h 12523"/>
              <a:gd name="connsiteX33" fmla="*/ 0 w 15329"/>
              <a:gd name="connsiteY33" fmla="*/ 10239 h 12523"/>
              <a:gd name="connsiteX34" fmla="*/ 752 w 15329"/>
              <a:gd name="connsiteY34" fmla="*/ 9852 h 12523"/>
              <a:gd name="connsiteX35" fmla="*/ 1384 w 15329"/>
              <a:gd name="connsiteY35" fmla="*/ 9226 h 12523"/>
              <a:gd name="connsiteX36" fmla="*/ 1166 w 15329"/>
              <a:gd name="connsiteY36" fmla="*/ 9189 h 12523"/>
              <a:gd name="connsiteX37" fmla="*/ 909 w 15329"/>
              <a:gd name="connsiteY37" fmla="*/ 8969 h 12523"/>
              <a:gd name="connsiteX38" fmla="*/ 474 w 15329"/>
              <a:gd name="connsiteY38" fmla="*/ 8121 h 12523"/>
              <a:gd name="connsiteX39" fmla="*/ 890 w 15329"/>
              <a:gd name="connsiteY39" fmla="*/ 8121 h 12523"/>
              <a:gd name="connsiteX40" fmla="*/ 1245 w 15329"/>
              <a:gd name="connsiteY40" fmla="*/ 6814 h 12523"/>
              <a:gd name="connsiteX41" fmla="*/ 2114 w 15329"/>
              <a:gd name="connsiteY41" fmla="*/ 6777 h 12523"/>
              <a:gd name="connsiteX42" fmla="*/ 2313 w 15329"/>
              <a:gd name="connsiteY42" fmla="*/ 6335 h 12523"/>
              <a:gd name="connsiteX43" fmla="*/ 1957 w 15329"/>
              <a:gd name="connsiteY43" fmla="*/ 5911 h 12523"/>
              <a:gd name="connsiteX44" fmla="*/ 2886 w 15329"/>
              <a:gd name="connsiteY44" fmla="*/ 4162 h 12523"/>
              <a:gd name="connsiteX45" fmla="*/ 3182 w 15329"/>
              <a:gd name="connsiteY45" fmla="*/ 4070 h 12523"/>
              <a:gd name="connsiteX46" fmla="*/ 3083 w 15329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671 w 15308"/>
              <a:gd name="connsiteY13" fmla="*/ 1671 h 12523"/>
              <a:gd name="connsiteX14" fmla="*/ 15308 w 15308"/>
              <a:gd name="connsiteY14" fmla="*/ 1343 h 12523"/>
              <a:gd name="connsiteX15" fmla="*/ 15292 w 15308"/>
              <a:gd name="connsiteY15" fmla="*/ 1936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723 w 15308"/>
              <a:gd name="connsiteY13" fmla="*/ 1733 h 12523"/>
              <a:gd name="connsiteX14" fmla="*/ 15308 w 15308"/>
              <a:gd name="connsiteY14" fmla="*/ 1343 h 12523"/>
              <a:gd name="connsiteX15" fmla="*/ 15292 w 15308"/>
              <a:gd name="connsiteY15" fmla="*/ 1936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2 w 15308"/>
              <a:gd name="connsiteY15" fmla="*/ 1936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200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0982 w 15308"/>
              <a:gd name="connsiteY11" fmla="*/ 627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57 w 15308"/>
              <a:gd name="connsiteY6" fmla="*/ 1936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57 w 15308"/>
              <a:gd name="connsiteY6" fmla="*/ 1936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57 w 15308"/>
              <a:gd name="connsiteY6" fmla="*/ 1936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64 w 15308"/>
              <a:gd name="connsiteY6" fmla="*/ 1901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64 w 15308"/>
              <a:gd name="connsiteY6" fmla="*/ 1922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5308" h="12523">
                <a:moveTo>
                  <a:pt x="3083" y="3793"/>
                </a:moveTo>
                <a:lnTo>
                  <a:pt x="5258" y="3241"/>
                </a:lnTo>
                <a:cubicBezTo>
                  <a:pt x="5297" y="3143"/>
                  <a:pt x="5337" y="3045"/>
                  <a:pt x="5376" y="2947"/>
                </a:cubicBezTo>
                <a:lnTo>
                  <a:pt x="5711" y="2837"/>
                </a:lnTo>
                <a:lnTo>
                  <a:pt x="6344" y="2928"/>
                </a:lnTo>
                <a:cubicBezTo>
                  <a:pt x="6522" y="2793"/>
                  <a:pt x="6873" y="2515"/>
                  <a:pt x="6878" y="2523"/>
                </a:cubicBezTo>
                <a:lnTo>
                  <a:pt x="7164" y="1922"/>
                </a:lnTo>
                <a:lnTo>
                  <a:pt x="7792" y="1823"/>
                </a:lnTo>
                <a:lnTo>
                  <a:pt x="8486" y="446"/>
                </a:lnTo>
                <a:lnTo>
                  <a:pt x="9301" y="0"/>
                </a:lnTo>
                <a:lnTo>
                  <a:pt x="10272" y="111"/>
                </a:lnTo>
                <a:lnTo>
                  <a:pt x="11012" y="620"/>
                </a:lnTo>
                <a:lnTo>
                  <a:pt x="12035" y="655"/>
                </a:lnTo>
                <a:lnTo>
                  <a:pt x="13723" y="1733"/>
                </a:lnTo>
                <a:lnTo>
                  <a:pt x="15308" y="1329"/>
                </a:lnTo>
                <a:cubicBezTo>
                  <a:pt x="15303" y="1527"/>
                  <a:pt x="15304" y="1724"/>
                  <a:pt x="15299" y="1922"/>
                </a:cubicBezTo>
                <a:lnTo>
                  <a:pt x="14747" y="2307"/>
                </a:lnTo>
                <a:lnTo>
                  <a:pt x="14298" y="2610"/>
                </a:lnTo>
                <a:lnTo>
                  <a:pt x="14972" y="4789"/>
                </a:lnTo>
                <a:lnTo>
                  <a:pt x="14231" y="5987"/>
                </a:lnTo>
                <a:lnTo>
                  <a:pt x="13940" y="6091"/>
                </a:lnTo>
                <a:lnTo>
                  <a:pt x="13216" y="7052"/>
                </a:lnTo>
                <a:lnTo>
                  <a:pt x="11542" y="7309"/>
                </a:lnTo>
                <a:lnTo>
                  <a:pt x="10000" y="8250"/>
                </a:lnTo>
                <a:lnTo>
                  <a:pt x="8933" y="9540"/>
                </a:lnTo>
                <a:lnTo>
                  <a:pt x="8419" y="11252"/>
                </a:lnTo>
                <a:lnTo>
                  <a:pt x="9269" y="12191"/>
                </a:lnTo>
                <a:lnTo>
                  <a:pt x="8597" y="12062"/>
                </a:lnTo>
                <a:lnTo>
                  <a:pt x="7827" y="11123"/>
                </a:lnTo>
                <a:lnTo>
                  <a:pt x="3083" y="11510"/>
                </a:lnTo>
                <a:lnTo>
                  <a:pt x="1522" y="12025"/>
                </a:lnTo>
                <a:lnTo>
                  <a:pt x="870" y="12523"/>
                </a:lnTo>
                <a:lnTo>
                  <a:pt x="0" y="12523"/>
                </a:lnTo>
                <a:lnTo>
                  <a:pt x="0" y="10239"/>
                </a:lnTo>
                <a:lnTo>
                  <a:pt x="752" y="9852"/>
                </a:lnTo>
                <a:lnTo>
                  <a:pt x="1384" y="9226"/>
                </a:lnTo>
                <a:lnTo>
                  <a:pt x="1166" y="9189"/>
                </a:lnTo>
                <a:lnTo>
                  <a:pt x="909" y="8969"/>
                </a:lnTo>
                <a:lnTo>
                  <a:pt x="474" y="8121"/>
                </a:lnTo>
                <a:lnTo>
                  <a:pt x="890" y="8121"/>
                </a:lnTo>
                <a:cubicBezTo>
                  <a:pt x="1008" y="7685"/>
                  <a:pt x="1127" y="7250"/>
                  <a:pt x="1245" y="6814"/>
                </a:cubicBezTo>
                <a:lnTo>
                  <a:pt x="2114" y="6777"/>
                </a:lnTo>
                <a:lnTo>
                  <a:pt x="2313" y="6335"/>
                </a:lnTo>
                <a:lnTo>
                  <a:pt x="1957" y="5911"/>
                </a:lnTo>
                <a:lnTo>
                  <a:pt x="2886" y="4162"/>
                </a:lnTo>
                <a:lnTo>
                  <a:pt x="3182" y="4070"/>
                </a:lnTo>
                <a:cubicBezTo>
                  <a:pt x="3149" y="3978"/>
                  <a:pt x="3116" y="3885"/>
                  <a:pt x="3083" y="3793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pic>
        <p:nvPicPr>
          <p:cNvPr id="123" name="Grafik 122" descr="sg_wappen_2c_13mm(600dpi,RGB,LZW).t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600" y="550800"/>
            <a:ext cx="622567" cy="784800"/>
          </a:xfrm>
          <a:prstGeom prst="rect">
            <a:avLst/>
          </a:prstGeom>
        </p:spPr>
      </p:pic>
      <p:sp>
        <p:nvSpPr>
          <p:cNvPr id="125" name="Freeform 39"/>
          <p:cNvSpPr>
            <a:spLocks noChangeAspect="1"/>
          </p:cNvSpPr>
          <p:nvPr/>
        </p:nvSpPr>
        <p:spPr bwMode="auto">
          <a:xfrm>
            <a:off x="1853912" y="2143126"/>
            <a:ext cx="638300" cy="504824"/>
          </a:xfrm>
          <a:custGeom>
            <a:avLst/>
            <a:gdLst/>
            <a:ahLst/>
            <a:cxnLst>
              <a:cxn ang="0">
                <a:pos x="447" y="94"/>
              </a:cxn>
              <a:cxn ang="0">
                <a:pos x="396" y="7"/>
              </a:cxn>
              <a:cxn ang="0">
                <a:pos x="310" y="36"/>
              </a:cxn>
              <a:cxn ang="0">
                <a:pos x="303" y="29"/>
              </a:cxn>
              <a:cxn ang="0">
                <a:pos x="274" y="43"/>
              </a:cxn>
              <a:cxn ang="0">
                <a:pos x="281" y="58"/>
              </a:cxn>
              <a:cxn ang="0">
                <a:pos x="267" y="65"/>
              </a:cxn>
              <a:cxn ang="0">
                <a:pos x="195" y="0"/>
              </a:cxn>
              <a:cxn ang="0">
                <a:pos x="130" y="58"/>
              </a:cxn>
              <a:cxn ang="0">
                <a:pos x="36" y="51"/>
              </a:cxn>
              <a:cxn ang="0">
                <a:pos x="0" y="115"/>
              </a:cxn>
              <a:cxn ang="0">
                <a:pos x="29" y="166"/>
              </a:cxn>
              <a:cxn ang="0">
                <a:pos x="22" y="187"/>
              </a:cxn>
              <a:cxn ang="0">
                <a:pos x="130" y="223"/>
              </a:cxn>
              <a:cxn ang="0">
                <a:pos x="130" y="245"/>
              </a:cxn>
              <a:cxn ang="0">
                <a:pos x="130" y="295"/>
              </a:cxn>
              <a:cxn ang="0">
                <a:pos x="245" y="331"/>
              </a:cxn>
              <a:cxn ang="0">
                <a:pos x="274" y="360"/>
              </a:cxn>
              <a:cxn ang="0">
                <a:pos x="317" y="382"/>
              </a:cxn>
              <a:cxn ang="0">
                <a:pos x="332" y="360"/>
              </a:cxn>
              <a:cxn ang="0">
                <a:pos x="353" y="317"/>
              </a:cxn>
              <a:cxn ang="0">
                <a:pos x="404" y="288"/>
              </a:cxn>
              <a:cxn ang="0">
                <a:pos x="317" y="209"/>
              </a:cxn>
              <a:cxn ang="0">
                <a:pos x="339" y="195"/>
              </a:cxn>
              <a:cxn ang="0">
                <a:pos x="389" y="173"/>
              </a:cxn>
              <a:cxn ang="0">
                <a:pos x="440" y="159"/>
              </a:cxn>
              <a:cxn ang="0">
                <a:pos x="468" y="144"/>
              </a:cxn>
              <a:cxn ang="0">
                <a:pos x="483" y="115"/>
              </a:cxn>
              <a:cxn ang="0">
                <a:pos x="447" y="94"/>
              </a:cxn>
            </a:cxnLst>
            <a:rect l="0" t="0" r="r" b="b"/>
            <a:pathLst>
              <a:path w="483" h="382">
                <a:moveTo>
                  <a:pt x="447" y="94"/>
                </a:moveTo>
                <a:lnTo>
                  <a:pt x="396" y="7"/>
                </a:lnTo>
                <a:lnTo>
                  <a:pt x="310" y="36"/>
                </a:lnTo>
                <a:lnTo>
                  <a:pt x="303" y="29"/>
                </a:lnTo>
                <a:lnTo>
                  <a:pt x="274" y="43"/>
                </a:lnTo>
                <a:lnTo>
                  <a:pt x="281" y="58"/>
                </a:lnTo>
                <a:lnTo>
                  <a:pt x="267" y="65"/>
                </a:lnTo>
                <a:lnTo>
                  <a:pt x="195" y="0"/>
                </a:lnTo>
                <a:lnTo>
                  <a:pt x="130" y="58"/>
                </a:lnTo>
                <a:lnTo>
                  <a:pt x="36" y="51"/>
                </a:lnTo>
                <a:lnTo>
                  <a:pt x="0" y="115"/>
                </a:lnTo>
                <a:lnTo>
                  <a:pt x="29" y="166"/>
                </a:lnTo>
                <a:lnTo>
                  <a:pt x="22" y="187"/>
                </a:lnTo>
                <a:lnTo>
                  <a:pt x="130" y="223"/>
                </a:lnTo>
                <a:lnTo>
                  <a:pt x="130" y="245"/>
                </a:lnTo>
                <a:lnTo>
                  <a:pt x="130" y="295"/>
                </a:lnTo>
                <a:lnTo>
                  <a:pt x="245" y="331"/>
                </a:lnTo>
                <a:lnTo>
                  <a:pt x="274" y="360"/>
                </a:lnTo>
                <a:lnTo>
                  <a:pt x="317" y="382"/>
                </a:lnTo>
                <a:lnTo>
                  <a:pt x="332" y="360"/>
                </a:lnTo>
                <a:lnTo>
                  <a:pt x="353" y="317"/>
                </a:lnTo>
                <a:lnTo>
                  <a:pt x="404" y="288"/>
                </a:lnTo>
                <a:lnTo>
                  <a:pt x="317" y="209"/>
                </a:lnTo>
                <a:lnTo>
                  <a:pt x="339" y="195"/>
                </a:lnTo>
                <a:lnTo>
                  <a:pt x="389" y="173"/>
                </a:lnTo>
                <a:lnTo>
                  <a:pt x="440" y="159"/>
                </a:lnTo>
                <a:lnTo>
                  <a:pt x="468" y="144"/>
                </a:lnTo>
                <a:lnTo>
                  <a:pt x="483" y="115"/>
                </a:lnTo>
                <a:lnTo>
                  <a:pt x="447" y="9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26" name="Freeform 7"/>
          <p:cNvSpPr>
            <a:spLocks noChangeAspect="1"/>
          </p:cNvSpPr>
          <p:nvPr/>
        </p:nvSpPr>
        <p:spPr bwMode="auto">
          <a:xfrm>
            <a:off x="2135979" y="3168649"/>
            <a:ext cx="578646" cy="720629"/>
          </a:xfrm>
          <a:custGeom>
            <a:avLst/>
            <a:gdLst/>
            <a:ahLst/>
            <a:cxnLst>
              <a:cxn ang="0">
                <a:pos x="374" y="108"/>
              </a:cxn>
              <a:cxn ang="0">
                <a:pos x="367" y="86"/>
              </a:cxn>
              <a:cxn ang="0">
                <a:pos x="252" y="58"/>
              </a:cxn>
              <a:cxn ang="0">
                <a:pos x="245" y="15"/>
              </a:cxn>
              <a:cxn ang="0">
                <a:pos x="209" y="0"/>
              </a:cxn>
              <a:cxn ang="0">
                <a:pos x="194" y="22"/>
              </a:cxn>
              <a:cxn ang="0">
                <a:pos x="187" y="36"/>
              </a:cxn>
              <a:cxn ang="0">
                <a:pos x="166" y="79"/>
              </a:cxn>
              <a:cxn ang="0">
                <a:pos x="130" y="86"/>
              </a:cxn>
              <a:cxn ang="0">
                <a:pos x="108" y="72"/>
              </a:cxn>
              <a:cxn ang="0">
                <a:pos x="72" y="108"/>
              </a:cxn>
              <a:cxn ang="0">
                <a:pos x="87" y="208"/>
              </a:cxn>
              <a:cxn ang="0">
                <a:pos x="108" y="222"/>
              </a:cxn>
              <a:cxn ang="0">
                <a:pos x="87" y="258"/>
              </a:cxn>
              <a:cxn ang="0">
                <a:pos x="101" y="308"/>
              </a:cxn>
              <a:cxn ang="0">
                <a:pos x="0" y="387"/>
              </a:cxn>
              <a:cxn ang="0">
                <a:pos x="36" y="423"/>
              </a:cxn>
              <a:cxn ang="0">
                <a:pos x="72" y="423"/>
              </a:cxn>
              <a:cxn ang="0">
                <a:pos x="72" y="466"/>
              </a:cxn>
              <a:cxn ang="0">
                <a:pos x="44" y="488"/>
              </a:cxn>
              <a:cxn ang="0">
                <a:pos x="65" y="524"/>
              </a:cxn>
              <a:cxn ang="0">
                <a:pos x="101" y="538"/>
              </a:cxn>
              <a:cxn ang="0">
                <a:pos x="108" y="516"/>
              </a:cxn>
              <a:cxn ang="0">
                <a:pos x="180" y="488"/>
              </a:cxn>
              <a:cxn ang="0">
                <a:pos x="209" y="466"/>
              </a:cxn>
              <a:cxn ang="0">
                <a:pos x="230" y="445"/>
              </a:cxn>
              <a:cxn ang="0">
                <a:pos x="259" y="466"/>
              </a:cxn>
              <a:cxn ang="0">
                <a:pos x="281" y="445"/>
              </a:cxn>
              <a:cxn ang="0">
                <a:pos x="266" y="430"/>
              </a:cxn>
              <a:cxn ang="0">
                <a:pos x="230" y="402"/>
              </a:cxn>
              <a:cxn ang="0">
                <a:pos x="238" y="330"/>
              </a:cxn>
              <a:cxn ang="0">
                <a:pos x="252" y="301"/>
              </a:cxn>
              <a:cxn ang="0">
                <a:pos x="274" y="287"/>
              </a:cxn>
              <a:cxn ang="0">
                <a:pos x="295" y="273"/>
              </a:cxn>
              <a:cxn ang="0">
                <a:pos x="338" y="244"/>
              </a:cxn>
              <a:cxn ang="0">
                <a:pos x="317" y="201"/>
              </a:cxn>
              <a:cxn ang="0">
                <a:pos x="345" y="151"/>
              </a:cxn>
              <a:cxn ang="0">
                <a:pos x="381" y="187"/>
              </a:cxn>
              <a:cxn ang="0">
                <a:pos x="396" y="172"/>
              </a:cxn>
              <a:cxn ang="0">
                <a:pos x="432" y="122"/>
              </a:cxn>
              <a:cxn ang="0">
                <a:pos x="374" y="108"/>
              </a:cxn>
            </a:cxnLst>
            <a:rect l="0" t="0" r="r" b="b"/>
            <a:pathLst>
              <a:path w="432" h="538">
                <a:moveTo>
                  <a:pt x="374" y="108"/>
                </a:moveTo>
                <a:lnTo>
                  <a:pt x="367" y="86"/>
                </a:lnTo>
                <a:lnTo>
                  <a:pt x="252" y="58"/>
                </a:lnTo>
                <a:lnTo>
                  <a:pt x="245" y="15"/>
                </a:lnTo>
                <a:lnTo>
                  <a:pt x="209" y="0"/>
                </a:lnTo>
                <a:lnTo>
                  <a:pt x="194" y="22"/>
                </a:lnTo>
                <a:lnTo>
                  <a:pt x="187" y="36"/>
                </a:lnTo>
                <a:lnTo>
                  <a:pt x="166" y="79"/>
                </a:lnTo>
                <a:lnTo>
                  <a:pt x="130" y="86"/>
                </a:lnTo>
                <a:lnTo>
                  <a:pt x="108" y="72"/>
                </a:lnTo>
                <a:lnTo>
                  <a:pt x="72" y="108"/>
                </a:lnTo>
                <a:lnTo>
                  <a:pt x="87" y="208"/>
                </a:lnTo>
                <a:lnTo>
                  <a:pt x="108" y="222"/>
                </a:lnTo>
                <a:lnTo>
                  <a:pt x="87" y="258"/>
                </a:lnTo>
                <a:lnTo>
                  <a:pt x="101" y="308"/>
                </a:lnTo>
                <a:lnTo>
                  <a:pt x="0" y="387"/>
                </a:lnTo>
                <a:lnTo>
                  <a:pt x="36" y="423"/>
                </a:lnTo>
                <a:lnTo>
                  <a:pt x="72" y="423"/>
                </a:lnTo>
                <a:lnTo>
                  <a:pt x="72" y="466"/>
                </a:lnTo>
                <a:lnTo>
                  <a:pt x="44" y="488"/>
                </a:lnTo>
                <a:lnTo>
                  <a:pt x="65" y="524"/>
                </a:lnTo>
                <a:lnTo>
                  <a:pt x="101" y="538"/>
                </a:lnTo>
                <a:lnTo>
                  <a:pt x="108" y="516"/>
                </a:lnTo>
                <a:lnTo>
                  <a:pt x="180" y="488"/>
                </a:lnTo>
                <a:lnTo>
                  <a:pt x="209" y="466"/>
                </a:lnTo>
                <a:lnTo>
                  <a:pt x="230" y="445"/>
                </a:lnTo>
                <a:lnTo>
                  <a:pt x="259" y="466"/>
                </a:lnTo>
                <a:lnTo>
                  <a:pt x="281" y="445"/>
                </a:lnTo>
                <a:lnTo>
                  <a:pt x="266" y="430"/>
                </a:lnTo>
                <a:lnTo>
                  <a:pt x="230" y="402"/>
                </a:lnTo>
                <a:lnTo>
                  <a:pt x="238" y="330"/>
                </a:lnTo>
                <a:lnTo>
                  <a:pt x="252" y="301"/>
                </a:lnTo>
                <a:lnTo>
                  <a:pt x="274" y="287"/>
                </a:lnTo>
                <a:lnTo>
                  <a:pt x="295" y="273"/>
                </a:lnTo>
                <a:lnTo>
                  <a:pt x="338" y="244"/>
                </a:lnTo>
                <a:lnTo>
                  <a:pt x="317" y="201"/>
                </a:lnTo>
                <a:lnTo>
                  <a:pt x="345" y="151"/>
                </a:lnTo>
                <a:lnTo>
                  <a:pt x="381" y="187"/>
                </a:lnTo>
                <a:lnTo>
                  <a:pt x="396" y="172"/>
                </a:lnTo>
                <a:lnTo>
                  <a:pt x="432" y="122"/>
                </a:lnTo>
                <a:lnTo>
                  <a:pt x="374" y="10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29" name="Freeform 14"/>
          <p:cNvSpPr>
            <a:spLocks noChangeAspect="1"/>
          </p:cNvSpPr>
          <p:nvPr/>
        </p:nvSpPr>
        <p:spPr bwMode="auto">
          <a:xfrm>
            <a:off x="979481" y="3943036"/>
            <a:ext cx="1227938" cy="926620"/>
          </a:xfrm>
          <a:custGeom>
            <a:avLst/>
            <a:gdLst/>
            <a:ahLst/>
            <a:cxnLst>
              <a:cxn ang="0">
                <a:pos x="921" y="265"/>
              </a:cxn>
              <a:cxn ang="0">
                <a:pos x="907" y="251"/>
              </a:cxn>
              <a:cxn ang="0">
                <a:pos x="871" y="258"/>
              </a:cxn>
              <a:cxn ang="0">
                <a:pos x="807" y="229"/>
              </a:cxn>
              <a:cxn ang="0">
                <a:pos x="771" y="158"/>
              </a:cxn>
              <a:cxn ang="0">
                <a:pos x="678" y="122"/>
              </a:cxn>
              <a:cxn ang="0">
                <a:pos x="664" y="65"/>
              </a:cxn>
              <a:cxn ang="0">
                <a:pos x="578" y="0"/>
              </a:cxn>
              <a:cxn ang="0">
                <a:pos x="528" y="93"/>
              </a:cxn>
              <a:cxn ang="0">
                <a:pos x="450" y="108"/>
              </a:cxn>
              <a:cxn ang="0">
                <a:pos x="400" y="208"/>
              </a:cxn>
              <a:cxn ang="0">
                <a:pos x="329" y="237"/>
              </a:cxn>
              <a:cxn ang="0">
                <a:pos x="364" y="287"/>
              </a:cxn>
              <a:cxn ang="0">
                <a:pos x="364" y="308"/>
              </a:cxn>
              <a:cxn ang="0">
                <a:pos x="393" y="287"/>
              </a:cxn>
              <a:cxn ang="0">
                <a:pos x="400" y="294"/>
              </a:cxn>
              <a:cxn ang="0">
                <a:pos x="393" y="337"/>
              </a:cxn>
              <a:cxn ang="0">
                <a:pos x="364" y="366"/>
              </a:cxn>
              <a:cxn ang="0">
                <a:pos x="371" y="394"/>
              </a:cxn>
              <a:cxn ang="0">
                <a:pos x="336" y="451"/>
              </a:cxn>
              <a:cxn ang="0">
                <a:pos x="193" y="502"/>
              </a:cxn>
              <a:cxn ang="0">
                <a:pos x="193" y="487"/>
              </a:cxn>
              <a:cxn ang="0">
                <a:pos x="143" y="502"/>
              </a:cxn>
              <a:cxn ang="0">
                <a:pos x="22" y="523"/>
              </a:cxn>
              <a:cxn ang="0">
                <a:pos x="0" y="573"/>
              </a:cxn>
              <a:cxn ang="0">
                <a:pos x="29" y="602"/>
              </a:cxn>
              <a:cxn ang="0">
                <a:pos x="57" y="595"/>
              </a:cxn>
              <a:cxn ang="0">
                <a:pos x="157" y="623"/>
              </a:cxn>
              <a:cxn ang="0">
                <a:pos x="229" y="666"/>
              </a:cxn>
              <a:cxn ang="0">
                <a:pos x="250" y="695"/>
              </a:cxn>
              <a:cxn ang="0">
                <a:pos x="314" y="681"/>
              </a:cxn>
              <a:cxn ang="0">
                <a:pos x="371" y="666"/>
              </a:cxn>
              <a:cxn ang="0">
                <a:pos x="379" y="659"/>
              </a:cxn>
              <a:cxn ang="0">
                <a:pos x="436" y="645"/>
              </a:cxn>
              <a:cxn ang="0">
                <a:pos x="457" y="638"/>
              </a:cxn>
              <a:cxn ang="0">
                <a:pos x="471" y="638"/>
              </a:cxn>
              <a:cxn ang="0">
                <a:pos x="478" y="623"/>
              </a:cxn>
              <a:cxn ang="0">
                <a:pos x="571" y="595"/>
              </a:cxn>
              <a:cxn ang="0">
                <a:pos x="586" y="573"/>
              </a:cxn>
              <a:cxn ang="0">
                <a:pos x="657" y="523"/>
              </a:cxn>
              <a:cxn ang="0">
                <a:pos x="635" y="494"/>
              </a:cxn>
              <a:cxn ang="0">
                <a:pos x="714" y="416"/>
              </a:cxn>
              <a:cxn ang="0">
                <a:pos x="757" y="416"/>
              </a:cxn>
              <a:cxn ang="0">
                <a:pos x="828" y="387"/>
              </a:cxn>
              <a:cxn ang="0">
                <a:pos x="878" y="394"/>
              </a:cxn>
              <a:cxn ang="0">
                <a:pos x="871" y="351"/>
              </a:cxn>
              <a:cxn ang="0">
                <a:pos x="921" y="265"/>
              </a:cxn>
            </a:cxnLst>
            <a:rect l="0" t="0" r="r" b="b"/>
            <a:pathLst>
              <a:path w="921" h="695">
                <a:moveTo>
                  <a:pt x="921" y="265"/>
                </a:moveTo>
                <a:lnTo>
                  <a:pt x="907" y="251"/>
                </a:lnTo>
                <a:lnTo>
                  <a:pt x="871" y="258"/>
                </a:lnTo>
                <a:lnTo>
                  <a:pt x="807" y="229"/>
                </a:lnTo>
                <a:lnTo>
                  <a:pt x="771" y="158"/>
                </a:lnTo>
                <a:lnTo>
                  <a:pt x="678" y="122"/>
                </a:lnTo>
                <a:lnTo>
                  <a:pt x="664" y="65"/>
                </a:lnTo>
                <a:lnTo>
                  <a:pt x="578" y="0"/>
                </a:lnTo>
                <a:lnTo>
                  <a:pt x="528" y="93"/>
                </a:lnTo>
                <a:lnTo>
                  <a:pt x="450" y="108"/>
                </a:lnTo>
                <a:lnTo>
                  <a:pt x="400" y="208"/>
                </a:lnTo>
                <a:lnTo>
                  <a:pt x="329" y="237"/>
                </a:lnTo>
                <a:lnTo>
                  <a:pt x="364" y="287"/>
                </a:lnTo>
                <a:lnTo>
                  <a:pt x="364" y="308"/>
                </a:lnTo>
                <a:lnTo>
                  <a:pt x="393" y="287"/>
                </a:lnTo>
                <a:lnTo>
                  <a:pt x="400" y="294"/>
                </a:lnTo>
                <a:lnTo>
                  <a:pt x="393" y="337"/>
                </a:lnTo>
                <a:lnTo>
                  <a:pt x="364" y="366"/>
                </a:lnTo>
                <a:lnTo>
                  <a:pt x="371" y="394"/>
                </a:lnTo>
                <a:lnTo>
                  <a:pt x="336" y="451"/>
                </a:lnTo>
                <a:lnTo>
                  <a:pt x="193" y="502"/>
                </a:lnTo>
                <a:lnTo>
                  <a:pt x="193" y="487"/>
                </a:lnTo>
                <a:lnTo>
                  <a:pt x="143" y="502"/>
                </a:lnTo>
                <a:lnTo>
                  <a:pt x="22" y="523"/>
                </a:lnTo>
                <a:lnTo>
                  <a:pt x="0" y="573"/>
                </a:lnTo>
                <a:lnTo>
                  <a:pt x="29" y="602"/>
                </a:lnTo>
                <a:lnTo>
                  <a:pt x="57" y="595"/>
                </a:lnTo>
                <a:lnTo>
                  <a:pt x="157" y="623"/>
                </a:lnTo>
                <a:lnTo>
                  <a:pt x="229" y="666"/>
                </a:lnTo>
                <a:lnTo>
                  <a:pt x="250" y="695"/>
                </a:lnTo>
                <a:lnTo>
                  <a:pt x="314" y="681"/>
                </a:lnTo>
                <a:lnTo>
                  <a:pt x="371" y="666"/>
                </a:lnTo>
                <a:lnTo>
                  <a:pt x="379" y="659"/>
                </a:lnTo>
                <a:lnTo>
                  <a:pt x="436" y="645"/>
                </a:lnTo>
                <a:lnTo>
                  <a:pt x="457" y="638"/>
                </a:lnTo>
                <a:lnTo>
                  <a:pt x="471" y="638"/>
                </a:lnTo>
                <a:lnTo>
                  <a:pt x="478" y="623"/>
                </a:lnTo>
                <a:lnTo>
                  <a:pt x="571" y="595"/>
                </a:lnTo>
                <a:lnTo>
                  <a:pt x="586" y="573"/>
                </a:lnTo>
                <a:lnTo>
                  <a:pt x="657" y="523"/>
                </a:lnTo>
                <a:lnTo>
                  <a:pt x="635" y="494"/>
                </a:lnTo>
                <a:lnTo>
                  <a:pt x="714" y="416"/>
                </a:lnTo>
                <a:lnTo>
                  <a:pt x="757" y="416"/>
                </a:lnTo>
                <a:lnTo>
                  <a:pt x="828" y="387"/>
                </a:lnTo>
                <a:lnTo>
                  <a:pt x="878" y="394"/>
                </a:lnTo>
                <a:lnTo>
                  <a:pt x="871" y="351"/>
                </a:lnTo>
                <a:lnTo>
                  <a:pt x="921" y="26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30" name="Freeform 25"/>
          <p:cNvSpPr>
            <a:spLocks noChangeAspect="1"/>
          </p:cNvSpPr>
          <p:nvPr/>
        </p:nvSpPr>
        <p:spPr bwMode="auto">
          <a:xfrm>
            <a:off x="1731172" y="4457700"/>
            <a:ext cx="890333" cy="586872"/>
          </a:xfrm>
          <a:custGeom>
            <a:avLst/>
            <a:gdLst/>
            <a:ahLst/>
            <a:cxnLst>
              <a:cxn ang="0">
                <a:pos x="72" y="108"/>
              </a:cxn>
              <a:cxn ang="0">
                <a:pos x="93" y="137"/>
              </a:cxn>
              <a:cxn ang="0">
                <a:pos x="22" y="187"/>
              </a:cxn>
              <a:cxn ang="0">
                <a:pos x="0" y="209"/>
              </a:cxn>
              <a:cxn ang="0">
                <a:pos x="36" y="216"/>
              </a:cxn>
              <a:cxn ang="0">
                <a:pos x="29" y="252"/>
              </a:cxn>
              <a:cxn ang="0">
                <a:pos x="108" y="273"/>
              </a:cxn>
              <a:cxn ang="0">
                <a:pos x="158" y="280"/>
              </a:cxn>
              <a:cxn ang="0">
                <a:pos x="158" y="309"/>
              </a:cxn>
              <a:cxn ang="0">
                <a:pos x="272" y="345"/>
              </a:cxn>
              <a:cxn ang="0">
                <a:pos x="258" y="302"/>
              </a:cxn>
              <a:cxn ang="0">
                <a:pos x="301" y="288"/>
              </a:cxn>
              <a:cxn ang="0">
                <a:pos x="329" y="295"/>
              </a:cxn>
              <a:cxn ang="0">
                <a:pos x="344" y="316"/>
              </a:cxn>
              <a:cxn ang="0">
                <a:pos x="322" y="360"/>
              </a:cxn>
              <a:cxn ang="0">
                <a:pos x="351" y="403"/>
              </a:cxn>
              <a:cxn ang="0">
                <a:pos x="379" y="395"/>
              </a:cxn>
              <a:cxn ang="0">
                <a:pos x="444" y="345"/>
              </a:cxn>
              <a:cxn ang="0">
                <a:pos x="494" y="381"/>
              </a:cxn>
              <a:cxn ang="0">
                <a:pos x="501" y="410"/>
              </a:cxn>
              <a:cxn ang="0">
                <a:pos x="544" y="439"/>
              </a:cxn>
              <a:cxn ang="0">
                <a:pos x="630" y="424"/>
              </a:cxn>
              <a:cxn ang="0">
                <a:pos x="644" y="439"/>
              </a:cxn>
              <a:cxn ang="0">
                <a:pos x="659" y="424"/>
              </a:cxn>
              <a:cxn ang="0">
                <a:pos x="666" y="345"/>
              </a:cxn>
              <a:cxn ang="0">
                <a:pos x="644" y="331"/>
              </a:cxn>
              <a:cxn ang="0">
                <a:pos x="644" y="266"/>
              </a:cxn>
              <a:cxn ang="0">
                <a:pos x="609" y="216"/>
              </a:cxn>
              <a:cxn ang="0">
                <a:pos x="551" y="209"/>
              </a:cxn>
              <a:cxn ang="0">
                <a:pos x="558" y="194"/>
              </a:cxn>
              <a:cxn ang="0">
                <a:pos x="551" y="173"/>
              </a:cxn>
              <a:cxn ang="0">
                <a:pos x="530" y="165"/>
              </a:cxn>
              <a:cxn ang="0">
                <a:pos x="487" y="137"/>
              </a:cxn>
              <a:cxn ang="0">
                <a:pos x="473" y="115"/>
              </a:cxn>
              <a:cxn ang="0">
                <a:pos x="379" y="58"/>
              </a:cxn>
              <a:cxn ang="0">
                <a:pos x="315" y="7"/>
              </a:cxn>
              <a:cxn ang="0">
                <a:pos x="265" y="0"/>
              </a:cxn>
              <a:cxn ang="0">
                <a:pos x="186" y="29"/>
              </a:cxn>
              <a:cxn ang="0">
                <a:pos x="150" y="29"/>
              </a:cxn>
              <a:cxn ang="0">
                <a:pos x="72" y="108"/>
              </a:cxn>
            </a:cxnLst>
            <a:rect l="0" t="0" r="r" b="b"/>
            <a:pathLst>
              <a:path w="666" h="439">
                <a:moveTo>
                  <a:pt x="72" y="108"/>
                </a:moveTo>
                <a:lnTo>
                  <a:pt x="93" y="137"/>
                </a:lnTo>
                <a:lnTo>
                  <a:pt x="22" y="187"/>
                </a:lnTo>
                <a:lnTo>
                  <a:pt x="0" y="209"/>
                </a:lnTo>
                <a:lnTo>
                  <a:pt x="36" y="216"/>
                </a:lnTo>
                <a:lnTo>
                  <a:pt x="29" y="252"/>
                </a:lnTo>
                <a:lnTo>
                  <a:pt x="108" y="273"/>
                </a:lnTo>
                <a:lnTo>
                  <a:pt x="158" y="280"/>
                </a:lnTo>
                <a:lnTo>
                  <a:pt x="158" y="309"/>
                </a:lnTo>
                <a:lnTo>
                  <a:pt x="272" y="345"/>
                </a:lnTo>
                <a:lnTo>
                  <a:pt x="258" y="302"/>
                </a:lnTo>
                <a:lnTo>
                  <a:pt x="301" y="288"/>
                </a:lnTo>
                <a:lnTo>
                  <a:pt x="329" y="295"/>
                </a:lnTo>
                <a:lnTo>
                  <a:pt x="344" y="316"/>
                </a:lnTo>
                <a:lnTo>
                  <a:pt x="322" y="360"/>
                </a:lnTo>
                <a:lnTo>
                  <a:pt x="351" y="403"/>
                </a:lnTo>
                <a:lnTo>
                  <a:pt x="379" y="395"/>
                </a:lnTo>
                <a:lnTo>
                  <a:pt x="444" y="345"/>
                </a:lnTo>
                <a:lnTo>
                  <a:pt x="494" y="381"/>
                </a:lnTo>
                <a:lnTo>
                  <a:pt x="501" y="410"/>
                </a:lnTo>
                <a:lnTo>
                  <a:pt x="544" y="439"/>
                </a:lnTo>
                <a:lnTo>
                  <a:pt x="630" y="424"/>
                </a:lnTo>
                <a:lnTo>
                  <a:pt x="644" y="439"/>
                </a:lnTo>
                <a:lnTo>
                  <a:pt x="659" y="424"/>
                </a:lnTo>
                <a:lnTo>
                  <a:pt x="666" y="345"/>
                </a:lnTo>
                <a:lnTo>
                  <a:pt x="644" y="331"/>
                </a:lnTo>
                <a:lnTo>
                  <a:pt x="644" y="266"/>
                </a:lnTo>
                <a:lnTo>
                  <a:pt x="609" y="216"/>
                </a:lnTo>
                <a:lnTo>
                  <a:pt x="551" y="209"/>
                </a:lnTo>
                <a:lnTo>
                  <a:pt x="558" y="194"/>
                </a:lnTo>
                <a:lnTo>
                  <a:pt x="551" y="173"/>
                </a:lnTo>
                <a:lnTo>
                  <a:pt x="530" y="165"/>
                </a:lnTo>
                <a:lnTo>
                  <a:pt x="487" y="137"/>
                </a:lnTo>
                <a:lnTo>
                  <a:pt x="473" y="115"/>
                </a:lnTo>
                <a:lnTo>
                  <a:pt x="379" y="58"/>
                </a:lnTo>
                <a:lnTo>
                  <a:pt x="315" y="7"/>
                </a:lnTo>
                <a:lnTo>
                  <a:pt x="265" y="0"/>
                </a:lnTo>
                <a:lnTo>
                  <a:pt x="186" y="29"/>
                </a:lnTo>
                <a:lnTo>
                  <a:pt x="150" y="29"/>
                </a:lnTo>
                <a:lnTo>
                  <a:pt x="72" y="10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31" name="Freeform 32"/>
          <p:cNvSpPr>
            <a:spLocks noChangeAspect="1"/>
          </p:cNvSpPr>
          <p:nvPr/>
        </p:nvSpPr>
        <p:spPr bwMode="auto">
          <a:xfrm>
            <a:off x="2736048" y="4326731"/>
            <a:ext cx="1364200" cy="1024487"/>
          </a:xfrm>
          <a:custGeom>
            <a:avLst/>
            <a:gdLst>
              <a:gd name="connsiteX0" fmla="*/ 6853 w 10000"/>
              <a:gd name="connsiteY0" fmla="*/ 5888 h 10000"/>
              <a:gd name="connsiteX1" fmla="*/ 8108 w 10000"/>
              <a:gd name="connsiteY1" fmla="*/ 5418 h 10000"/>
              <a:gd name="connsiteX2" fmla="*/ 8108 w 10000"/>
              <a:gd name="connsiteY2" fmla="*/ 5144 h 10000"/>
              <a:gd name="connsiteX3" fmla="*/ 8392 w 10000"/>
              <a:gd name="connsiteY3" fmla="*/ 5052 h 10000"/>
              <a:gd name="connsiteX4" fmla="*/ 8735 w 10000"/>
              <a:gd name="connsiteY4" fmla="*/ 5144 h 10000"/>
              <a:gd name="connsiteX5" fmla="*/ 9020 w 10000"/>
              <a:gd name="connsiteY5" fmla="*/ 4765 h 10000"/>
              <a:gd name="connsiteX6" fmla="*/ 9157 w 10000"/>
              <a:gd name="connsiteY6" fmla="*/ 4295 h 10000"/>
              <a:gd name="connsiteX7" fmla="*/ 9578 w 10000"/>
              <a:gd name="connsiteY7" fmla="*/ 4204 h 10000"/>
              <a:gd name="connsiteX8" fmla="*/ 10000 w 10000"/>
              <a:gd name="connsiteY8" fmla="*/ 2990 h 10000"/>
              <a:gd name="connsiteX9" fmla="*/ 9294 w 10000"/>
              <a:gd name="connsiteY9" fmla="*/ 2245 h 10000"/>
              <a:gd name="connsiteX10" fmla="*/ 9225 w 10000"/>
              <a:gd name="connsiteY10" fmla="*/ 1684 h 10000"/>
              <a:gd name="connsiteX11" fmla="*/ 8804 w 10000"/>
              <a:gd name="connsiteY11" fmla="*/ 1958 h 10000"/>
              <a:gd name="connsiteX12" fmla="*/ 7412 w 10000"/>
              <a:gd name="connsiteY12" fmla="*/ 744 h 10000"/>
              <a:gd name="connsiteX13" fmla="*/ 6647 w 10000"/>
              <a:gd name="connsiteY13" fmla="*/ 1305 h 10000"/>
              <a:gd name="connsiteX14" fmla="*/ 6225 w 10000"/>
              <a:gd name="connsiteY14" fmla="*/ 1123 h 10000"/>
              <a:gd name="connsiteX15" fmla="*/ 5598 w 10000"/>
              <a:gd name="connsiteY15" fmla="*/ 1305 h 10000"/>
              <a:gd name="connsiteX16" fmla="*/ 3843 w 10000"/>
              <a:gd name="connsiteY16" fmla="*/ 0 h 10000"/>
              <a:gd name="connsiteX17" fmla="*/ 3284 w 10000"/>
              <a:gd name="connsiteY17" fmla="*/ 183 h 10000"/>
              <a:gd name="connsiteX18" fmla="*/ 3284 w 10000"/>
              <a:gd name="connsiteY18" fmla="*/ 940 h 10000"/>
              <a:gd name="connsiteX19" fmla="*/ 2451 w 10000"/>
              <a:gd name="connsiteY19" fmla="*/ 1397 h 10000"/>
              <a:gd name="connsiteX20" fmla="*/ 2382 w 10000"/>
              <a:gd name="connsiteY20" fmla="*/ 1867 h 10000"/>
              <a:gd name="connsiteX21" fmla="*/ 2167 w 10000"/>
              <a:gd name="connsiteY21" fmla="*/ 2154 h 10000"/>
              <a:gd name="connsiteX22" fmla="*/ 2029 w 10000"/>
              <a:gd name="connsiteY22" fmla="*/ 2898 h 10000"/>
              <a:gd name="connsiteX23" fmla="*/ 1824 w 10000"/>
              <a:gd name="connsiteY23" fmla="*/ 2990 h 10000"/>
              <a:gd name="connsiteX24" fmla="*/ 1676 w 10000"/>
              <a:gd name="connsiteY24" fmla="*/ 3551 h 10000"/>
              <a:gd name="connsiteX25" fmla="*/ 1265 w 10000"/>
              <a:gd name="connsiteY25" fmla="*/ 3930 h 10000"/>
              <a:gd name="connsiteX26" fmla="*/ 1333 w 10000"/>
              <a:gd name="connsiteY26" fmla="*/ 4582 h 10000"/>
              <a:gd name="connsiteX27" fmla="*/ 1049 w 10000"/>
              <a:gd name="connsiteY27" fmla="*/ 4674 h 10000"/>
              <a:gd name="connsiteX28" fmla="*/ 1049 w 10000"/>
              <a:gd name="connsiteY28" fmla="*/ 5705 h 10000"/>
              <a:gd name="connsiteX29" fmla="*/ 1333 w 10000"/>
              <a:gd name="connsiteY29" fmla="*/ 6162 h 10000"/>
              <a:gd name="connsiteX30" fmla="*/ 1333 w 10000"/>
              <a:gd name="connsiteY30" fmla="*/ 6828 h 10000"/>
              <a:gd name="connsiteX31" fmla="*/ 843 w 10000"/>
              <a:gd name="connsiteY31" fmla="*/ 7572 h 10000"/>
              <a:gd name="connsiteX32" fmla="*/ 775 w 10000"/>
              <a:gd name="connsiteY32" fmla="*/ 8603 h 10000"/>
              <a:gd name="connsiteX33" fmla="*/ 0 w 10000"/>
              <a:gd name="connsiteY33" fmla="*/ 9256 h 10000"/>
              <a:gd name="connsiteX34" fmla="*/ 284 w 10000"/>
              <a:gd name="connsiteY34" fmla="*/ 9909 h 10000"/>
              <a:gd name="connsiteX35" fmla="*/ 1186 w 10000"/>
              <a:gd name="connsiteY35" fmla="*/ 9621 h 10000"/>
              <a:gd name="connsiteX36" fmla="*/ 1333 w 10000"/>
              <a:gd name="connsiteY36" fmla="*/ 9713 h 10000"/>
              <a:gd name="connsiteX37" fmla="*/ 2235 w 10000"/>
              <a:gd name="connsiteY37" fmla="*/ 9151 h 10000"/>
              <a:gd name="connsiteX38" fmla="*/ 3706 w 10000"/>
              <a:gd name="connsiteY38" fmla="*/ 9530 h 10000"/>
              <a:gd name="connsiteX39" fmla="*/ 3706 w 10000"/>
              <a:gd name="connsiteY39" fmla="*/ 9530 h 10000"/>
              <a:gd name="connsiteX40" fmla="*/ 4196 w 10000"/>
              <a:gd name="connsiteY40" fmla="*/ 9621 h 10000"/>
              <a:gd name="connsiteX41" fmla="*/ 4480 w 10000"/>
              <a:gd name="connsiteY41" fmla="*/ 10000 h 10000"/>
              <a:gd name="connsiteX42" fmla="*/ 5245 w 10000"/>
              <a:gd name="connsiteY42" fmla="*/ 9530 h 10000"/>
              <a:gd name="connsiteX43" fmla="*/ 5520 w 10000"/>
              <a:gd name="connsiteY43" fmla="*/ 9530 h 10000"/>
              <a:gd name="connsiteX44" fmla="*/ 5735 w 10000"/>
              <a:gd name="connsiteY44" fmla="*/ 8407 h 10000"/>
              <a:gd name="connsiteX45" fmla="*/ 6225 w 10000"/>
              <a:gd name="connsiteY45" fmla="*/ 8316 h 10000"/>
              <a:gd name="connsiteX46" fmla="*/ 6363 w 10000"/>
              <a:gd name="connsiteY46" fmla="*/ 7937 h 10000"/>
              <a:gd name="connsiteX47" fmla="*/ 6157 w 10000"/>
              <a:gd name="connsiteY47" fmla="*/ 7663 h 10000"/>
              <a:gd name="connsiteX48" fmla="*/ 6716 w 10000"/>
              <a:gd name="connsiteY48" fmla="*/ 6162 h 10000"/>
              <a:gd name="connsiteX49" fmla="*/ 6853 w 10000"/>
              <a:gd name="connsiteY49" fmla="*/ 6070 h 10000"/>
              <a:gd name="connsiteX50" fmla="*/ 6853 w 10000"/>
              <a:gd name="connsiteY50" fmla="*/ 5888 h 10000"/>
              <a:gd name="connsiteX0" fmla="*/ 6836 w 10000"/>
              <a:gd name="connsiteY0" fmla="*/ 5841 h 10000"/>
              <a:gd name="connsiteX1" fmla="*/ 8108 w 10000"/>
              <a:gd name="connsiteY1" fmla="*/ 5418 h 10000"/>
              <a:gd name="connsiteX2" fmla="*/ 8108 w 10000"/>
              <a:gd name="connsiteY2" fmla="*/ 5144 h 10000"/>
              <a:gd name="connsiteX3" fmla="*/ 8392 w 10000"/>
              <a:gd name="connsiteY3" fmla="*/ 5052 h 10000"/>
              <a:gd name="connsiteX4" fmla="*/ 8735 w 10000"/>
              <a:gd name="connsiteY4" fmla="*/ 5144 h 10000"/>
              <a:gd name="connsiteX5" fmla="*/ 9020 w 10000"/>
              <a:gd name="connsiteY5" fmla="*/ 4765 h 10000"/>
              <a:gd name="connsiteX6" fmla="*/ 9157 w 10000"/>
              <a:gd name="connsiteY6" fmla="*/ 4295 h 10000"/>
              <a:gd name="connsiteX7" fmla="*/ 9578 w 10000"/>
              <a:gd name="connsiteY7" fmla="*/ 4204 h 10000"/>
              <a:gd name="connsiteX8" fmla="*/ 10000 w 10000"/>
              <a:gd name="connsiteY8" fmla="*/ 2990 h 10000"/>
              <a:gd name="connsiteX9" fmla="*/ 9294 w 10000"/>
              <a:gd name="connsiteY9" fmla="*/ 2245 h 10000"/>
              <a:gd name="connsiteX10" fmla="*/ 9225 w 10000"/>
              <a:gd name="connsiteY10" fmla="*/ 1684 h 10000"/>
              <a:gd name="connsiteX11" fmla="*/ 8804 w 10000"/>
              <a:gd name="connsiteY11" fmla="*/ 1958 h 10000"/>
              <a:gd name="connsiteX12" fmla="*/ 7412 w 10000"/>
              <a:gd name="connsiteY12" fmla="*/ 744 h 10000"/>
              <a:gd name="connsiteX13" fmla="*/ 6647 w 10000"/>
              <a:gd name="connsiteY13" fmla="*/ 1305 h 10000"/>
              <a:gd name="connsiteX14" fmla="*/ 6225 w 10000"/>
              <a:gd name="connsiteY14" fmla="*/ 1123 h 10000"/>
              <a:gd name="connsiteX15" fmla="*/ 5598 w 10000"/>
              <a:gd name="connsiteY15" fmla="*/ 1305 h 10000"/>
              <a:gd name="connsiteX16" fmla="*/ 3843 w 10000"/>
              <a:gd name="connsiteY16" fmla="*/ 0 h 10000"/>
              <a:gd name="connsiteX17" fmla="*/ 3284 w 10000"/>
              <a:gd name="connsiteY17" fmla="*/ 183 h 10000"/>
              <a:gd name="connsiteX18" fmla="*/ 3284 w 10000"/>
              <a:gd name="connsiteY18" fmla="*/ 940 h 10000"/>
              <a:gd name="connsiteX19" fmla="*/ 2451 w 10000"/>
              <a:gd name="connsiteY19" fmla="*/ 1397 h 10000"/>
              <a:gd name="connsiteX20" fmla="*/ 2382 w 10000"/>
              <a:gd name="connsiteY20" fmla="*/ 1867 h 10000"/>
              <a:gd name="connsiteX21" fmla="*/ 2167 w 10000"/>
              <a:gd name="connsiteY21" fmla="*/ 2154 h 10000"/>
              <a:gd name="connsiteX22" fmla="*/ 2029 w 10000"/>
              <a:gd name="connsiteY22" fmla="*/ 2898 h 10000"/>
              <a:gd name="connsiteX23" fmla="*/ 1824 w 10000"/>
              <a:gd name="connsiteY23" fmla="*/ 2990 h 10000"/>
              <a:gd name="connsiteX24" fmla="*/ 1676 w 10000"/>
              <a:gd name="connsiteY24" fmla="*/ 3551 h 10000"/>
              <a:gd name="connsiteX25" fmla="*/ 1265 w 10000"/>
              <a:gd name="connsiteY25" fmla="*/ 3930 h 10000"/>
              <a:gd name="connsiteX26" fmla="*/ 1333 w 10000"/>
              <a:gd name="connsiteY26" fmla="*/ 4582 h 10000"/>
              <a:gd name="connsiteX27" fmla="*/ 1049 w 10000"/>
              <a:gd name="connsiteY27" fmla="*/ 4674 h 10000"/>
              <a:gd name="connsiteX28" fmla="*/ 1049 w 10000"/>
              <a:gd name="connsiteY28" fmla="*/ 5705 h 10000"/>
              <a:gd name="connsiteX29" fmla="*/ 1333 w 10000"/>
              <a:gd name="connsiteY29" fmla="*/ 6162 h 10000"/>
              <a:gd name="connsiteX30" fmla="*/ 1333 w 10000"/>
              <a:gd name="connsiteY30" fmla="*/ 6828 h 10000"/>
              <a:gd name="connsiteX31" fmla="*/ 843 w 10000"/>
              <a:gd name="connsiteY31" fmla="*/ 7572 h 10000"/>
              <a:gd name="connsiteX32" fmla="*/ 775 w 10000"/>
              <a:gd name="connsiteY32" fmla="*/ 8603 h 10000"/>
              <a:gd name="connsiteX33" fmla="*/ 0 w 10000"/>
              <a:gd name="connsiteY33" fmla="*/ 9256 h 10000"/>
              <a:gd name="connsiteX34" fmla="*/ 284 w 10000"/>
              <a:gd name="connsiteY34" fmla="*/ 9909 h 10000"/>
              <a:gd name="connsiteX35" fmla="*/ 1186 w 10000"/>
              <a:gd name="connsiteY35" fmla="*/ 9621 h 10000"/>
              <a:gd name="connsiteX36" fmla="*/ 1333 w 10000"/>
              <a:gd name="connsiteY36" fmla="*/ 9713 h 10000"/>
              <a:gd name="connsiteX37" fmla="*/ 2235 w 10000"/>
              <a:gd name="connsiteY37" fmla="*/ 9151 h 10000"/>
              <a:gd name="connsiteX38" fmla="*/ 3706 w 10000"/>
              <a:gd name="connsiteY38" fmla="*/ 9530 h 10000"/>
              <a:gd name="connsiteX39" fmla="*/ 3706 w 10000"/>
              <a:gd name="connsiteY39" fmla="*/ 9530 h 10000"/>
              <a:gd name="connsiteX40" fmla="*/ 4196 w 10000"/>
              <a:gd name="connsiteY40" fmla="*/ 9621 h 10000"/>
              <a:gd name="connsiteX41" fmla="*/ 4480 w 10000"/>
              <a:gd name="connsiteY41" fmla="*/ 10000 h 10000"/>
              <a:gd name="connsiteX42" fmla="*/ 5245 w 10000"/>
              <a:gd name="connsiteY42" fmla="*/ 9530 h 10000"/>
              <a:gd name="connsiteX43" fmla="*/ 5520 w 10000"/>
              <a:gd name="connsiteY43" fmla="*/ 9530 h 10000"/>
              <a:gd name="connsiteX44" fmla="*/ 5735 w 10000"/>
              <a:gd name="connsiteY44" fmla="*/ 8407 h 10000"/>
              <a:gd name="connsiteX45" fmla="*/ 6225 w 10000"/>
              <a:gd name="connsiteY45" fmla="*/ 8316 h 10000"/>
              <a:gd name="connsiteX46" fmla="*/ 6363 w 10000"/>
              <a:gd name="connsiteY46" fmla="*/ 7937 h 10000"/>
              <a:gd name="connsiteX47" fmla="*/ 6157 w 10000"/>
              <a:gd name="connsiteY47" fmla="*/ 7663 h 10000"/>
              <a:gd name="connsiteX48" fmla="*/ 6716 w 10000"/>
              <a:gd name="connsiteY48" fmla="*/ 6162 h 10000"/>
              <a:gd name="connsiteX49" fmla="*/ 6853 w 10000"/>
              <a:gd name="connsiteY49" fmla="*/ 6070 h 10000"/>
              <a:gd name="connsiteX50" fmla="*/ 6836 w 10000"/>
              <a:gd name="connsiteY50" fmla="*/ 58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00" h="10000">
                <a:moveTo>
                  <a:pt x="6836" y="5841"/>
                </a:moveTo>
                <a:lnTo>
                  <a:pt x="8108" y="5418"/>
                </a:lnTo>
                <a:lnTo>
                  <a:pt x="8108" y="5144"/>
                </a:lnTo>
                <a:lnTo>
                  <a:pt x="8392" y="5052"/>
                </a:lnTo>
                <a:lnTo>
                  <a:pt x="8735" y="5144"/>
                </a:lnTo>
                <a:lnTo>
                  <a:pt x="9020" y="4765"/>
                </a:lnTo>
                <a:cubicBezTo>
                  <a:pt x="9066" y="4608"/>
                  <a:pt x="9111" y="4452"/>
                  <a:pt x="9157" y="4295"/>
                </a:cubicBezTo>
                <a:lnTo>
                  <a:pt x="9578" y="4204"/>
                </a:lnTo>
                <a:lnTo>
                  <a:pt x="10000" y="2990"/>
                </a:lnTo>
                <a:lnTo>
                  <a:pt x="9294" y="2245"/>
                </a:lnTo>
                <a:lnTo>
                  <a:pt x="9225" y="1684"/>
                </a:lnTo>
                <a:lnTo>
                  <a:pt x="8804" y="1958"/>
                </a:lnTo>
                <a:lnTo>
                  <a:pt x="7412" y="744"/>
                </a:lnTo>
                <a:lnTo>
                  <a:pt x="6647" y="1305"/>
                </a:lnTo>
                <a:lnTo>
                  <a:pt x="6225" y="1123"/>
                </a:lnTo>
                <a:lnTo>
                  <a:pt x="5598" y="1305"/>
                </a:lnTo>
                <a:lnTo>
                  <a:pt x="3843" y="0"/>
                </a:lnTo>
                <a:lnTo>
                  <a:pt x="3284" y="183"/>
                </a:lnTo>
                <a:lnTo>
                  <a:pt x="3284" y="940"/>
                </a:lnTo>
                <a:lnTo>
                  <a:pt x="2451" y="1397"/>
                </a:lnTo>
                <a:cubicBezTo>
                  <a:pt x="2428" y="1554"/>
                  <a:pt x="2405" y="1710"/>
                  <a:pt x="2382" y="1867"/>
                </a:cubicBezTo>
                <a:lnTo>
                  <a:pt x="2167" y="2154"/>
                </a:lnTo>
                <a:lnTo>
                  <a:pt x="2029" y="2898"/>
                </a:lnTo>
                <a:lnTo>
                  <a:pt x="1824" y="2990"/>
                </a:lnTo>
                <a:cubicBezTo>
                  <a:pt x="1775" y="3177"/>
                  <a:pt x="1725" y="3364"/>
                  <a:pt x="1676" y="3551"/>
                </a:cubicBezTo>
                <a:lnTo>
                  <a:pt x="1265" y="3930"/>
                </a:lnTo>
                <a:cubicBezTo>
                  <a:pt x="1288" y="4147"/>
                  <a:pt x="1310" y="4365"/>
                  <a:pt x="1333" y="4582"/>
                </a:cubicBezTo>
                <a:lnTo>
                  <a:pt x="1049" y="4674"/>
                </a:lnTo>
                <a:lnTo>
                  <a:pt x="1049" y="5705"/>
                </a:lnTo>
                <a:lnTo>
                  <a:pt x="1333" y="6162"/>
                </a:lnTo>
                <a:lnTo>
                  <a:pt x="1333" y="6828"/>
                </a:lnTo>
                <a:lnTo>
                  <a:pt x="843" y="7572"/>
                </a:lnTo>
                <a:cubicBezTo>
                  <a:pt x="820" y="7916"/>
                  <a:pt x="798" y="8259"/>
                  <a:pt x="775" y="8603"/>
                </a:cubicBezTo>
                <a:lnTo>
                  <a:pt x="0" y="9256"/>
                </a:lnTo>
                <a:lnTo>
                  <a:pt x="284" y="9909"/>
                </a:lnTo>
                <a:lnTo>
                  <a:pt x="1186" y="9621"/>
                </a:lnTo>
                <a:lnTo>
                  <a:pt x="1333" y="9713"/>
                </a:lnTo>
                <a:lnTo>
                  <a:pt x="2235" y="9151"/>
                </a:lnTo>
                <a:lnTo>
                  <a:pt x="3706" y="9530"/>
                </a:lnTo>
                <a:lnTo>
                  <a:pt x="3706" y="9530"/>
                </a:lnTo>
                <a:lnTo>
                  <a:pt x="4196" y="9621"/>
                </a:lnTo>
                <a:lnTo>
                  <a:pt x="4480" y="10000"/>
                </a:lnTo>
                <a:lnTo>
                  <a:pt x="5245" y="9530"/>
                </a:lnTo>
                <a:lnTo>
                  <a:pt x="5520" y="9530"/>
                </a:lnTo>
                <a:cubicBezTo>
                  <a:pt x="5592" y="9156"/>
                  <a:pt x="5663" y="8781"/>
                  <a:pt x="5735" y="8407"/>
                </a:cubicBezTo>
                <a:lnTo>
                  <a:pt x="6225" y="8316"/>
                </a:lnTo>
                <a:lnTo>
                  <a:pt x="6363" y="7937"/>
                </a:lnTo>
                <a:cubicBezTo>
                  <a:pt x="6294" y="7846"/>
                  <a:pt x="6226" y="7754"/>
                  <a:pt x="6157" y="7663"/>
                </a:cubicBezTo>
                <a:lnTo>
                  <a:pt x="6716" y="6162"/>
                </a:lnTo>
                <a:lnTo>
                  <a:pt x="6853" y="6070"/>
                </a:lnTo>
                <a:cubicBezTo>
                  <a:pt x="6876" y="6024"/>
                  <a:pt x="6627" y="5950"/>
                  <a:pt x="6836" y="5841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15" name="Freihandform 114"/>
          <p:cNvSpPr/>
          <p:nvPr/>
        </p:nvSpPr>
        <p:spPr bwMode="auto">
          <a:xfrm>
            <a:off x="2009775" y="3733800"/>
            <a:ext cx="902494" cy="902494"/>
          </a:xfrm>
          <a:custGeom>
            <a:avLst/>
            <a:gdLst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221456 w 902494"/>
              <a:gd name="connsiteY48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200025 w 902494"/>
              <a:gd name="connsiteY48" fmla="*/ 35719 h 902494"/>
              <a:gd name="connsiteX49" fmla="*/ 221456 w 902494"/>
              <a:gd name="connsiteY49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85737 w 902494"/>
              <a:gd name="connsiteY48" fmla="*/ 0 h 902494"/>
              <a:gd name="connsiteX49" fmla="*/ 221456 w 902494"/>
              <a:gd name="connsiteY49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71450 w 902494"/>
              <a:gd name="connsiteY48" fmla="*/ 50006 h 902494"/>
              <a:gd name="connsiteX49" fmla="*/ 185737 w 902494"/>
              <a:gd name="connsiteY49" fmla="*/ 0 h 902494"/>
              <a:gd name="connsiteX50" fmla="*/ 221456 w 902494"/>
              <a:gd name="connsiteY50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69069 w 902494"/>
              <a:gd name="connsiteY48" fmla="*/ 26194 h 902494"/>
              <a:gd name="connsiteX49" fmla="*/ 185737 w 902494"/>
              <a:gd name="connsiteY49" fmla="*/ 0 h 902494"/>
              <a:gd name="connsiteX50" fmla="*/ 221456 w 902494"/>
              <a:gd name="connsiteY50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61925 w 902494"/>
              <a:gd name="connsiteY48" fmla="*/ 26194 h 902494"/>
              <a:gd name="connsiteX49" fmla="*/ 185737 w 902494"/>
              <a:gd name="connsiteY49" fmla="*/ 0 h 902494"/>
              <a:gd name="connsiteX50" fmla="*/ 221456 w 902494"/>
              <a:gd name="connsiteY50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59544 w 902494"/>
              <a:gd name="connsiteY48" fmla="*/ 50006 h 902494"/>
              <a:gd name="connsiteX49" fmla="*/ 161925 w 902494"/>
              <a:gd name="connsiteY49" fmla="*/ 26194 h 902494"/>
              <a:gd name="connsiteX50" fmla="*/ 185737 w 902494"/>
              <a:gd name="connsiteY50" fmla="*/ 0 h 902494"/>
              <a:gd name="connsiteX51" fmla="*/ 221456 w 902494"/>
              <a:gd name="connsiteY51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90500 w 902494"/>
              <a:gd name="connsiteY48" fmla="*/ 28575 h 902494"/>
              <a:gd name="connsiteX49" fmla="*/ 161925 w 902494"/>
              <a:gd name="connsiteY49" fmla="*/ 26194 h 902494"/>
              <a:gd name="connsiteX50" fmla="*/ 185737 w 902494"/>
              <a:gd name="connsiteY50" fmla="*/ 0 h 902494"/>
              <a:gd name="connsiteX51" fmla="*/ 221456 w 902494"/>
              <a:gd name="connsiteY51" fmla="*/ 0 h 90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02494" h="902494">
                <a:moveTo>
                  <a:pt x="221456" y="0"/>
                </a:moveTo>
                <a:lnTo>
                  <a:pt x="223838" y="57150"/>
                </a:lnTo>
                <a:lnTo>
                  <a:pt x="185738" y="83344"/>
                </a:lnTo>
                <a:lnTo>
                  <a:pt x="214313" y="133350"/>
                </a:lnTo>
                <a:lnTo>
                  <a:pt x="261938" y="150019"/>
                </a:lnTo>
                <a:lnTo>
                  <a:pt x="271463" y="126206"/>
                </a:lnTo>
                <a:lnTo>
                  <a:pt x="361950" y="90488"/>
                </a:lnTo>
                <a:lnTo>
                  <a:pt x="404813" y="59531"/>
                </a:lnTo>
                <a:lnTo>
                  <a:pt x="419100" y="142875"/>
                </a:lnTo>
                <a:lnTo>
                  <a:pt x="457200" y="171450"/>
                </a:lnTo>
                <a:lnTo>
                  <a:pt x="500063" y="166688"/>
                </a:lnTo>
                <a:lnTo>
                  <a:pt x="507206" y="238125"/>
                </a:lnTo>
                <a:lnTo>
                  <a:pt x="521494" y="242888"/>
                </a:lnTo>
                <a:lnTo>
                  <a:pt x="561975" y="214313"/>
                </a:lnTo>
                <a:lnTo>
                  <a:pt x="647700" y="216694"/>
                </a:lnTo>
                <a:lnTo>
                  <a:pt x="650081" y="200025"/>
                </a:lnTo>
                <a:lnTo>
                  <a:pt x="695325" y="195263"/>
                </a:lnTo>
                <a:lnTo>
                  <a:pt x="697706" y="214313"/>
                </a:lnTo>
                <a:lnTo>
                  <a:pt x="821531" y="269081"/>
                </a:lnTo>
                <a:lnTo>
                  <a:pt x="821531" y="347663"/>
                </a:lnTo>
                <a:lnTo>
                  <a:pt x="864394" y="381000"/>
                </a:lnTo>
                <a:lnTo>
                  <a:pt x="852488" y="400050"/>
                </a:lnTo>
                <a:lnTo>
                  <a:pt x="885825" y="478631"/>
                </a:lnTo>
                <a:lnTo>
                  <a:pt x="902494" y="554831"/>
                </a:lnTo>
                <a:lnTo>
                  <a:pt x="878681" y="571500"/>
                </a:lnTo>
                <a:lnTo>
                  <a:pt x="769144" y="557213"/>
                </a:lnTo>
                <a:lnTo>
                  <a:pt x="762000" y="585788"/>
                </a:lnTo>
                <a:lnTo>
                  <a:pt x="595313" y="621506"/>
                </a:lnTo>
                <a:lnTo>
                  <a:pt x="526256" y="771525"/>
                </a:lnTo>
                <a:lnTo>
                  <a:pt x="428625" y="819150"/>
                </a:lnTo>
                <a:lnTo>
                  <a:pt x="423863" y="873919"/>
                </a:lnTo>
                <a:lnTo>
                  <a:pt x="373856" y="902494"/>
                </a:lnTo>
                <a:lnTo>
                  <a:pt x="359569" y="876300"/>
                </a:lnTo>
                <a:lnTo>
                  <a:pt x="223838" y="800100"/>
                </a:lnTo>
                <a:lnTo>
                  <a:pt x="140494" y="728663"/>
                </a:lnTo>
                <a:lnTo>
                  <a:pt x="133350" y="676275"/>
                </a:lnTo>
                <a:lnTo>
                  <a:pt x="197644" y="561975"/>
                </a:lnTo>
                <a:lnTo>
                  <a:pt x="178594" y="542925"/>
                </a:lnTo>
                <a:lnTo>
                  <a:pt x="138113" y="550069"/>
                </a:lnTo>
                <a:lnTo>
                  <a:pt x="50006" y="516731"/>
                </a:lnTo>
                <a:lnTo>
                  <a:pt x="0" y="419100"/>
                </a:lnTo>
                <a:lnTo>
                  <a:pt x="52388" y="359569"/>
                </a:lnTo>
                <a:lnTo>
                  <a:pt x="92869" y="290513"/>
                </a:lnTo>
                <a:lnTo>
                  <a:pt x="80963" y="207169"/>
                </a:lnTo>
                <a:lnTo>
                  <a:pt x="100013" y="176213"/>
                </a:lnTo>
                <a:lnTo>
                  <a:pt x="150019" y="145256"/>
                </a:lnTo>
                <a:lnTo>
                  <a:pt x="114300" y="109538"/>
                </a:lnTo>
                <a:lnTo>
                  <a:pt x="164306" y="83344"/>
                </a:lnTo>
                <a:cubicBezTo>
                  <a:pt x="171847" y="73422"/>
                  <a:pt x="190897" y="38100"/>
                  <a:pt x="190500" y="28575"/>
                </a:cubicBezTo>
                <a:cubicBezTo>
                  <a:pt x="190103" y="19050"/>
                  <a:pt x="157559" y="34528"/>
                  <a:pt x="161925" y="26194"/>
                </a:cubicBezTo>
                <a:lnTo>
                  <a:pt x="185737" y="0"/>
                </a:lnTo>
                <a:lnTo>
                  <a:pt x="221456" y="0"/>
                </a:lnTo>
                <a:close/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6" name="Freihandform 115"/>
          <p:cNvSpPr/>
          <p:nvPr/>
        </p:nvSpPr>
        <p:spPr>
          <a:xfrm>
            <a:off x="2444750" y="3165475"/>
            <a:ext cx="1025525" cy="1179513"/>
          </a:xfrm>
          <a:custGeom>
            <a:avLst/>
            <a:gdLst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390479 w 1025525"/>
              <a:gd name="connsiteY3" fmla="*/ 566759 h 1179513"/>
              <a:gd name="connsiteX4" fmla="*/ 373136 w 1025525"/>
              <a:gd name="connsiteY4" fmla="*/ 574642 h 1179513"/>
              <a:gd name="connsiteX5" fmla="*/ 375696 w 1025525"/>
              <a:gd name="connsiteY5" fmla="*/ 576610 h 1179513"/>
              <a:gd name="connsiteX6" fmla="*/ 391196 w 1025525"/>
              <a:gd name="connsiteY6" fmla="*/ 568287 h 1179513"/>
              <a:gd name="connsiteX7" fmla="*/ 304528 w 1025525"/>
              <a:gd name="connsiteY7" fmla="*/ 560411 h 1179513"/>
              <a:gd name="connsiteX8" fmla="*/ 266700 w 1025525"/>
              <a:gd name="connsiteY8" fmla="*/ 563563 h 1179513"/>
              <a:gd name="connsiteX9" fmla="*/ 230188 w 1025525"/>
              <a:gd name="connsiteY9" fmla="*/ 588963 h 1179513"/>
              <a:gd name="connsiteX10" fmla="*/ 217488 w 1025525"/>
              <a:gd name="connsiteY10" fmla="*/ 646113 h 1179513"/>
              <a:gd name="connsiteX11" fmla="*/ 217814 w 1025525"/>
              <a:gd name="connsiteY11" fmla="*/ 646312 h 1179513"/>
              <a:gd name="connsiteX12" fmla="*/ 231422 w 1025525"/>
              <a:gd name="connsiteY12" fmla="*/ 588499 h 1179513"/>
              <a:gd name="connsiteX13" fmla="*/ 267192 w 1025525"/>
              <a:gd name="connsiteY13" fmla="*/ 563532 h 1179513"/>
              <a:gd name="connsiteX14" fmla="*/ 304155 w 1025525"/>
              <a:gd name="connsiteY14" fmla="*/ 561154 h 1179513"/>
              <a:gd name="connsiteX15" fmla="*/ 317501 w 1025525"/>
              <a:gd name="connsiteY15" fmla="*/ 531813 h 1179513"/>
              <a:gd name="connsiteX16" fmla="*/ 306837 w 1025525"/>
              <a:gd name="connsiteY16" fmla="*/ 555806 h 1179513"/>
              <a:gd name="connsiteX17" fmla="*/ 318463 w 1025525"/>
              <a:gd name="connsiteY17" fmla="*/ 532621 h 1179513"/>
              <a:gd name="connsiteX18" fmla="*/ 341506 w 1025525"/>
              <a:gd name="connsiteY18" fmla="*/ 550331 h 1179513"/>
              <a:gd name="connsiteX19" fmla="*/ 347080 w 1025525"/>
              <a:gd name="connsiteY19" fmla="*/ 474366 h 1179513"/>
              <a:gd name="connsiteX20" fmla="*/ 346734 w 1025525"/>
              <a:gd name="connsiteY20" fmla="*/ 474463 h 1179513"/>
              <a:gd name="connsiteX21" fmla="*/ 384950 w 1025525"/>
              <a:gd name="connsiteY21" fmla="*/ 554989 h 1179513"/>
              <a:gd name="connsiteX22" fmla="*/ 270586 w 1025525"/>
              <a:gd name="connsiteY22" fmla="*/ 323546 h 1179513"/>
              <a:gd name="connsiteX23" fmla="*/ 314326 w 1025525"/>
              <a:gd name="connsiteY23" fmla="*/ 373063 h 1179513"/>
              <a:gd name="connsiteX24" fmla="*/ 287338 w 1025525"/>
              <a:gd name="connsiteY24" fmla="*/ 385763 h 1179513"/>
              <a:gd name="connsiteX25" fmla="*/ 287621 w 1025525"/>
              <a:gd name="connsiteY25" fmla="*/ 386913 h 1179513"/>
              <a:gd name="connsiteX26" fmla="*/ 316079 w 1025525"/>
              <a:gd name="connsiteY26" fmla="*/ 374499 h 1179513"/>
              <a:gd name="connsiteX27" fmla="*/ 228454 w 1025525"/>
              <a:gd name="connsiteY27" fmla="*/ 276657 h 1179513"/>
              <a:gd name="connsiteX28" fmla="*/ 229114 w 1025525"/>
              <a:gd name="connsiteY28" fmla="*/ 277097 h 1179513"/>
              <a:gd name="connsiteX29" fmla="*/ 229037 w 1025525"/>
              <a:gd name="connsiteY29" fmla="*/ 277011 h 1179513"/>
              <a:gd name="connsiteX30" fmla="*/ 510431 w 1025525"/>
              <a:gd name="connsiteY30" fmla="*/ 0 h 1179513"/>
              <a:gd name="connsiteX31" fmla="*/ 496123 w 1025525"/>
              <a:gd name="connsiteY31" fmla="*/ 61822 h 1179513"/>
              <a:gd name="connsiteX32" fmla="*/ 530701 w 1025525"/>
              <a:gd name="connsiteY32" fmla="*/ 96300 h 1179513"/>
              <a:gd name="connsiteX33" fmla="*/ 593895 w 1025525"/>
              <a:gd name="connsiteY33" fmla="*/ 80844 h 1179513"/>
              <a:gd name="connsiteX34" fmla="*/ 669013 w 1025525"/>
              <a:gd name="connsiteY34" fmla="*/ 101056 h 1179513"/>
              <a:gd name="connsiteX35" fmla="*/ 721477 w 1025525"/>
              <a:gd name="connsiteY35" fmla="*/ 309110 h 1179513"/>
              <a:gd name="connsiteX36" fmla="*/ 747112 w 1025525"/>
              <a:gd name="connsiteY36" fmla="*/ 357855 h 1179513"/>
              <a:gd name="connsiteX37" fmla="*/ 744727 w 1025525"/>
              <a:gd name="connsiteY37" fmla="*/ 399466 h 1179513"/>
              <a:gd name="connsiteX38" fmla="*/ 724458 w 1025525"/>
              <a:gd name="connsiteY38" fmla="*/ 421463 h 1179513"/>
              <a:gd name="connsiteX39" fmla="*/ 752478 w 1025525"/>
              <a:gd name="connsiteY39" fmla="*/ 452966 h 1179513"/>
              <a:gd name="connsiteX40" fmla="*/ 776921 w 1025525"/>
              <a:gd name="connsiteY40" fmla="*/ 459504 h 1179513"/>
              <a:gd name="connsiteX41" fmla="*/ 839519 w 1025525"/>
              <a:gd name="connsiteY41" fmla="*/ 540943 h 1179513"/>
              <a:gd name="connsiteX42" fmla="*/ 950407 w 1025525"/>
              <a:gd name="connsiteY42" fmla="*/ 502899 h 1179513"/>
              <a:gd name="connsiteX43" fmla="*/ 1025525 w 1025525"/>
              <a:gd name="connsiteY43" fmla="*/ 615843 h 1179513"/>
              <a:gd name="connsiteX44" fmla="*/ 863366 w 1025525"/>
              <a:gd name="connsiteY44" fmla="*/ 729381 h 1179513"/>
              <a:gd name="connsiteX45" fmla="*/ 861636 w 1025525"/>
              <a:gd name="connsiteY45" fmla="*/ 730035 h 1179513"/>
              <a:gd name="connsiteX46" fmla="*/ 884238 w 1025525"/>
              <a:gd name="connsiteY46" fmla="*/ 755651 h 1179513"/>
              <a:gd name="connsiteX47" fmla="*/ 925513 w 1025525"/>
              <a:gd name="connsiteY47" fmla="*/ 862013 h 1179513"/>
              <a:gd name="connsiteX48" fmla="*/ 908051 w 1025525"/>
              <a:gd name="connsiteY48" fmla="*/ 920750 h 1179513"/>
              <a:gd name="connsiteX49" fmla="*/ 968376 w 1025525"/>
              <a:gd name="connsiteY49" fmla="*/ 1020763 h 1179513"/>
              <a:gd name="connsiteX50" fmla="*/ 925513 w 1025525"/>
              <a:gd name="connsiteY50" fmla="*/ 1082675 h 1179513"/>
              <a:gd name="connsiteX51" fmla="*/ 862013 w 1025525"/>
              <a:gd name="connsiteY51" fmla="*/ 1141413 h 1179513"/>
              <a:gd name="connsiteX52" fmla="*/ 844551 w 1025525"/>
              <a:gd name="connsiteY52" fmla="*/ 1179513 h 1179513"/>
              <a:gd name="connsiteX53" fmla="*/ 809626 w 1025525"/>
              <a:gd name="connsiteY53" fmla="*/ 1160463 h 1179513"/>
              <a:gd name="connsiteX54" fmla="*/ 739776 w 1025525"/>
              <a:gd name="connsiteY54" fmla="*/ 1179513 h 1179513"/>
              <a:gd name="connsiteX55" fmla="*/ 730251 w 1025525"/>
              <a:gd name="connsiteY55" fmla="*/ 1146175 h 1179513"/>
              <a:gd name="connsiteX56" fmla="*/ 509588 w 1025525"/>
              <a:gd name="connsiteY56" fmla="*/ 1179513 h 1179513"/>
              <a:gd name="connsiteX57" fmla="*/ 468313 w 1025525"/>
              <a:gd name="connsiteY57" fmla="*/ 1122363 h 1179513"/>
              <a:gd name="connsiteX58" fmla="*/ 449263 w 1025525"/>
              <a:gd name="connsiteY58" fmla="*/ 1046163 h 1179513"/>
              <a:gd name="connsiteX59" fmla="*/ 414338 w 1025525"/>
              <a:gd name="connsiteY59" fmla="*/ 969963 h 1179513"/>
              <a:gd name="connsiteX60" fmla="*/ 431801 w 1025525"/>
              <a:gd name="connsiteY60" fmla="*/ 949325 h 1179513"/>
              <a:gd name="connsiteX61" fmla="*/ 432798 w 1025525"/>
              <a:gd name="connsiteY61" fmla="*/ 948812 h 1179513"/>
              <a:gd name="connsiteX62" fmla="*/ 431736 w 1025525"/>
              <a:gd name="connsiteY62" fmla="*/ 949325 h 1179513"/>
              <a:gd name="connsiteX63" fmla="*/ 388812 w 1025525"/>
              <a:gd name="connsiteY63" fmla="*/ 917820 h 1179513"/>
              <a:gd name="connsiteX64" fmla="*/ 387620 w 1025525"/>
              <a:gd name="connsiteY64" fmla="*/ 836976 h 1179513"/>
              <a:gd name="connsiteX65" fmla="*/ 262423 w 1025525"/>
              <a:gd name="connsiteY65" fmla="*/ 785854 h 1179513"/>
              <a:gd name="connsiteX66" fmla="*/ 261231 w 1025525"/>
              <a:gd name="connsiteY66" fmla="*/ 763265 h 1179513"/>
              <a:gd name="connsiteX67" fmla="*/ 291039 w 1025525"/>
              <a:gd name="connsiteY67" fmla="*/ 737109 h 1179513"/>
              <a:gd name="connsiteX68" fmla="*/ 291039 w 1025525"/>
              <a:gd name="connsiteY68" fmla="*/ 691932 h 1179513"/>
              <a:gd name="connsiteX69" fmla="*/ 290513 w 1025525"/>
              <a:gd name="connsiteY69" fmla="*/ 691607 h 1179513"/>
              <a:gd name="connsiteX70" fmla="*/ 290513 w 1025525"/>
              <a:gd name="connsiteY70" fmla="*/ 735013 h 1179513"/>
              <a:gd name="connsiteX71" fmla="*/ 261938 w 1025525"/>
              <a:gd name="connsiteY71" fmla="*/ 762001 h 1179513"/>
              <a:gd name="connsiteX72" fmla="*/ 214313 w 1025525"/>
              <a:gd name="connsiteY72" fmla="*/ 768351 h 1179513"/>
              <a:gd name="connsiteX73" fmla="*/ 138113 w 1025525"/>
              <a:gd name="connsiteY73" fmla="*/ 679451 h 1179513"/>
              <a:gd name="connsiteX74" fmla="*/ 39687 w 1025525"/>
              <a:gd name="connsiteY74" fmla="*/ 622301 h 1179513"/>
              <a:gd name="connsiteX75" fmla="*/ 63500 w 1025525"/>
              <a:gd name="connsiteY75" fmla="*/ 600075 h 1179513"/>
              <a:gd name="connsiteX76" fmla="*/ 44450 w 1025525"/>
              <a:gd name="connsiteY76" fmla="*/ 577850 h 1179513"/>
              <a:gd name="connsiteX77" fmla="*/ 0 w 1025525"/>
              <a:gd name="connsiteY77" fmla="*/ 544513 h 1179513"/>
              <a:gd name="connsiteX78" fmla="*/ 9525 w 1025525"/>
              <a:gd name="connsiteY78" fmla="*/ 447675 h 1179513"/>
              <a:gd name="connsiteX79" fmla="*/ 25400 w 1025525"/>
              <a:gd name="connsiteY79" fmla="*/ 407988 h 1179513"/>
              <a:gd name="connsiteX80" fmla="*/ 57150 w 1025525"/>
              <a:gd name="connsiteY80" fmla="*/ 387350 h 1179513"/>
              <a:gd name="connsiteX81" fmla="*/ 85725 w 1025525"/>
              <a:gd name="connsiteY81" fmla="*/ 365125 h 1179513"/>
              <a:gd name="connsiteX82" fmla="*/ 144463 w 1025525"/>
              <a:gd name="connsiteY82" fmla="*/ 331788 h 1179513"/>
              <a:gd name="connsiteX83" fmla="*/ 111125 w 1025525"/>
              <a:gd name="connsiteY83" fmla="*/ 276225 h 1179513"/>
              <a:gd name="connsiteX84" fmla="*/ 150813 w 1025525"/>
              <a:gd name="connsiteY84" fmla="*/ 206375 h 1179513"/>
              <a:gd name="connsiteX85" fmla="*/ 201613 w 1025525"/>
              <a:gd name="connsiteY85" fmla="*/ 258763 h 1179513"/>
              <a:gd name="connsiteX86" fmla="*/ 202396 w 1025525"/>
              <a:gd name="connsiteY86" fmla="*/ 259285 h 1179513"/>
              <a:gd name="connsiteX87" fmla="*/ 268385 w 1025525"/>
              <a:gd name="connsiteY87" fmla="*/ 168227 h 1179513"/>
              <a:gd name="connsiteX88" fmla="*/ 290443 w 1025525"/>
              <a:gd name="connsiteY88" fmla="*/ 162283 h 1179513"/>
              <a:gd name="connsiteX89" fmla="*/ 290443 w 1025525"/>
              <a:gd name="connsiteY89" fmla="*/ 119483 h 1179513"/>
              <a:gd name="connsiteX90" fmla="*/ 266000 w 1025525"/>
              <a:gd name="connsiteY90" fmla="*/ 102244 h 1179513"/>
              <a:gd name="connsiteX91" fmla="*/ 279116 w 1025525"/>
              <a:gd name="connsiteY91" fmla="*/ 29722 h 1179513"/>
              <a:gd name="connsiteX92" fmla="*/ 323829 w 1025525"/>
              <a:gd name="connsiteY92" fmla="*/ 10106 h 1179513"/>
              <a:gd name="connsiteX93" fmla="*/ 404312 w 1025525"/>
              <a:gd name="connsiteY93" fmla="*/ 66578 h 1179513"/>
              <a:gd name="connsiteX94" fmla="*/ 447833 w 1025525"/>
              <a:gd name="connsiteY94" fmla="*/ 6539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90479 w 1025525"/>
              <a:gd name="connsiteY4" fmla="*/ 566759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91196 w 1025525"/>
              <a:gd name="connsiteY7" fmla="*/ 568287 h 1179513"/>
              <a:gd name="connsiteX8" fmla="*/ 390479 w 1025525"/>
              <a:gd name="connsiteY8" fmla="*/ 566759 h 1179513"/>
              <a:gd name="connsiteX9" fmla="*/ 304528 w 1025525"/>
              <a:gd name="connsiteY9" fmla="*/ 560411 h 1179513"/>
              <a:gd name="connsiteX10" fmla="*/ 266700 w 1025525"/>
              <a:gd name="connsiteY10" fmla="*/ 563563 h 1179513"/>
              <a:gd name="connsiteX11" fmla="*/ 230188 w 1025525"/>
              <a:gd name="connsiteY11" fmla="*/ 588963 h 1179513"/>
              <a:gd name="connsiteX12" fmla="*/ 217488 w 1025525"/>
              <a:gd name="connsiteY12" fmla="*/ 646113 h 1179513"/>
              <a:gd name="connsiteX13" fmla="*/ 217814 w 1025525"/>
              <a:gd name="connsiteY13" fmla="*/ 646312 h 1179513"/>
              <a:gd name="connsiteX14" fmla="*/ 231422 w 1025525"/>
              <a:gd name="connsiteY14" fmla="*/ 588499 h 1179513"/>
              <a:gd name="connsiteX15" fmla="*/ 267192 w 1025525"/>
              <a:gd name="connsiteY15" fmla="*/ 563532 h 1179513"/>
              <a:gd name="connsiteX16" fmla="*/ 304155 w 1025525"/>
              <a:gd name="connsiteY16" fmla="*/ 561154 h 1179513"/>
              <a:gd name="connsiteX17" fmla="*/ 304528 w 1025525"/>
              <a:gd name="connsiteY17" fmla="*/ 560411 h 1179513"/>
              <a:gd name="connsiteX18" fmla="*/ 317501 w 1025525"/>
              <a:gd name="connsiteY18" fmla="*/ 531813 h 1179513"/>
              <a:gd name="connsiteX19" fmla="*/ 306837 w 1025525"/>
              <a:gd name="connsiteY19" fmla="*/ 555806 h 1179513"/>
              <a:gd name="connsiteX20" fmla="*/ 318463 w 1025525"/>
              <a:gd name="connsiteY20" fmla="*/ 532621 h 1179513"/>
              <a:gd name="connsiteX21" fmla="*/ 341506 w 1025525"/>
              <a:gd name="connsiteY21" fmla="*/ 550331 h 1179513"/>
              <a:gd name="connsiteX22" fmla="*/ 317501 w 1025525"/>
              <a:gd name="connsiteY22" fmla="*/ 531813 h 1179513"/>
              <a:gd name="connsiteX23" fmla="*/ 384950 w 1025525"/>
              <a:gd name="connsiteY23" fmla="*/ 554989 h 1179513"/>
              <a:gd name="connsiteX24" fmla="*/ 346734 w 1025525"/>
              <a:gd name="connsiteY24" fmla="*/ 474463 h 1179513"/>
              <a:gd name="connsiteX25" fmla="*/ 384950 w 1025525"/>
              <a:gd name="connsiteY25" fmla="*/ 554989 h 1179513"/>
              <a:gd name="connsiteX26" fmla="*/ 270586 w 1025525"/>
              <a:gd name="connsiteY26" fmla="*/ 323546 h 1179513"/>
              <a:gd name="connsiteX27" fmla="*/ 314326 w 1025525"/>
              <a:gd name="connsiteY27" fmla="*/ 373063 h 1179513"/>
              <a:gd name="connsiteX28" fmla="*/ 287338 w 1025525"/>
              <a:gd name="connsiteY28" fmla="*/ 385763 h 1179513"/>
              <a:gd name="connsiteX29" fmla="*/ 287621 w 1025525"/>
              <a:gd name="connsiteY29" fmla="*/ 386913 h 1179513"/>
              <a:gd name="connsiteX30" fmla="*/ 316079 w 1025525"/>
              <a:gd name="connsiteY30" fmla="*/ 374499 h 1179513"/>
              <a:gd name="connsiteX31" fmla="*/ 270586 w 1025525"/>
              <a:gd name="connsiteY31" fmla="*/ 323546 h 1179513"/>
              <a:gd name="connsiteX32" fmla="*/ 228454 w 1025525"/>
              <a:gd name="connsiteY32" fmla="*/ 276657 h 1179513"/>
              <a:gd name="connsiteX33" fmla="*/ 229114 w 1025525"/>
              <a:gd name="connsiteY33" fmla="*/ 277097 h 1179513"/>
              <a:gd name="connsiteX34" fmla="*/ 229037 w 1025525"/>
              <a:gd name="connsiteY34" fmla="*/ 277011 h 1179513"/>
              <a:gd name="connsiteX35" fmla="*/ 228454 w 1025525"/>
              <a:gd name="connsiteY35" fmla="*/ 276657 h 1179513"/>
              <a:gd name="connsiteX36" fmla="*/ 510431 w 1025525"/>
              <a:gd name="connsiteY36" fmla="*/ 0 h 1179513"/>
              <a:gd name="connsiteX37" fmla="*/ 496123 w 1025525"/>
              <a:gd name="connsiteY37" fmla="*/ 61822 h 1179513"/>
              <a:gd name="connsiteX38" fmla="*/ 530701 w 1025525"/>
              <a:gd name="connsiteY38" fmla="*/ 96300 h 1179513"/>
              <a:gd name="connsiteX39" fmla="*/ 593895 w 1025525"/>
              <a:gd name="connsiteY39" fmla="*/ 80844 h 1179513"/>
              <a:gd name="connsiteX40" fmla="*/ 669013 w 1025525"/>
              <a:gd name="connsiteY40" fmla="*/ 101056 h 1179513"/>
              <a:gd name="connsiteX41" fmla="*/ 721477 w 1025525"/>
              <a:gd name="connsiteY41" fmla="*/ 309110 h 1179513"/>
              <a:gd name="connsiteX42" fmla="*/ 747112 w 1025525"/>
              <a:gd name="connsiteY42" fmla="*/ 357855 h 1179513"/>
              <a:gd name="connsiteX43" fmla="*/ 744727 w 1025525"/>
              <a:gd name="connsiteY43" fmla="*/ 399466 h 1179513"/>
              <a:gd name="connsiteX44" fmla="*/ 724458 w 1025525"/>
              <a:gd name="connsiteY44" fmla="*/ 421463 h 1179513"/>
              <a:gd name="connsiteX45" fmla="*/ 752478 w 1025525"/>
              <a:gd name="connsiteY45" fmla="*/ 452966 h 1179513"/>
              <a:gd name="connsiteX46" fmla="*/ 776921 w 1025525"/>
              <a:gd name="connsiteY46" fmla="*/ 459504 h 1179513"/>
              <a:gd name="connsiteX47" fmla="*/ 839519 w 1025525"/>
              <a:gd name="connsiteY47" fmla="*/ 540943 h 1179513"/>
              <a:gd name="connsiteX48" fmla="*/ 950407 w 1025525"/>
              <a:gd name="connsiteY48" fmla="*/ 502899 h 1179513"/>
              <a:gd name="connsiteX49" fmla="*/ 1025525 w 1025525"/>
              <a:gd name="connsiteY49" fmla="*/ 615843 h 1179513"/>
              <a:gd name="connsiteX50" fmla="*/ 863366 w 1025525"/>
              <a:gd name="connsiteY50" fmla="*/ 729381 h 1179513"/>
              <a:gd name="connsiteX51" fmla="*/ 861636 w 1025525"/>
              <a:gd name="connsiteY51" fmla="*/ 730035 h 1179513"/>
              <a:gd name="connsiteX52" fmla="*/ 884238 w 1025525"/>
              <a:gd name="connsiteY52" fmla="*/ 755651 h 1179513"/>
              <a:gd name="connsiteX53" fmla="*/ 925513 w 1025525"/>
              <a:gd name="connsiteY53" fmla="*/ 862013 h 1179513"/>
              <a:gd name="connsiteX54" fmla="*/ 908051 w 1025525"/>
              <a:gd name="connsiteY54" fmla="*/ 920750 h 1179513"/>
              <a:gd name="connsiteX55" fmla="*/ 968376 w 1025525"/>
              <a:gd name="connsiteY55" fmla="*/ 1020763 h 1179513"/>
              <a:gd name="connsiteX56" fmla="*/ 925513 w 1025525"/>
              <a:gd name="connsiteY56" fmla="*/ 1082675 h 1179513"/>
              <a:gd name="connsiteX57" fmla="*/ 862013 w 1025525"/>
              <a:gd name="connsiteY57" fmla="*/ 1141413 h 1179513"/>
              <a:gd name="connsiteX58" fmla="*/ 844551 w 1025525"/>
              <a:gd name="connsiteY58" fmla="*/ 1179513 h 1179513"/>
              <a:gd name="connsiteX59" fmla="*/ 809626 w 1025525"/>
              <a:gd name="connsiteY59" fmla="*/ 1160463 h 1179513"/>
              <a:gd name="connsiteX60" fmla="*/ 739776 w 1025525"/>
              <a:gd name="connsiteY60" fmla="*/ 1179513 h 1179513"/>
              <a:gd name="connsiteX61" fmla="*/ 730251 w 1025525"/>
              <a:gd name="connsiteY61" fmla="*/ 1146175 h 1179513"/>
              <a:gd name="connsiteX62" fmla="*/ 509588 w 1025525"/>
              <a:gd name="connsiteY62" fmla="*/ 1179513 h 1179513"/>
              <a:gd name="connsiteX63" fmla="*/ 468313 w 1025525"/>
              <a:gd name="connsiteY63" fmla="*/ 1122363 h 1179513"/>
              <a:gd name="connsiteX64" fmla="*/ 449263 w 1025525"/>
              <a:gd name="connsiteY64" fmla="*/ 1046163 h 1179513"/>
              <a:gd name="connsiteX65" fmla="*/ 414338 w 1025525"/>
              <a:gd name="connsiteY65" fmla="*/ 969963 h 1179513"/>
              <a:gd name="connsiteX66" fmla="*/ 431801 w 1025525"/>
              <a:gd name="connsiteY66" fmla="*/ 949325 h 1179513"/>
              <a:gd name="connsiteX67" fmla="*/ 432798 w 1025525"/>
              <a:gd name="connsiteY67" fmla="*/ 948812 h 1179513"/>
              <a:gd name="connsiteX68" fmla="*/ 431736 w 1025525"/>
              <a:gd name="connsiteY68" fmla="*/ 949325 h 1179513"/>
              <a:gd name="connsiteX69" fmla="*/ 388812 w 1025525"/>
              <a:gd name="connsiteY69" fmla="*/ 917820 h 1179513"/>
              <a:gd name="connsiteX70" fmla="*/ 387620 w 1025525"/>
              <a:gd name="connsiteY70" fmla="*/ 836976 h 1179513"/>
              <a:gd name="connsiteX71" fmla="*/ 262423 w 1025525"/>
              <a:gd name="connsiteY71" fmla="*/ 785854 h 1179513"/>
              <a:gd name="connsiteX72" fmla="*/ 261231 w 1025525"/>
              <a:gd name="connsiteY72" fmla="*/ 763265 h 1179513"/>
              <a:gd name="connsiteX73" fmla="*/ 291039 w 1025525"/>
              <a:gd name="connsiteY73" fmla="*/ 737109 h 1179513"/>
              <a:gd name="connsiteX74" fmla="*/ 291039 w 1025525"/>
              <a:gd name="connsiteY74" fmla="*/ 691932 h 1179513"/>
              <a:gd name="connsiteX75" fmla="*/ 290513 w 1025525"/>
              <a:gd name="connsiteY75" fmla="*/ 691607 h 1179513"/>
              <a:gd name="connsiteX76" fmla="*/ 290513 w 1025525"/>
              <a:gd name="connsiteY76" fmla="*/ 735013 h 1179513"/>
              <a:gd name="connsiteX77" fmla="*/ 261938 w 1025525"/>
              <a:gd name="connsiteY77" fmla="*/ 762001 h 1179513"/>
              <a:gd name="connsiteX78" fmla="*/ 214313 w 1025525"/>
              <a:gd name="connsiteY78" fmla="*/ 768351 h 1179513"/>
              <a:gd name="connsiteX79" fmla="*/ 138113 w 1025525"/>
              <a:gd name="connsiteY79" fmla="*/ 679451 h 1179513"/>
              <a:gd name="connsiteX80" fmla="*/ 39687 w 1025525"/>
              <a:gd name="connsiteY80" fmla="*/ 622301 h 1179513"/>
              <a:gd name="connsiteX81" fmla="*/ 63500 w 1025525"/>
              <a:gd name="connsiteY81" fmla="*/ 600075 h 1179513"/>
              <a:gd name="connsiteX82" fmla="*/ 44450 w 1025525"/>
              <a:gd name="connsiteY82" fmla="*/ 577850 h 1179513"/>
              <a:gd name="connsiteX83" fmla="*/ 0 w 1025525"/>
              <a:gd name="connsiteY83" fmla="*/ 544513 h 1179513"/>
              <a:gd name="connsiteX84" fmla="*/ 9525 w 1025525"/>
              <a:gd name="connsiteY84" fmla="*/ 447675 h 1179513"/>
              <a:gd name="connsiteX85" fmla="*/ 25400 w 1025525"/>
              <a:gd name="connsiteY85" fmla="*/ 407988 h 1179513"/>
              <a:gd name="connsiteX86" fmla="*/ 57150 w 1025525"/>
              <a:gd name="connsiteY86" fmla="*/ 387350 h 1179513"/>
              <a:gd name="connsiteX87" fmla="*/ 85725 w 1025525"/>
              <a:gd name="connsiteY87" fmla="*/ 365125 h 1179513"/>
              <a:gd name="connsiteX88" fmla="*/ 144463 w 1025525"/>
              <a:gd name="connsiteY88" fmla="*/ 331788 h 1179513"/>
              <a:gd name="connsiteX89" fmla="*/ 111125 w 1025525"/>
              <a:gd name="connsiteY89" fmla="*/ 276225 h 1179513"/>
              <a:gd name="connsiteX90" fmla="*/ 150813 w 1025525"/>
              <a:gd name="connsiteY90" fmla="*/ 206375 h 1179513"/>
              <a:gd name="connsiteX91" fmla="*/ 201613 w 1025525"/>
              <a:gd name="connsiteY91" fmla="*/ 258763 h 1179513"/>
              <a:gd name="connsiteX92" fmla="*/ 202396 w 1025525"/>
              <a:gd name="connsiteY92" fmla="*/ 259285 h 1179513"/>
              <a:gd name="connsiteX93" fmla="*/ 268385 w 1025525"/>
              <a:gd name="connsiteY93" fmla="*/ 168227 h 1179513"/>
              <a:gd name="connsiteX94" fmla="*/ 290443 w 1025525"/>
              <a:gd name="connsiteY94" fmla="*/ 162283 h 1179513"/>
              <a:gd name="connsiteX95" fmla="*/ 290443 w 1025525"/>
              <a:gd name="connsiteY95" fmla="*/ 119483 h 1179513"/>
              <a:gd name="connsiteX96" fmla="*/ 266000 w 1025525"/>
              <a:gd name="connsiteY96" fmla="*/ 102244 h 1179513"/>
              <a:gd name="connsiteX97" fmla="*/ 279116 w 1025525"/>
              <a:gd name="connsiteY97" fmla="*/ 29722 h 1179513"/>
              <a:gd name="connsiteX98" fmla="*/ 323829 w 1025525"/>
              <a:gd name="connsiteY98" fmla="*/ 10106 h 1179513"/>
              <a:gd name="connsiteX99" fmla="*/ 404312 w 1025525"/>
              <a:gd name="connsiteY99" fmla="*/ 66578 h 1179513"/>
              <a:gd name="connsiteX100" fmla="*/ 447833 w 1025525"/>
              <a:gd name="connsiteY100" fmla="*/ 6539 h 1179513"/>
              <a:gd name="connsiteX101" fmla="*/ 510431 w 1025525"/>
              <a:gd name="connsiteY101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90479 w 1025525"/>
              <a:gd name="connsiteY4" fmla="*/ 566759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91196 w 1025525"/>
              <a:gd name="connsiteY7" fmla="*/ 568287 h 1179513"/>
              <a:gd name="connsiteX8" fmla="*/ 390479 w 1025525"/>
              <a:gd name="connsiteY8" fmla="*/ 566759 h 1179513"/>
              <a:gd name="connsiteX9" fmla="*/ 304528 w 1025525"/>
              <a:gd name="connsiteY9" fmla="*/ 560411 h 1179513"/>
              <a:gd name="connsiteX10" fmla="*/ 266700 w 1025525"/>
              <a:gd name="connsiteY10" fmla="*/ 563563 h 1179513"/>
              <a:gd name="connsiteX11" fmla="*/ 230188 w 1025525"/>
              <a:gd name="connsiteY11" fmla="*/ 588963 h 1179513"/>
              <a:gd name="connsiteX12" fmla="*/ 217488 w 1025525"/>
              <a:gd name="connsiteY12" fmla="*/ 646113 h 1179513"/>
              <a:gd name="connsiteX13" fmla="*/ 217814 w 1025525"/>
              <a:gd name="connsiteY13" fmla="*/ 646312 h 1179513"/>
              <a:gd name="connsiteX14" fmla="*/ 231422 w 1025525"/>
              <a:gd name="connsiteY14" fmla="*/ 588499 h 1179513"/>
              <a:gd name="connsiteX15" fmla="*/ 267192 w 1025525"/>
              <a:gd name="connsiteY15" fmla="*/ 563532 h 1179513"/>
              <a:gd name="connsiteX16" fmla="*/ 304155 w 1025525"/>
              <a:gd name="connsiteY16" fmla="*/ 561154 h 1179513"/>
              <a:gd name="connsiteX17" fmla="*/ 304528 w 1025525"/>
              <a:gd name="connsiteY17" fmla="*/ 560411 h 1179513"/>
              <a:gd name="connsiteX18" fmla="*/ 317501 w 1025525"/>
              <a:gd name="connsiteY18" fmla="*/ 531813 h 1179513"/>
              <a:gd name="connsiteX19" fmla="*/ 306837 w 1025525"/>
              <a:gd name="connsiteY19" fmla="*/ 555806 h 1179513"/>
              <a:gd name="connsiteX20" fmla="*/ 318463 w 1025525"/>
              <a:gd name="connsiteY20" fmla="*/ 532621 h 1179513"/>
              <a:gd name="connsiteX21" fmla="*/ 341506 w 1025525"/>
              <a:gd name="connsiteY21" fmla="*/ 550331 h 1179513"/>
              <a:gd name="connsiteX22" fmla="*/ 317501 w 1025525"/>
              <a:gd name="connsiteY22" fmla="*/ 531813 h 1179513"/>
              <a:gd name="connsiteX23" fmla="*/ 270586 w 1025525"/>
              <a:gd name="connsiteY23" fmla="*/ 323546 h 1179513"/>
              <a:gd name="connsiteX24" fmla="*/ 314326 w 1025525"/>
              <a:gd name="connsiteY24" fmla="*/ 373063 h 1179513"/>
              <a:gd name="connsiteX25" fmla="*/ 287338 w 1025525"/>
              <a:gd name="connsiteY25" fmla="*/ 385763 h 1179513"/>
              <a:gd name="connsiteX26" fmla="*/ 287621 w 1025525"/>
              <a:gd name="connsiteY26" fmla="*/ 386913 h 1179513"/>
              <a:gd name="connsiteX27" fmla="*/ 316079 w 1025525"/>
              <a:gd name="connsiteY27" fmla="*/ 374499 h 1179513"/>
              <a:gd name="connsiteX28" fmla="*/ 270586 w 1025525"/>
              <a:gd name="connsiteY28" fmla="*/ 323546 h 1179513"/>
              <a:gd name="connsiteX29" fmla="*/ 228454 w 1025525"/>
              <a:gd name="connsiteY29" fmla="*/ 276657 h 1179513"/>
              <a:gd name="connsiteX30" fmla="*/ 229114 w 1025525"/>
              <a:gd name="connsiteY30" fmla="*/ 277097 h 1179513"/>
              <a:gd name="connsiteX31" fmla="*/ 229037 w 1025525"/>
              <a:gd name="connsiteY31" fmla="*/ 277011 h 1179513"/>
              <a:gd name="connsiteX32" fmla="*/ 228454 w 1025525"/>
              <a:gd name="connsiteY32" fmla="*/ 276657 h 1179513"/>
              <a:gd name="connsiteX33" fmla="*/ 510431 w 1025525"/>
              <a:gd name="connsiteY33" fmla="*/ 0 h 1179513"/>
              <a:gd name="connsiteX34" fmla="*/ 496123 w 1025525"/>
              <a:gd name="connsiteY34" fmla="*/ 61822 h 1179513"/>
              <a:gd name="connsiteX35" fmla="*/ 530701 w 1025525"/>
              <a:gd name="connsiteY35" fmla="*/ 96300 h 1179513"/>
              <a:gd name="connsiteX36" fmla="*/ 593895 w 1025525"/>
              <a:gd name="connsiteY36" fmla="*/ 80844 h 1179513"/>
              <a:gd name="connsiteX37" fmla="*/ 669013 w 1025525"/>
              <a:gd name="connsiteY37" fmla="*/ 101056 h 1179513"/>
              <a:gd name="connsiteX38" fmla="*/ 721477 w 1025525"/>
              <a:gd name="connsiteY38" fmla="*/ 309110 h 1179513"/>
              <a:gd name="connsiteX39" fmla="*/ 747112 w 1025525"/>
              <a:gd name="connsiteY39" fmla="*/ 357855 h 1179513"/>
              <a:gd name="connsiteX40" fmla="*/ 744727 w 1025525"/>
              <a:gd name="connsiteY40" fmla="*/ 399466 h 1179513"/>
              <a:gd name="connsiteX41" fmla="*/ 724458 w 1025525"/>
              <a:gd name="connsiteY41" fmla="*/ 421463 h 1179513"/>
              <a:gd name="connsiteX42" fmla="*/ 752478 w 1025525"/>
              <a:gd name="connsiteY42" fmla="*/ 452966 h 1179513"/>
              <a:gd name="connsiteX43" fmla="*/ 776921 w 1025525"/>
              <a:gd name="connsiteY43" fmla="*/ 459504 h 1179513"/>
              <a:gd name="connsiteX44" fmla="*/ 839519 w 1025525"/>
              <a:gd name="connsiteY44" fmla="*/ 540943 h 1179513"/>
              <a:gd name="connsiteX45" fmla="*/ 950407 w 1025525"/>
              <a:gd name="connsiteY45" fmla="*/ 502899 h 1179513"/>
              <a:gd name="connsiteX46" fmla="*/ 1025525 w 1025525"/>
              <a:gd name="connsiteY46" fmla="*/ 615843 h 1179513"/>
              <a:gd name="connsiteX47" fmla="*/ 863366 w 1025525"/>
              <a:gd name="connsiteY47" fmla="*/ 729381 h 1179513"/>
              <a:gd name="connsiteX48" fmla="*/ 861636 w 1025525"/>
              <a:gd name="connsiteY48" fmla="*/ 730035 h 1179513"/>
              <a:gd name="connsiteX49" fmla="*/ 884238 w 1025525"/>
              <a:gd name="connsiteY49" fmla="*/ 755651 h 1179513"/>
              <a:gd name="connsiteX50" fmla="*/ 925513 w 1025525"/>
              <a:gd name="connsiteY50" fmla="*/ 862013 h 1179513"/>
              <a:gd name="connsiteX51" fmla="*/ 908051 w 1025525"/>
              <a:gd name="connsiteY51" fmla="*/ 920750 h 1179513"/>
              <a:gd name="connsiteX52" fmla="*/ 968376 w 1025525"/>
              <a:gd name="connsiteY52" fmla="*/ 1020763 h 1179513"/>
              <a:gd name="connsiteX53" fmla="*/ 925513 w 1025525"/>
              <a:gd name="connsiteY53" fmla="*/ 1082675 h 1179513"/>
              <a:gd name="connsiteX54" fmla="*/ 862013 w 1025525"/>
              <a:gd name="connsiteY54" fmla="*/ 1141413 h 1179513"/>
              <a:gd name="connsiteX55" fmla="*/ 844551 w 1025525"/>
              <a:gd name="connsiteY55" fmla="*/ 1179513 h 1179513"/>
              <a:gd name="connsiteX56" fmla="*/ 809626 w 1025525"/>
              <a:gd name="connsiteY56" fmla="*/ 1160463 h 1179513"/>
              <a:gd name="connsiteX57" fmla="*/ 739776 w 1025525"/>
              <a:gd name="connsiteY57" fmla="*/ 1179513 h 1179513"/>
              <a:gd name="connsiteX58" fmla="*/ 730251 w 1025525"/>
              <a:gd name="connsiteY58" fmla="*/ 1146175 h 1179513"/>
              <a:gd name="connsiteX59" fmla="*/ 509588 w 1025525"/>
              <a:gd name="connsiteY59" fmla="*/ 1179513 h 1179513"/>
              <a:gd name="connsiteX60" fmla="*/ 468313 w 1025525"/>
              <a:gd name="connsiteY60" fmla="*/ 1122363 h 1179513"/>
              <a:gd name="connsiteX61" fmla="*/ 449263 w 1025525"/>
              <a:gd name="connsiteY61" fmla="*/ 1046163 h 1179513"/>
              <a:gd name="connsiteX62" fmla="*/ 414338 w 1025525"/>
              <a:gd name="connsiteY62" fmla="*/ 969963 h 1179513"/>
              <a:gd name="connsiteX63" fmla="*/ 431801 w 1025525"/>
              <a:gd name="connsiteY63" fmla="*/ 949325 h 1179513"/>
              <a:gd name="connsiteX64" fmla="*/ 432798 w 1025525"/>
              <a:gd name="connsiteY64" fmla="*/ 948812 h 1179513"/>
              <a:gd name="connsiteX65" fmla="*/ 431736 w 1025525"/>
              <a:gd name="connsiteY65" fmla="*/ 949325 h 1179513"/>
              <a:gd name="connsiteX66" fmla="*/ 388812 w 1025525"/>
              <a:gd name="connsiteY66" fmla="*/ 917820 h 1179513"/>
              <a:gd name="connsiteX67" fmla="*/ 387620 w 1025525"/>
              <a:gd name="connsiteY67" fmla="*/ 836976 h 1179513"/>
              <a:gd name="connsiteX68" fmla="*/ 262423 w 1025525"/>
              <a:gd name="connsiteY68" fmla="*/ 785854 h 1179513"/>
              <a:gd name="connsiteX69" fmla="*/ 261231 w 1025525"/>
              <a:gd name="connsiteY69" fmla="*/ 763265 h 1179513"/>
              <a:gd name="connsiteX70" fmla="*/ 291039 w 1025525"/>
              <a:gd name="connsiteY70" fmla="*/ 737109 h 1179513"/>
              <a:gd name="connsiteX71" fmla="*/ 291039 w 1025525"/>
              <a:gd name="connsiteY71" fmla="*/ 691932 h 1179513"/>
              <a:gd name="connsiteX72" fmla="*/ 290513 w 1025525"/>
              <a:gd name="connsiteY72" fmla="*/ 691607 h 1179513"/>
              <a:gd name="connsiteX73" fmla="*/ 290513 w 1025525"/>
              <a:gd name="connsiteY73" fmla="*/ 735013 h 1179513"/>
              <a:gd name="connsiteX74" fmla="*/ 261938 w 1025525"/>
              <a:gd name="connsiteY74" fmla="*/ 762001 h 1179513"/>
              <a:gd name="connsiteX75" fmla="*/ 214313 w 1025525"/>
              <a:gd name="connsiteY75" fmla="*/ 768351 h 1179513"/>
              <a:gd name="connsiteX76" fmla="*/ 138113 w 1025525"/>
              <a:gd name="connsiteY76" fmla="*/ 679451 h 1179513"/>
              <a:gd name="connsiteX77" fmla="*/ 39687 w 1025525"/>
              <a:gd name="connsiteY77" fmla="*/ 622301 h 1179513"/>
              <a:gd name="connsiteX78" fmla="*/ 63500 w 1025525"/>
              <a:gd name="connsiteY78" fmla="*/ 600075 h 1179513"/>
              <a:gd name="connsiteX79" fmla="*/ 44450 w 1025525"/>
              <a:gd name="connsiteY79" fmla="*/ 577850 h 1179513"/>
              <a:gd name="connsiteX80" fmla="*/ 0 w 1025525"/>
              <a:gd name="connsiteY80" fmla="*/ 544513 h 1179513"/>
              <a:gd name="connsiteX81" fmla="*/ 9525 w 1025525"/>
              <a:gd name="connsiteY81" fmla="*/ 447675 h 1179513"/>
              <a:gd name="connsiteX82" fmla="*/ 25400 w 1025525"/>
              <a:gd name="connsiteY82" fmla="*/ 407988 h 1179513"/>
              <a:gd name="connsiteX83" fmla="*/ 57150 w 1025525"/>
              <a:gd name="connsiteY83" fmla="*/ 387350 h 1179513"/>
              <a:gd name="connsiteX84" fmla="*/ 85725 w 1025525"/>
              <a:gd name="connsiteY84" fmla="*/ 365125 h 1179513"/>
              <a:gd name="connsiteX85" fmla="*/ 144463 w 1025525"/>
              <a:gd name="connsiteY85" fmla="*/ 331788 h 1179513"/>
              <a:gd name="connsiteX86" fmla="*/ 111125 w 1025525"/>
              <a:gd name="connsiteY86" fmla="*/ 276225 h 1179513"/>
              <a:gd name="connsiteX87" fmla="*/ 150813 w 1025525"/>
              <a:gd name="connsiteY87" fmla="*/ 206375 h 1179513"/>
              <a:gd name="connsiteX88" fmla="*/ 201613 w 1025525"/>
              <a:gd name="connsiteY88" fmla="*/ 258763 h 1179513"/>
              <a:gd name="connsiteX89" fmla="*/ 202396 w 1025525"/>
              <a:gd name="connsiteY89" fmla="*/ 259285 h 1179513"/>
              <a:gd name="connsiteX90" fmla="*/ 268385 w 1025525"/>
              <a:gd name="connsiteY90" fmla="*/ 168227 h 1179513"/>
              <a:gd name="connsiteX91" fmla="*/ 290443 w 1025525"/>
              <a:gd name="connsiteY91" fmla="*/ 162283 h 1179513"/>
              <a:gd name="connsiteX92" fmla="*/ 290443 w 1025525"/>
              <a:gd name="connsiteY92" fmla="*/ 119483 h 1179513"/>
              <a:gd name="connsiteX93" fmla="*/ 266000 w 1025525"/>
              <a:gd name="connsiteY93" fmla="*/ 102244 h 1179513"/>
              <a:gd name="connsiteX94" fmla="*/ 279116 w 1025525"/>
              <a:gd name="connsiteY94" fmla="*/ 29722 h 1179513"/>
              <a:gd name="connsiteX95" fmla="*/ 323829 w 1025525"/>
              <a:gd name="connsiteY95" fmla="*/ 10106 h 1179513"/>
              <a:gd name="connsiteX96" fmla="*/ 404312 w 1025525"/>
              <a:gd name="connsiteY96" fmla="*/ 66578 h 1179513"/>
              <a:gd name="connsiteX97" fmla="*/ 447833 w 1025525"/>
              <a:gd name="connsiteY97" fmla="*/ 6539 h 1179513"/>
              <a:gd name="connsiteX98" fmla="*/ 510431 w 1025525"/>
              <a:gd name="connsiteY98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91196 w 1025525"/>
              <a:gd name="connsiteY4" fmla="*/ 568287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91196 w 1025525"/>
              <a:gd name="connsiteY7" fmla="*/ 568287 h 1179513"/>
              <a:gd name="connsiteX8" fmla="*/ 304528 w 1025525"/>
              <a:gd name="connsiteY8" fmla="*/ 560411 h 1179513"/>
              <a:gd name="connsiteX9" fmla="*/ 266700 w 1025525"/>
              <a:gd name="connsiteY9" fmla="*/ 563563 h 1179513"/>
              <a:gd name="connsiteX10" fmla="*/ 230188 w 1025525"/>
              <a:gd name="connsiteY10" fmla="*/ 588963 h 1179513"/>
              <a:gd name="connsiteX11" fmla="*/ 217488 w 1025525"/>
              <a:gd name="connsiteY11" fmla="*/ 646113 h 1179513"/>
              <a:gd name="connsiteX12" fmla="*/ 217814 w 1025525"/>
              <a:gd name="connsiteY12" fmla="*/ 646312 h 1179513"/>
              <a:gd name="connsiteX13" fmla="*/ 231422 w 1025525"/>
              <a:gd name="connsiteY13" fmla="*/ 588499 h 1179513"/>
              <a:gd name="connsiteX14" fmla="*/ 267192 w 1025525"/>
              <a:gd name="connsiteY14" fmla="*/ 563532 h 1179513"/>
              <a:gd name="connsiteX15" fmla="*/ 304155 w 1025525"/>
              <a:gd name="connsiteY15" fmla="*/ 561154 h 1179513"/>
              <a:gd name="connsiteX16" fmla="*/ 304528 w 1025525"/>
              <a:gd name="connsiteY16" fmla="*/ 560411 h 1179513"/>
              <a:gd name="connsiteX17" fmla="*/ 317501 w 1025525"/>
              <a:gd name="connsiteY17" fmla="*/ 531813 h 1179513"/>
              <a:gd name="connsiteX18" fmla="*/ 306837 w 1025525"/>
              <a:gd name="connsiteY18" fmla="*/ 555806 h 1179513"/>
              <a:gd name="connsiteX19" fmla="*/ 318463 w 1025525"/>
              <a:gd name="connsiteY19" fmla="*/ 532621 h 1179513"/>
              <a:gd name="connsiteX20" fmla="*/ 341506 w 1025525"/>
              <a:gd name="connsiteY20" fmla="*/ 550331 h 1179513"/>
              <a:gd name="connsiteX21" fmla="*/ 317501 w 1025525"/>
              <a:gd name="connsiteY21" fmla="*/ 531813 h 1179513"/>
              <a:gd name="connsiteX22" fmla="*/ 270586 w 1025525"/>
              <a:gd name="connsiteY22" fmla="*/ 323546 h 1179513"/>
              <a:gd name="connsiteX23" fmla="*/ 314326 w 1025525"/>
              <a:gd name="connsiteY23" fmla="*/ 373063 h 1179513"/>
              <a:gd name="connsiteX24" fmla="*/ 287338 w 1025525"/>
              <a:gd name="connsiteY24" fmla="*/ 385763 h 1179513"/>
              <a:gd name="connsiteX25" fmla="*/ 287621 w 1025525"/>
              <a:gd name="connsiteY25" fmla="*/ 386913 h 1179513"/>
              <a:gd name="connsiteX26" fmla="*/ 316079 w 1025525"/>
              <a:gd name="connsiteY26" fmla="*/ 374499 h 1179513"/>
              <a:gd name="connsiteX27" fmla="*/ 270586 w 1025525"/>
              <a:gd name="connsiteY27" fmla="*/ 323546 h 1179513"/>
              <a:gd name="connsiteX28" fmla="*/ 228454 w 1025525"/>
              <a:gd name="connsiteY28" fmla="*/ 276657 h 1179513"/>
              <a:gd name="connsiteX29" fmla="*/ 229114 w 1025525"/>
              <a:gd name="connsiteY29" fmla="*/ 277097 h 1179513"/>
              <a:gd name="connsiteX30" fmla="*/ 229037 w 1025525"/>
              <a:gd name="connsiteY30" fmla="*/ 277011 h 1179513"/>
              <a:gd name="connsiteX31" fmla="*/ 228454 w 1025525"/>
              <a:gd name="connsiteY31" fmla="*/ 276657 h 1179513"/>
              <a:gd name="connsiteX32" fmla="*/ 510431 w 1025525"/>
              <a:gd name="connsiteY32" fmla="*/ 0 h 1179513"/>
              <a:gd name="connsiteX33" fmla="*/ 496123 w 1025525"/>
              <a:gd name="connsiteY33" fmla="*/ 61822 h 1179513"/>
              <a:gd name="connsiteX34" fmla="*/ 530701 w 1025525"/>
              <a:gd name="connsiteY34" fmla="*/ 96300 h 1179513"/>
              <a:gd name="connsiteX35" fmla="*/ 593895 w 1025525"/>
              <a:gd name="connsiteY35" fmla="*/ 80844 h 1179513"/>
              <a:gd name="connsiteX36" fmla="*/ 669013 w 1025525"/>
              <a:gd name="connsiteY36" fmla="*/ 101056 h 1179513"/>
              <a:gd name="connsiteX37" fmla="*/ 721477 w 1025525"/>
              <a:gd name="connsiteY37" fmla="*/ 309110 h 1179513"/>
              <a:gd name="connsiteX38" fmla="*/ 747112 w 1025525"/>
              <a:gd name="connsiteY38" fmla="*/ 357855 h 1179513"/>
              <a:gd name="connsiteX39" fmla="*/ 744727 w 1025525"/>
              <a:gd name="connsiteY39" fmla="*/ 399466 h 1179513"/>
              <a:gd name="connsiteX40" fmla="*/ 724458 w 1025525"/>
              <a:gd name="connsiteY40" fmla="*/ 421463 h 1179513"/>
              <a:gd name="connsiteX41" fmla="*/ 752478 w 1025525"/>
              <a:gd name="connsiteY41" fmla="*/ 452966 h 1179513"/>
              <a:gd name="connsiteX42" fmla="*/ 776921 w 1025525"/>
              <a:gd name="connsiteY42" fmla="*/ 459504 h 1179513"/>
              <a:gd name="connsiteX43" fmla="*/ 839519 w 1025525"/>
              <a:gd name="connsiteY43" fmla="*/ 540943 h 1179513"/>
              <a:gd name="connsiteX44" fmla="*/ 950407 w 1025525"/>
              <a:gd name="connsiteY44" fmla="*/ 502899 h 1179513"/>
              <a:gd name="connsiteX45" fmla="*/ 1025525 w 1025525"/>
              <a:gd name="connsiteY45" fmla="*/ 615843 h 1179513"/>
              <a:gd name="connsiteX46" fmla="*/ 863366 w 1025525"/>
              <a:gd name="connsiteY46" fmla="*/ 729381 h 1179513"/>
              <a:gd name="connsiteX47" fmla="*/ 861636 w 1025525"/>
              <a:gd name="connsiteY47" fmla="*/ 730035 h 1179513"/>
              <a:gd name="connsiteX48" fmla="*/ 884238 w 1025525"/>
              <a:gd name="connsiteY48" fmla="*/ 755651 h 1179513"/>
              <a:gd name="connsiteX49" fmla="*/ 925513 w 1025525"/>
              <a:gd name="connsiteY49" fmla="*/ 862013 h 1179513"/>
              <a:gd name="connsiteX50" fmla="*/ 908051 w 1025525"/>
              <a:gd name="connsiteY50" fmla="*/ 920750 h 1179513"/>
              <a:gd name="connsiteX51" fmla="*/ 968376 w 1025525"/>
              <a:gd name="connsiteY51" fmla="*/ 1020763 h 1179513"/>
              <a:gd name="connsiteX52" fmla="*/ 925513 w 1025525"/>
              <a:gd name="connsiteY52" fmla="*/ 1082675 h 1179513"/>
              <a:gd name="connsiteX53" fmla="*/ 862013 w 1025525"/>
              <a:gd name="connsiteY53" fmla="*/ 1141413 h 1179513"/>
              <a:gd name="connsiteX54" fmla="*/ 844551 w 1025525"/>
              <a:gd name="connsiteY54" fmla="*/ 1179513 h 1179513"/>
              <a:gd name="connsiteX55" fmla="*/ 809626 w 1025525"/>
              <a:gd name="connsiteY55" fmla="*/ 1160463 h 1179513"/>
              <a:gd name="connsiteX56" fmla="*/ 739776 w 1025525"/>
              <a:gd name="connsiteY56" fmla="*/ 1179513 h 1179513"/>
              <a:gd name="connsiteX57" fmla="*/ 730251 w 1025525"/>
              <a:gd name="connsiteY57" fmla="*/ 1146175 h 1179513"/>
              <a:gd name="connsiteX58" fmla="*/ 509588 w 1025525"/>
              <a:gd name="connsiteY58" fmla="*/ 1179513 h 1179513"/>
              <a:gd name="connsiteX59" fmla="*/ 468313 w 1025525"/>
              <a:gd name="connsiteY59" fmla="*/ 1122363 h 1179513"/>
              <a:gd name="connsiteX60" fmla="*/ 449263 w 1025525"/>
              <a:gd name="connsiteY60" fmla="*/ 1046163 h 1179513"/>
              <a:gd name="connsiteX61" fmla="*/ 414338 w 1025525"/>
              <a:gd name="connsiteY61" fmla="*/ 969963 h 1179513"/>
              <a:gd name="connsiteX62" fmla="*/ 431801 w 1025525"/>
              <a:gd name="connsiteY62" fmla="*/ 949325 h 1179513"/>
              <a:gd name="connsiteX63" fmla="*/ 432798 w 1025525"/>
              <a:gd name="connsiteY63" fmla="*/ 948812 h 1179513"/>
              <a:gd name="connsiteX64" fmla="*/ 431736 w 1025525"/>
              <a:gd name="connsiteY64" fmla="*/ 949325 h 1179513"/>
              <a:gd name="connsiteX65" fmla="*/ 388812 w 1025525"/>
              <a:gd name="connsiteY65" fmla="*/ 917820 h 1179513"/>
              <a:gd name="connsiteX66" fmla="*/ 387620 w 1025525"/>
              <a:gd name="connsiteY66" fmla="*/ 836976 h 1179513"/>
              <a:gd name="connsiteX67" fmla="*/ 262423 w 1025525"/>
              <a:gd name="connsiteY67" fmla="*/ 785854 h 1179513"/>
              <a:gd name="connsiteX68" fmla="*/ 261231 w 1025525"/>
              <a:gd name="connsiteY68" fmla="*/ 763265 h 1179513"/>
              <a:gd name="connsiteX69" fmla="*/ 291039 w 1025525"/>
              <a:gd name="connsiteY69" fmla="*/ 737109 h 1179513"/>
              <a:gd name="connsiteX70" fmla="*/ 291039 w 1025525"/>
              <a:gd name="connsiteY70" fmla="*/ 691932 h 1179513"/>
              <a:gd name="connsiteX71" fmla="*/ 290513 w 1025525"/>
              <a:gd name="connsiteY71" fmla="*/ 691607 h 1179513"/>
              <a:gd name="connsiteX72" fmla="*/ 290513 w 1025525"/>
              <a:gd name="connsiteY72" fmla="*/ 735013 h 1179513"/>
              <a:gd name="connsiteX73" fmla="*/ 261938 w 1025525"/>
              <a:gd name="connsiteY73" fmla="*/ 762001 h 1179513"/>
              <a:gd name="connsiteX74" fmla="*/ 214313 w 1025525"/>
              <a:gd name="connsiteY74" fmla="*/ 768351 h 1179513"/>
              <a:gd name="connsiteX75" fmla="*/ 138113 w 1025525"/>
              <a:gd name="connsiteY75" fmla="*/ 679451 h 1179513"/>
              <a:gd name="connsiteX76" fmla="*/ 39687 w 1025525"/>
              <a:gd name="connsiteY76" fmla="*/ 622301 h 1179513"/>
              <a:gd name="connsiteX77" fmla="*/ 63500 w 1025525"/>
              <a:gd name="connsiteY77" fmla="*/ 600075 h 1179513"/>
              <a:gd name="connsiteX78" fmla="*/ 44450 w 1025525"/>
              <a:gd name="connsiteY78" fmla="*/ 577850 h 1179513"/>
              <a:gd name="connsiteX79" fmla="*/ 0 w 1025525"/>
              <a:gd name="connsiteY79" fmla="*/ 544513 h 1179513"/>
              <a:gd name="connsiteX80" fmla="*/ 9525 w 1025525"/>
              <a:gd name="connsiteY80" fmla="*/ 447675 h 1179513"/>
              <a:gd name="connsiteX81" fmla="*/ 25400 w 1025525"/>
              <a:gd name="connsiteY81" fmla="*/ 407988 h 1179513"/>
              <a:gd name="connsiteX82" fmla="*/ 57150 w 1025525"/>
              <a:gd name="connsiteY82" fmla="*/ 387350 h 1179513"/>
              <a:gd name="connsiteX83" fmla="*/ 85725 w 1025525"/>
              <a:gd name="connsiteY83" fmla="*/ 365125 h 1179513"/>
              <a:gd name="connsiteX84" fmla="*/ 144463 w 1025525"/>
              <a:gd name="connsiteY84" fmla="*/ 331788 h 1179513"/>
              <a:gd name="connsiteX85" fmla="*/ 111125 w 1025525"/>
              <a:gd name="connsiteY85" fmla="*/ 276225 h 1179513"/>
              <a:gd name="connsiteX86" fmla="*/ 150813 w 1025525"/>
              <a:gd name="connsiteY86" fmla="*/ 206375 h 1179513"/>
              <a:gd name="connsiteX87" fmla="*/ 201613 w 1025525"/>
              <a:gd name="connsiteY87" fmla="*/ 258763 h 1179513"/>
              <a:gd name="connsiteX88" fmla="*/ 202396 w 1025525"/>
              <a:gd name="connsiteY88" fmla="*/ 259285 h 1179513"/>
              <a:gd name="connsiteX89" fmla="*/ 268385 w 1025525"/>
              <a:gd name="connsiteY89" fmla="*/ 168227 h 1179513"/>
              <a:gd name="connsiteX90" fmla="*/ 290443 w 1025525"/>
              <a:gd name="connsiteY90" fmla="*/ 162283 h 1179513"/>
              <a:gd name="connsiteX91" fmla="*/ 290443 w 1025525"/>
              <a:gd name="connsiteY91" fmla="*/ 119483 h 1179513"/>
              <a:gd name="connsiteX92" fmla="*/ 266000 w 1025525"/>
              <a:gd name="connsiteY92" fmla="*/ 102244 h 1179513"/>
              <a:gd name="connsiteX93" fmla="*/ 279116 w 1025525"/>
              <a:gd name="connsiteY93" fmla="*/ 29722 h 1179513"/>
              <a:gd name="connsiteX94" fmla="*/ 323829 w 1025525"/>
              <a:gd name="connsiteY94" fmla="*/ 10106 h 1179513"/>
              <a:gd name="connsiteX95" fmla="*/ 404312 w 1025525"/>
              <a:gd name="connsiteY95" fmla="*/ 66578 h 1179513"/>
              <a:gd name="connsiteX96" fmla="*/ 447833 w 1025525"/>
              <a:gd name="connsiteY96" fmla="*/ 6539 h 1179513"/>
              <a:gd name="connsiteX97" fmla="*/ 510431 w 1025525"/>
              <a:gd name="connsiteY97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75696 w 1025525"/>
              <a:gd name="connsiteY4" fmla="*/ 576610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04528 w 1025525"/>
              <a:gd name="connsiteY7" fmla="*/ 560411 h 1179513"/>
              <a:gd name="connsiteX8" fmla="*/ 266700 w 1025525"/>
              <a:gd name="connsiteY8" fmla="*/ 563563 h 1179513"/>
              <a:gd name="connsiteX9" fmla="*/ 230188 w 1025525"/>
              <a:gd name="connsiteY9" fmla="*/ 588963 h 1179513"/>
              <a:gd name="connsiteX10" fmla="*/ 217488 w 1025525"/>
              <a:gd name="connsiteY10" fmla="*/ 646113 h 1179513"/>
              <a:gd name="connsiteX11" fmla="*/ 217814 w 1025525"/>
              <a:gd name="connsiteY11" fmla="*/ 646312 h 1179513"/>
              <a:gd name="connsiteX12" fmla="*/ 231422 w 1025525"/>
              <a:gd name="connsiteY12" fmla="*/ 588499 h 1179513"/>
              <a:gd name="connsiteX13" fmla="*/ 267192 w 1025525"/>
              <a:gd name="connsiteY13" fmla="*/ 563532 h 1179513"/>
              <a:gd name="connsiteX14" fmla="*/ 304155 w 1025525"/>
              <a:gd name="connsiteY14" fmla="*/ 561154 h 1179513"/>
              <a:gd name="connsiteX15" fmla="*/ 304528 w 1025525"/>
              <a:gd name="connsiteY15" fmla="*/ 560411 h 1179513"/>
              <a:gd name="connsiteX16" fmla="*/ 317501 w 1025525"/>
              <a:gd name="connsiteY16" fmla="*/ 531813 h 1179513"/>
              <a:gd name="connsiteX17" fmla="*/ 306837 w 1025525"/>
              <a:gd name="connsiteY17" fmla="*/ 555806 h 1179513"/>
              <a:gd name="connsiteX18" fmla="*/ 318463 w 1025525"/>
              <a:gd name="connsiteY18" fmla="*/ 532621 h 1179513"/>
              <a:gd name="connsiteX19" fmla="*/ 341506 w 1025525"/>
              <a:gd name="connsiteY19" fmla="*/ 550331 h 1179513"/>
              <a:gd name="connsiteX20" fmla="*/ 317501 w 1025525"/>
              <a:gd name="connsiteY20" fmla="*/ 531813 h 1179513"/>
              <a:gd name="connsiteX21" fmla="*/ 270586 w 1025525"/>
              <a:gd name="connsiteY21" fmla="*/ 323546 h 1179513"/>
              <a:gd name="connsiteX22" fmla="*/ 314326 w 1025525"/>
              <a:gd name="connsiteY22" fmla="*/ 373063 h 1179513"/>
              <a:gd name="connsiteX23" fmla="*/ 287338 w 1025525"/>
              <a:gd name="connsiteY23" fmla="*/ 385763 h 1179513"/>
              <a:gd name="connsiteX24" fmla="*/ 287621 w 1025525"/>
              <a:gd name="connsiteY24" fmla="*/ 386913 h 1179513"/>
              <a:gd name="connsiteX25" fmla="*/ 316079 w 1025525"/>
              <a:gd name="connsiteY25" fmla="*/ 374499 h 1179513"/>
              <a:gd name="connsiteX26" fmla="*/ 270586 w 1025525"/>
              <a:gd name="connsiteY26" fmla="*/ 323546 h 1179513"/>
              <a:gd name="connsiteX27" fmla="*/ 228454 w 1025525"/>
              <a:gd name="connsiteY27" fmla="*/ 276657 h 1179513"/>
              <a:gd name="connsiteX28" fmla="*/ 229114 w 1025525"/>
              <a:gd name="connsiteY28" fmla="*/ 277097 h 1179513"/>
              <a:gd name="connsiteX29" fmla="*/ 229037 w 1025525"/>
              <a:gd name="connsiteY29" fmla="*/ 277011 h 1179513"/>
              <a:gd name="connsiteX30" fmla="*/ 228454 w 1025525"/>
              <a:gd name="connsiteY30" fmla="*/ 276657 h 1179513"/>
              <a:gd name="connsiteX31" fmla="*/ 510431 w 1025525"/>
              <a:gd name="connsiteY31" fmla="*/ 0 h 1179513"/>
              <a:gd name="connsiteX32" fmla="*/ 496123 w 1025525"/>
              <a:gd name="connsiteY32" fmla="*/ 61822 h 1179513"/>
              <a:gd name="connsiteX33" fmla="*/ 530701 w 1025525"/>
              <a:gd name="connsiteY33" fmla="*/ 96300 h 1179513"/>
              <a:gd name="connsiteX34" fmla="*/ 593895 w 1025525"/>
              <a:gd name="connsiteY34" fmla="*/ 80844 h 1179513"/>
              <a:gd name="connsiteX35" fmla="*/ 669013 w 1025525"/>
              <a:gd name="connsiteY35" fmla="*/ 101056 h 1179513"/>
              <a:gd name="connsiteX36" fmla="*/ 721477 w 1025525"/>
              <a:gd name="connsiteY36" fmla="*/ 309110 h 1179513"/>
              <a:gd name="connsiteX37" fmla="*/ 747112 w 1025525"/>
              <a:gd name="connsiteY37" fmla="*/ 357855 h 1179513"/>
              <a:gd name="connsiteX38" fmla="*/ 744727 w 1025525"/>
              <a:gd name="connsiteY38" fmla="*/ 399466 h 1179513"/>
              <a:gd name="connsiteX39" fmla="*/ 724458 w 1025525"/>
              <a:gd name="connsiteY39" fmla="*/ 421463 h 1179513"/>
              <a:gd name="connsiteX40" fmla="*/ 752478 w 1025525"/>
              <a:gd name="connsiteY40" fmla="*/ 452966 h 1179513"/>
              <a:gd name="connsiteX41" fmla="*/ 776921 w 1025525"/>
              <a:gd name="connsiteY41" fmla="*/ 459504 h 1179513"/>
              <a:gd name="connsiteX42" fmla="*/ 839519 w 1025525"/>
              <a:gd name="connsiteY42" fmla="*/ 540943 h 1179513"/>
              <a:gd name="connsiteX43" fmla="*/ 950407 w 1025525"/>
              <a:gd name="connsiteY43" fmla="*/ 502899 h 1179513"/>
              <a:gd name="connsiteX44" fmla="*/ 1025525 w 1025525"/>
              <a:gd name="connsiteY44" fmla="*/ 615843 h 1179513"/>
              <a:gd name="connsiteX45" fmla="*/ 863366 w 1025525"/>
              <a:gd name="connsiteY45" fmla="*/ 729381 h 1179513"/>
              <a:gd name="connsiteX46" fmla="*/ 861636 w 1025525"/>
              <a:gd name="connsiteY46" fmla="*/ 730035 h 1179513"/>
              <a:gd name="connsiteX47" fmla="*/ 884238 w 1025525"/>
              <a:gd name="connsiteY47" fmla="*/ 755651 h 1179513"/>
              <a:gd name="connsiteX48" fmla="*/ 925513 w 1025525"/>
              <a:gd name="connsiteY48" fmla="*/ 862013 h 1179513"/>
              <a:gd name="connsiteX49" fmla="*/ 908051 w 1025525"/>
              <a:gd name="connsiteY49" fmla="*/ 920750 h 1179513"/>
              <a:gd name="connsiteX50" fmla="*/ 968376 w 1025525"/>
              <a:gd name="connsiteY50" fmla="*/ 1020763 h 1179513"/>
              <a:gd name="connsiteX51" fmla="*/ 925513 w 1025525"/>
              <a:gd name="connsiteY51" fmla="*/ 1082675 h 1179513"/>
              <a:gd name="connsiteX52" fmla="*/ 862013 w 1025525"/>
              <a:gd name="connsiteY52" fmla="*/ 1141413 h 1179513"/>
              <a:gd name="connsiteX53" fmla="*/ 844551 w 1025525"/>
              <a:gd name="connsiteY53" fmla="*/ 1179513 h 1179513"/>
              <a:gd name="connsiteX54" fmla="*/ 809626 w 1025525"/>
              <a:gd name="connsiteY54" fmla="*/ 1160463 h 1179513"/>
              <a:gd name="connsiteX55" fmla="*/ 739776 w 1025525"/>
              <a:gd name="connsiteY55" fmla="*/ 1179513 h 1179513"/>
              <a:gd name="connsiteX56" fmla="*/ 730251 w 1025525"/>
              <a:gd name="connsiteY56" fmla="*/ 1146175 h 1179513"/>
              <a:gd name="connsiteX57" fmla="*/ 509588 w 1025525"/>
              <a:gd name="connsiteY57" fmla="*/ 1179513 h 1179513"/>
              <a:gd name="connsiteX58" fmla="*/ 468313 w 1025525"/>
              <a:gd name="connsiteY58" fmla="*/ 1122363 h 1179513"/>
              <a:gd name="connsiteX59" fmla="*/ 449263 w 1025525"/>
              <a:gd name="connsiteY59" fmla="*/ 1046163 h 1179513"/>
              <a:gd name="connsiteX60" fmla="*/ 414338 w 1025525"/>
              <a:gd name="connsiteY60" fmla="*/ 969963 h 1179513"/>
              <a:gd name="connsiteX61" fmla="*/ 431801 w 1025525"/>
              <a:gd name="connsiteY61" fmla="*/ 949325 h 1179513"/>
              <a:gd name="connsiteX62" fmla="*/ 432798 w 1025525"/>
              <a:gd name="connsiteY62" fmla="*/ 948812 h 1179513"/>
              <a:gd name="connsiteX63" fmla="*/ 431736 w 1025525"/>
              <a:gd name="connsiteY63" fmla="*/ 949325 h 1179513"/>
              <a:gd name="connsiteX64" fmla="*/ 388812 w 1025525"/>
              <a:gd name="connsiteY64" fmla="*/ 917820 h 1179513"/>
              <a:gd name="connsiteX65" fmla="*/ 387620 w 1025525"/>
              <a:gd name="connsiteY65" fmla="*/ 836976 h 1179513"/>
              <a:gd name="connsiteX66" fmla="*/ 262423 w 1025525"/>
              <a:gd name="connsiteY66" fmla="*/ 785854 h 1179513"/>
              <a:gd name="connsiteX67" fmla="*/ 261231 w 1025525"/>
              <a:gd name="connsiteY67" fmla="*/ 763265 h 1179513"/>
              <a:gd name="connsiteX68" fmla="*/ 291039 w 1025525"/>
              <a:gd name="connsiteY68" fmla="*/ 737109 h 1179513"/>
              <a:gd name="connsiteX69" fmla="*/ 291039 w 1025525"/>
              <a:gd name="connsiteY69" fmla="*/ 691932 h 1179513"/>
              <a:gd name="connsiteX70" fmla="*/ 290513 w 1025525"/>
              <a:gd name="connsiteY70" fmla="*/ 691607 h 1179513"/>
              <a:gd name="connsiteX71" fmla="*/ 290513 w 1025525"/>
              <a:gd name="connsiteY71" fmla="*/ 735013 h 1179513"/>
              <a:gd name="connsiteX72" fmla="*/ 261938 w 1025525"/>
              <a:gd name="connsiteY72" fmla="*/ 762001 h 1179513"/>
              <a:gd name="connsiteX73" fmla="*/ 214313 w 1025525"/>
              <a:gd name="connsiteY73" fmla="*/ 768351 h 1179513"/>
              <a:gd name="connsiteX74" fmla="*/ 138113 w 1025525"/>
              <a:gd name="connsiteY74" fmla="*/ 679451 h 1179513"/>
              <a:gd name="connsiteX75" fmla="*/ 39687 w 1025525"/>
              <a:gd name="connsiteY75" fmla="*/ 622301 h 1179513"/>
              <a:gd name="connsiteX76" fmla="*/ 63500 w 1025525"/>
              <a:gd name="connsiteY76" fmla="*/ 600075 h 1179513"/>
              <a:gd name="connsiteX77" fmla="*/ 44450 w 1025525"/>
              <a:gd name="connsiteY77" fmla="*/ 577850 h 1179513"/>
              <a:gd name="connsiteX78" fmla="*/ 0 w 1025525"/>
              <a:gd name="connsiteY78" fmla="*/ 544513 h 1179513"/>
              <a:gd name="connsiteX79" fmla="*/ 9525 w 1025525"/>
              <a:gd name="connsiteY79" fmla="*/ 447675 h 1179513"/>
              <a:gd name="connsiteX80" fmla="*/ 25400 w 1025525"/>
              <a:gd name="connsiteY80" fmla="*/ 407988 h 1179513"/>
              <a:gd name="connsiteX81" fmla="*/ 57150 w 1025525"/>
              <a:gd name="connsiteY81" fmla="*/ 387350 h 1179513"/>
              <a:gd name="connsiteX82" fmla="*/ 85725 w 1025525"/>
              <a:gd name="connsiteY82" fmla="*/ 365125 h 1179513"/>
              <a:gd name="connsiteX83" fmla="*/ 144463 w 1025525"/>
              <a:gd name="connsiteY83" fmla="*/ 331788 h 1179513"/>
              <a:gd name="connsiteX84" fmla="*/ 111125 w 1025525"/>
              <a:gd name="connsiteY84" fmla="*/ 276225 h 1179513"/>
              <a:gd name="connsiteX85" fmla="*/ 150813 w 1025525"/>
              <a:gd name="connsiteY85" fmla="*/ 206375 h 1179513"/>
              <a:gd name="connsiteX86" fmla="*/ 201613 w 1025525"/>
              <a:gd name="connsiteY86" fmla="*/ 258763 h 1179513"/>
              <a:gd name="connsiteX87" fmla="*/ 202396 w 1025525"/>
              <a:gd name="connsiteY87" fmla="*/ 259285 h 1179513"/>
              <a:gd name="connsiteX88" fmla="*/ 268385 w 1025525"/>
              <a:gd name="connsiteY88" fmla="*/ 168227 h 1179513"/>
              <a:gd name="connsiteX89" fmla="*/ 290443 w 1025525"/>
              <a:gd name="connsiteY89" fmla="*/ 162283 h 1179513"/>
              <a:gd name="connsiteX90" fmla="*/ 290443 w 1025525"/>
              <a:gd name="connsiteY90" fmla="*/ 119483 h 1179513"/>
              <a:gd name="connsiteX91" fmla="*/ 266000 w 1025525"/>
              <a:gd name="connsiteY91" fmla="*/ 102244 h 1179513"/>
              <a:gd name="connsiteX92" fmla="*/ 279116 w 1025525"/>
              <a:gd name="connsiteY92" fmla="*/ 29722 h 1179513"/>
              <a:gd name="connsiteX93" fmla="*/ 323829 w 1025525"/>
              <a:gd name="connsiteY93" fmla="*/ 10106 h 1179513"/>
              <a:gd name="connsiteX94" fmla="*/ 404312 w 1025525"/>
              <a:gd name="connsiteY94" fmla="*/ 66578 h 1179513"/>
              <a:gd name="connsiteX95" fmla="*/ 447833 w 1025525"/>
              <a:gd name="connsiteY95" fmla="*/ 6539 h 1179513"/>
              <a:gd name="connsiteX96" fmla="*/ 510431 w 1025525"/>
              <a:gd name="connsiteY96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317501 w 1025525"/>
              <a:gd name="connsiteY13" fmla="*/ 531813 h 1179513"/>
              <a:gd name="connsiteX14" fmla="*/ 306837 w 1025525"/>
              <a:gd name="connsiteY14" fmla="*/ 555806 h 1179513"/>
              <a:gd name="connsiteX15" fmla="*/ 318463 w 1025525"/>
              <a:gd name="connsiteY15" fmla="*/ 532621 h 1179513"/>
              <a:gd name="connsiteX16" fmla="*/ 341506 w 1025525"/>
              <a:gd name="connsiteY16" fmla="*/ 550331 h 1179513"/>
              <a:gd name="connsiteX17" fmla="*/ 317501 w 1025525"/>
              <a:gd name="connsiteY17" fmla="*/ 531813 h 1179513"/>
              <a:gd name="connsiteX18" fmla="*/ 270586 w 1025525"/>
              <a:gd name="connsiteY18" fmla="*/ 323546 h 1179513"/>
              <a:gd name="connsiteX19" fmla="*/ 314326 w 1025525"/>
              <a:gd name="connsiteY19" fmla="*/ 373063 h 1179513"/>
              <a:gd name="connsiteX20" fmla="*/ 287338 w 1025525"/>
              <a:gd name="connsiteY20" fmla="*/ 385763 h 1179513"/>
              <a:gd name="connsiteX21" fmla="*/ 287621 w 1025525"/>
              <a:gd name="connsiteY21" fmla="*/ 386913 h 1179513"/>
              <a:gd name="connsiteX22" fmla="*/ 316079 w 1025525"/>
              <a:gd name="connsiteY22" fmla="*/ 374499 h 1179513"/>
              <a:gd name="connsiteX23" fmla="*/ 270586 w 1025525"/>
              <a:gd name="connsiteY23" fmla="*/ 323546 h 1179513"/>
              <a:gd name="connsiteX24" fmla="*/ 228454 w 1025525"/>
              <a:gd name="connsiteY24" fmla="*/ 276657 h 1179513"/>
              <a:gd name="connsiteX25" fmla="*/ 229114 w 1025525"/>
              <a:gd name="connsiteY25" fmla="*/ 277097 h 1179513"/>
              <a:gd name="connsiteX26" fmla="*/ 229037 w 1025525"/>
              <a:gd name="connsiteY26" fmla="*/ 277011 h 1179513"/>
              <a:gd name="connsiteX27" fmla="*/ 228454 w 1025525"/>
              <a:gd name="connsiteY27" fmla="*/ 276657 h 1179513"/>
              <a:gd name="connsiteX28" fmla="*/ 510431 w 1025525"/>
              <a:gd name="connsiteY28" fmla="*/ 0 h 1179513"/>
              <a:gd name="connsiteX29" fmla="*/ 496123 w 1025525"/>
              <a:gd name="connsiteY29" fmla="*/ 61822 h 1179513"/>
              <a:gd name="connsiteX30" fmla="*/ 530701 w 1025525"/>
              <a:gd name="connsiteY30" fmla="*/ 96300 h 1179513"/>
              <a:gd name="connsiteX31" fmla="*/ 593895 w 1025525"/>
              <a:gd name="connsiteY31" fmla="*/ 80844 h 1179513"/>
              <a:gd name="connsiteX32" fmla="*/ 669013 w 1025525"/>
              <a:gd name="connsiteY32" fmla="*/ 101056 h 1179513"/>
              <a:gd name="connsiteX33" fmla="*/ 721477 w 1025525"/>
              <a:gd name="connsiteY33" fmla="*/ 309110 h 1179513"/>
              <a:gd name="connsiteX34" fmla="*/ 747112 w 1025525"/>
              <a:gd name="connsiteY34" fmla="*/ 357855 h 1179513"/>
              <a:gd name="connsiteX35" fmla="*/ 744727 w 1025525"/>
              <a:gd name="connsiteY35" fmla="*/ 399466 h 1179513"/>
              <a:gd name="connsiteX36" fmla="*/ 724458 w 1025525"/>
              <a:gd name="connsiteY36" fmla="*/ 421463 h 1179513"/>
              <a:gd name="connsiteX37" fmla="*/ 752478 w 1025525"/>
              <a:gd name="connsiteY37" fmla="*/ 452966 h 1179513"/>
              <a:gd name="connsiteX38" fmla="*/ 776921 w 1025525"/>
              <a:gd name="connsiteY38" fmla="*/ 459504 h 1179513"/>
              <a:gd name="connsiteX39" fmla="*/ 839519 w 1025525"/>
              <a:gd name="connsiteY39" fmla="*/ 540943 h 1179513"/>
              <a:gd name="connsiteX40" fmla="*/ 950407 w 1025525"/>
              <a:gd name="connsiteY40" fmla="*/ 502899 h 1179513"/>
              <a:gd name="connsiteX41" fmla="*/ 1025525 w 1025525"/>
              <a:gd name="connsiteY41" fmla="*/ 615843 h 1179513"/>
              <a:gd name="connsiteX42" fmla="*/ 863366 w 1025525"/>
              <a:gd name="connsiteY42" fmla="*/ 729381 h 1179513"/>
              <a:gd name="connsiteX43" fmla="*/ 861636 w 1025525"/>
              <a:gd name="connsiteY43" fmla="*/ 730035 h 1179513"/>
              <a:gd name="connsiteX44" fmla="*/ 884238 w 1025525"/>
              <a:gd name="connsiteY44" fmla="*/ 755651 h 1179513"/>
              <a:gd name="connsiteX45" fmla="*/ 925513 w 1025525"/>
              <a:gd name="connsiteY45" fmla="*/ 862013 h 1179513"/>
              <a:gd name="connsiteX46" fmla="*/ 908051 w 1025525"/>
              <a:gd name="connsiteY46" fmla="*/ 920750 h 1179513"/>
              <a:gd name="connsiteX47" fmla="*/ 968376 w 1025525"/>
              <a:gd name="connsiteY47" fmla="*/ 1020763 h 1179513"/>
              <a:gd name="connsiteX48" fmla="*/ 925513 w 1025525"/>
              <a:gd name="connsiteY48" fmla="*/ 1082675 h 1179513"/>
              <a:gd name="connsiteX49" fmla="*/ 862013 w 1025525"/>
              <a:gd name="connsiteY49" fmla="*/ 1141413 h 1179513"/>
              <a:gd name="connsiteX50" fmla="*/ 844551 w 1025525"/>
              <a:gd name="connsiteY50" fmla="*/ 1179513 h 1179513"/>
              <a:gd name="connsiteX51" fmla="*/ 809626 w 1025525"/>
              <a:gd name="connsiteY51" fmla="*/ 1160463 h 1179513"/>
              <a:gd name="connsiteX52" fmla="*/ 739776 w 1025525"/>
              <a:gd name="connsiteY52" fmla="*/ 1179513 h 1179513"/>
              <a:gd name="connsiteX53" fmla="*/ 730251 w 1025525"/>
              <a:gd name="connsiteY53" fmla="*/ 1146175 h 1179513"/>
              <a:gd name="connsiteX54" fmla="*/ 509588 w 1025525"/>
              <a:gd name="connsiteY54" fmla="*/ 1179513 h 1179513"/>
              <a:gd name="connsiteX55" fmla="*/ 468313 w 1025525"/>
              <a:gd name="connsiteY55" fmla="*/ 1122363 h 1179513"/>
              <a:gd name="connsiteX56" fmla="*/ 449263 w 1025525"/>
              <a:gd name="connsiteY56" fmla="*/ 1046163 h 1179513"/>
              <a:gd name="connsiteX57" fmla="*/ 414338 w 1025525"/>
              <a:gd name="connsiteY57" fmla="*/ 969963 h 1179513"/>
              <a:gd name="connsiteX58" fmla="*/ 431801 w 1025525"/>
              <a:gd name="connsiteY58" fmla="*/ 949325 h 1179513"/>
              <a:gd name="connsiteX59" fmla="*/ 432798 w 1025525"/>
              <a:gd name="connsiteY59" fmla="*/ 948812 h 1179513"/>
              <a:gd name="connsiteX60" fmla="*/ 431736 w 1025525"/>
              <a:gd name="connsiteY60" fmla="*/ 949325 h 1179513"/>
              <a:gd name="connsiteX61" fmla="*/ 388812 w 1025525"/>
              <a:gd name="connsiteY61" fmla="*/ 917820 h 1179513"/>
              <a:gd name="connsiteX62" fmla="*/ 387620 w 1025525"/>
              <a:gd name="connsiteY62" fmla="*/ 836976 h 1179513"/>
              <a:gd name="connsiteX63" fmla="*/ 262423 w 1025525"/>
              <a:gd name="connsiteY63" fmla="*/ 785854 h 1179513"/>
              <a:gd name="connsiteX64" fmla="*/ 261231 w 1025525"/>
              <a:gd name="connsiteY64" fmla="*/ 763265 h 1179513"/>
              <a:gd name="connsiteX65" fmla="*/ 291039 w 1025525"/>
              <a:gd name="connsiteY65" fmla="*/ 737109 h 1179513"/>
              <a:gd name="connsiteX66" fmla="*/ 291039 w 1025525"/>
              <a:gd name="connsiteY66" fmla="*/ 691932 h 1179513"/>
              <a:gd name="connsiteX67" fmla="*/ 290513 w 1025525"/>
              <a:gd name="connsiteY67" fmla="*/ 691607 h 1179513"/>
              <a:gd name="connsiteX68" fmla="*/ 290513 w 1025525"/>
              <a:gd name="connsiteY68" fmla="*/ 735013 h 1179513"/>
              <a:gd name="connsiteX69" fmla="*/ 261938 w 1025525"/>
              <a:gd name="connsiteY69" fmla="*/ 762001 h 1179513"/>
              <a:gd name="connsiteX70" fmla="*/ 214313 w 1025525"/>
              <a:gd name="connsiteY70" fmla="*/ 768351 h 1179513"/>
              <a:gd name="connsiteX71" fmla="*/ 138113 w 1025525"/>
              <a:gd name="connsiteY71" fmla="*/ 679451 h 1179513"/>
              <a:gd name="connsiteX72" fmla="*/ 39687 w 1025525"/>
              <a:gd name="connsiteY72" fmla="*/ 622301 h 1179513"/>
              <a:gd name="connsiteX73" fmla="*/ 63500 w 1025525"/>
              <a:gd name="connsiteY73" fmla="*/ 600075 h 1179513"/>
              <a:gd name="connsiteX74" fmla="*/ 44450 w 1025525"/>
              <a:gd name="connsiteY74" fmla="*/ 577850 h 1179513"/>
              <a:gd name="connsiteX75" fmla="*/ 0 w 1025525"/>
              <a:gd name="connsiteY75" fmla="*/ 544513 h 1179513"/>
              <a:gd name="connsiteX76" fmla="*/ 9525 w 1025525"/>
              <a:gd name="connsiteY76" fmla="*/ 447675 h 1179513"/>
              <a:gd name="connsiteX77" fmla="*/ 25400 w 1025525"/>
              <a:gd name="connsiteY77" fmla="*/ 407988 h 1179513"/>
              <a:gd name="connsiteX78" fmla="*/ 57150 w 1025525"/>
              <a:gd name="connsiteY78" fmla="*/ 387350 h 1179513"/>
              <a:gd name="connsiteX79" fmla="*/ 85725 w 1025525"/>
              <a:gd name="connsiteY79" fmla="*/ 365125 h 1179513"/>
              <a:gd name="connsiteX80" fmla="*/ 144463 w 1025525"/>
              <a:gd name="connsiteY80" fmla="*/ 331788 h 1179513"/>
              <a:gd name="connsiteX81" fmla="*/ 111125 w 1025525"/>
              <a:gd name="connsiteY81" fmla="*/ 276225 h 1179513"/>
              <a:gd name="connsiteX82" fmla="*/ 150813 w 1025525"/>
              <a:gd name="connsiteY82" fmla="*/ 206375 h 1179513"/>
              <a:gd name="connsiteX83" fmla="*/ 201613 w 1025525"/>
              <a:gd name="connsiteY83" fmla="*/ 258763 h 1179513"/>
              <a:gd name="connsiteX84" fmla="*/ 202396 w 1025525"/>
              <a:gd name="connsiteY84" fmla="*/ 259285 h 1179513"/>
              <a:gd name="connsiteX85" fmla="*/ 268385 w 1025525"/>
              <a:gd name="connsiteY85" fmla="*/ 168227 h 1179513"/>
              <a:gd name="connsiteX86" fmla="*/ 290443 w 1025525"/>
              <a:gd name="connsiteY86" fmla="*/ 162283 h 1179513"/>
              <a:gd name="connsiteX87" fmla="*/ 290443 w 1025525"/>
              <a:gd name="connsiteY87" fmla="*/ 119483 h 1179513"/>
              <a:gd name="connsiteX88" fmla="*/ 266000 w 1025525"/>
              <a:gd name="connsiteY88" fmla="*/ 102244 h 1179513"/>
              <a:gd name="connsiteX89" fmla="*/ 279116 w 1025525"/>
              <a:gd name="connsiteY89" fmla="*/ 29722 h 1179513"/>
              <a:gd name="connsiteX90" fmla="*/ 323829 w 1025525"/>
              <a:gd name="connsiteY90" fmla="*/ 10106 h 1179513"/>
              <a:gd name="connsiteX91" fmla="*/ 404312 w 1025525"/>
              <a:gd name="connsiteY91" fmla="*/ 66578 h 1179513"/>
              <a:gd name="connsiteX92" fmla="*/ 447833 w 1025525"/>
              <a:gd name="connsiteY92" fmla="*/ 6539 h 1179513"/>
              <a:gd name="connsiteX93" fmla="*/ 510431 w 1025525"/>
              <a:gd name="connsiteY93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317501 w 1025525"/>
              <a:gd name="connsiteY13" fmla="*/ 531813 h 1179513"/>
              <a:gd name="connsiteX14" fmla="*/ 306837 w 1025525"/>
              <a:gd name="connsiteY14" fmla="*/ 555806 h 1179513"/>
              <a:gd name="connsiteX15" fmla="*/ 318463 w 1025525"/>
              <a:gd name="connsiteY15" fmla="*/ 532621 h 1179513"/>
              <a:gd name="connsiteX16" fmla="*/ 317501 w 1025525"/>
              <a:gd name="connsiteY16" fmla="*/ 531813 h 1179513"/>
              <a:gd name="connsiteX17" fmla="*/ 270586 w 1025525"/>
              <a:gd name="connsiteY17" fmla="*/ 323546 h 1179513"/>
              <a:gd name="connsiteX18" fmla="*/ 314326 w 1025525"/>
              <a:gd name="connsiteY18" fmla="*/ 373063 h 1179513"/>
              <a:gd name="connsiteX19" fmla="*/ 287338 w 1025525"/>
              <a:gd name="connsiteY19" fmla="*/ 385763 h 1179513"/>
              <a:gd name="connsiteX20" fmla="*/ 287621 w 1025525"/>
              <a:gd name="connsiteY20" fmla="*/ 386913 h 1179513"/>
              <a:gd name="connsiteX21" fmla="*/ 316079 w 1025525"/>
              <a:gd name="connsiteY21" fmla="*/ 374499 h 1179513"/>
              <a:gd name="connsiteX22" fmla="*/ 270586 w 1025525"/>
              <a:gd name="connsiteY22" fmla="*/ 323546 h 1179513"/>
              <a:gd name="connsiteX23" fmla="*/ 228454 w 1025525"/>
              <a:gd name="connsiteY23" fmla="*/ 276657 h 1179513"/>
              <a:gd name="connsiteX24" fmla="*/ 229114 w 1025525"/>
              <a:gd name="connsiteY24" fmla="*/ 277097 h 1179513"/>
              <a:gd name="connsiteX25" fmla="*/ 229037 w 1025525"/>
              <a:gd name="connsiteY25" fmla="*/ 277011 h 1179513"/>
              <a:gd name="connsiteX26" fmla="*/ 228454 w 1025525"/>
              <a:gd name="connsiteY26" fmla="*/ 276657 h 1179513"/>
              <a:gd name="connsiteX27" fmla="*/ 510431 w 1025525"/>
              <a:gd name="connsiteY27" fmla="*/ 0 h 1179513"/>
              <a:gd name="connsiteX28" fmla="*/ 496123 w 1025525"/>
              <a:gd name="connsiteY28" fmla="*/ 61822 h 1179513"/>
              <a:gd name="connsiteX29" fmla="*/ 530701 w 1025525"/>
              <a:gd name="connsiteY29" fmla="*/ 96300 h 1179513"/>
              <a:gd name="connsiteX30" fmla="*/ 593895 w 1025525"/>
              <a:gd name="connsiteY30" fmla="*/ 80844 h 1179513"/>
              <a:gd name="connsiteX31" fmla="*/ 669013 w 1025525"/>
              <a:gd name="connsiteY31" fmla="*/ 101056 h 1179513"/>
              <a:gd name="connsiteX32" fmla="*/ 721477 w 1025525"/>
              <a:gd name="connsiteY32" fmla="*/ 309110 h 1179513"/>
              <a:gd name="connsiteX33" fmla="*/ 747112 w 1025525"/>
              <a:gd name="connsiteY33" fmla="*/ 357855 h 1179513"/>
              <a:gd name="connsiteX34" fmla="*/ 744727 w 1025525"/>
              <a:gd name="connsiteY34" fmla="*/ 399466 h 1179513"/>
              <a:gd name="connsiteX35" fmla="*/ 724458 w 1025525"/>
              <a:gd name="connsiteY35" fmla="*/ 421463 h 1179513"/>
              <a:gd name="connsiteX36" fmla="*/ 752478 w 1025525"/>
              <a:gd name="connsiteY36" fmla="*/ 452966 h 1179513"/>
              <a:gd name="connsiteX37" fmla="*/ 776921 w 1025525"/>
              <a:gd name="connsiteY37" fmla="*/ 459504 h 1179513"/>
              <a:gd name="connsiteX38" fmla="*/ 839519 w 1025525"/>
              <a:gd name="connsiteY38" fmla="*/ 540943 h 1179513"/>
              <a:gd name="connsiteX39" fmla="*/ 950407 w 1025525"/>
              <a:gd name="connsiteY39" fmla="*/ 502899 h 1179513"/>
              <a:gd name="connsiteX40" fmla="*/ 1025525 w 1025525"/>
              <a:gd name="connsiteY40" fmla="*/ 615843 h 1179513"/>
              <a:gd name="connsiteX41" fmla="*/ 863366 w 1025525"/>
              <a:gd name="connsiteY41" fmla="*/ 729381 h 1179513"/>
              <a:gd name="connsiteX42" fmla="*/ 861636 w 1025525"/>
              <a:gd name="connsiteY42" fmla="*/ 730035 h 1179513"/>
              <a:gd name="connsiteX43" fmla="*/ 884238 w 1025525"/>
              <a:gd name="connsiteY43" fmla="*/ 755651 h 1179513"/>
              <a:gd name="connsiteX44" fmla="*/ 925513 w 1025525"/>
              <a:gd name="connsiteY44" fmla="*/ 862013 h 1179513"/>
              <a:gd name="connsiteX45" fmla="*/ 908051 w 1025525"/>
              <a:gd name="connsiteY45" fmla="*/ 920750 h 1179513"/>
              <a:gd name="connsiteX46" fmla="*/ 968376 w 1025525"/>
              <a:gd name="connsiteY46" fmla="*/ 1020763 h 1179513"/>
              <a:gd name="connsiteX47" fmla="*/ 925513 w 1025525"/>
              <a:gd name="connsiteY47" fmla="*/ 1082675 h 1179513"/>
              <a:gd name="connsiteX48" fmla="*/ 862013 w 1025525"/>
              <a:gd name="connsiteY48" fmla="*/ 1141413 h 1179513"/>
              <a:gd name="connsiteX49" fmla="*/ 844551 w 1025525"/>
              <a:gd name="connsiteY49" fmla="*/ 1179513 h 1179513"/>
              <a:gd name="connsiteX50" fmla="*/ 809626 w 1025525"/>
              <a:gd name="connsiteY50" fmla="*/ 1160463 h 1179513"/>
              <a:gd name="connsiteX51" fmla="*/ 739776 w 1025525"/>
              <a:gd name="connsiteY51" fmla="*/ 1179513 h 1179513"/>
              <a:gd name="connsiteX52" fmla="*/ 730251 w 1025525"/>
              <a:gd name="connsiteY52" fmla="*/ 1146175 h 1179513"/>
              <a:gd name="connsiteX53" fmla="*/ 509588 w 1025525"/>
              <a:gd name="connsiteY53" fmla="*/ 1179513 h 1179513"/>
              <a:gd name="connsiteX54" fmla="*/ 468313 w 1025525"/>
              <a:gd name="connsiteY54" fmla="*/ 1122363 h 1179513"/>
              <a:gd name="connsiteX55" fmla="*/ 449263 w 1025525"/>
              <a:gd name="connsiteY55" fmla="*/ 1046163 h 1179513"/>
              <a:gd name="connsiteX56" fmla="*/ 414338 w 1025525"/>
              <a:gd name="connsiteY56" fmla="*/ 969963 h 1179513"/>
              <a:gd name="connsiteX57" fmla="*/ 431801 w 1025525"/>
              <a:gd name="connsiteY57" fmla="*/ 949325 h 1179513"/>
              <a:gd name="connsiteX58" fmla="*/ 432798 w 1025525"/>
              <a:gd name="connsiteY58" fmla="*/ 948812 h 1179513"/>
              <a:gd name="connsiteX59" fmla="*/ 431736 w 1025525"/>
              <a:gd name="connsiteY59" fmla="*/ 949325 h 1179513"/>
              <a:gd name="connsiteX60" fmla="*/ 388812 w 1025525"/>
              <a:gd name="connsiteY60" fmla="*/ 917820 h 1179513"/>
              <a:gd name="connsiteX61" fmla="*/ 387620 w 1025525"/>
              <a:gd name="connsiteY61" fmla="*/ 836976 h 1179513"/>
              <a:gd name="connsiteX62" fmla="*/ 262423 w 1025525"/>
              <a:gd name="connsiteY62" fmla="*/ 785854 h 1179513"/>
              <a:gd name="connsiteX63" fmla="*/ 261231 w 1025525"/>
              <a:gd name="connsiteY63" fmla="*/ 763265 h 1179513"/>
              <a:gd name="connsiteX64" fmla="*/ 291039 w 1025525"/>
              <a:gd name="connsiteY64" fmla="*/ 737109 h 1179513"/>
              <a:gd name="connsiteX65" fmla="*/ 291039 w 1025525"/>
              <a:gd name="connsiteY65" fmla="*/ 691932 h 1179513"/>
              <a:gd name="connsiteX66" fmla="*/ 290513 w 1025525"/>
              <a:gd name="connsiteY66" fmla="*/ 691607 h 1179513"/>
              <a:gd name="connsiteX67" fmla="*/ 290513 w 1025525"/>
              <a:gd name="connsiteY67" fmla="*/ 735013 h 1179513"/>
              <a:gd name="connsiteX68" fmla="*/ 261938 w 1025525"/>
              <a:gd name="connsiteY68" fmla="*/ 762001 h 1179513"/>
              <a:gd name="connsiteX69" fmla="*/ 214313 w 1025525"/>
              <a:gd name="connsiteY69" fmla="*/ 768351 h 1179513"/>
              <a:gd name="connsiteX70" fmla="*/ 138113 w 1025525"/>
              <a:gd name="connsiteY70" fmla="*/ 679451 h 1179513"/>
              <a:gd name="connsiteX71" fmla="*/ 39687 w 1025525"/>
              <a:gd name="connsiteY71" fmla="*/ 622301 h 1179513"/>
              <a:gd name="connsiteX72" fmla="*/ 63500 w 1025525"/>
              <a:gd name="connsiteY72" fmla="*/ 600075 h 1179513"/>
              <a:gd name="connsiteX73" fmla="*/ 44450 w 1025525"/>
              <a:gd name="connsiteY73" fmla="*/ 577850 h 1179513"/>
              <a:gd name="connsiteX74" fmla="*/ 0 w 1025525"/>
              <a:gd name="connsiteY74" fmla="*/ 544513 h 1179513"/>
              <a:gd name="connsiteX75" fmla="*/ 9525 w 1025525"/>
              <a:gd name="connsiteY75" fmla="*/ 447675 h 1179513"/>
              <a:gd name="connsiteX76" fmla="*/ 25400 w 1025525"/>
              <a:gd name="connsiteY76" fmla="*/ 407988 h 1179513"/>
              <a:gd name="connsiteX77" fmla="*/ 57150 w 1025525"/>
              <a:gd name="connsiteY77" fmla="*/ 387350 h 1179513"/>
              <a:gd name="connsiteX78" fmla="*/ 85725 w 1025525"/>
              <a:gd name="connsiteY78" fmla="*/ 365125 h 1179513"/>
              <a:gd name="connsiteX79" fmla="*/ 144463 w 1025525"/>
              <a:gd name="connsiteY79" fmla="*/ 331788 h 1179513"/>
              <a:gd name="connsiteX80" fmla="*/ 111125 w 1025525"/>
              <a:gd name="connsiteY80" fmla="*/ 276225 h 1179513"/>
              <a:gd name="connsiteX81" fmla="*/ 150813 w 1025525"/>
              <a:gd name="connsiteY81" fmla="*/ 206375 h 1179513"/>
              <a:gd name="connsiteX82" fmla="*/ 201613 w 1025525"/>
              <a:gd name="connsiteY82" fmla="*/ 258763 h 1179513"/>
              <a:gd name="connsiteX83" fmla="*/ 202396 w 1025525"/>
              <a:gd name="connsiteY83" fmla="*/ 259285 h 1179513"/>
              <a:gd name="connsiteX84" fmla="*/ 268385 w 1025525"/>
              <a:gd name="connsiteY84" fmla="*/ 168227 h 1179513"/>
              <a:gd name="connsiteX85" fmla="*/ 290443 w 1025525"/>
              <a:gd name="connsiteY85" fmla="*/ 162283 h 1179513"/>
              <a:gd name="connsiteX86" fmla="*/ 290443 w 1025525"/>
              <a:gd name="connsiteY86" fmla="*/ 119483 h 1179513"/>
              <a:gd name="connsiteX87" fmla="*/ 266000 w 1025525"/>
              <a:gd name="connsiteY87" fmla="*/ 102244 h 1179513"/>
              <a:gd name="connsiteX88" fmla="*/ 279116 w 1025525"/>
              <a:gd name="connsiteY88" fmla="*/ 29722 h 1179513"/>
              <a:gd name="connsiteX89" fmla="*/ 323829 w 1025525"/>
              <a:gd name="connsiteY89" fmla="*/ 10106 h 1179513"/>
              <a:gd name="connsiteX90" fmla="*/ 404312 w 1025525"/>
              <a:gd name="connsiteY90" fmla="*/ 66578 h 1179513"/>
              <a:gd name="connsiteX91" fmla="*/ 447833 w 1025525"/>
              <a:gd name="connsiteY91" fmla="*/ 6539 h 1179513"/>
              <a:gd name="connsiteX92" fmla="*/ 510431 w 1025525"/>
              <a:gd name="connsiteY92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318463 w 1025525"/>
              <a:gd name="connsiteY13" fmla="*/ 532621 h 1179513"/>
              <a:gd name="connsiteX14" fmla="*/ 306837 w 1025525"/>
              <a:gd name="connsiteY14" fmla="*/ 555806 h 1179513"/>
              <a:gd name="connsiteX15" fmla="*/ 318463 w 1025525"/>
              <a:gd name="connsiteY15" fmla="*/ 532621 h 1179513"/>
              <a:gd name="connsiteX16" fmla="*/ 270586 w 1025525"/>
              <a:gd name="connsiteY16" fmla="*/ 323546 h 1179513"/>
              <a:gd name="connsiteX17" fmla="*/ 314326 w 1025525"/>
              <a:gd name="connsiteY17" fmla="*/ 373063 h 1179513"/>
              <a:gd name="connsiteX18" fmla="*/ 287338 w 1025525"/>
              <a:gd name="connsiteY18" fmla="*/ 385763 h 1179513"/>
              <a:gd name="connsiteX19" fmla="*/ 287621 w 1025525"/>
              <a:gd name="connsiteY19" fmla="*/ 386913 h 1179513"/>
              <a:gd name="connsiteX20" fmla="*/ 316079 w 1025525"/>
              <a:gd name="connsiteY20" fmla="*/ 374499 h 1179513"/>
              <a:gd name="connsiteX21" fmla="*/ 270586 w 1025525"/>
              <a:gd name="connsiteY21" fmla="*/ 323546 h 1179513"/>
              <a:gd name="connsiteX22" fmla="*/ 228454 w 1025525"/>
              <a:gd name="connsiteY22" fmla="*/ 276657 h 1179513"/>
              <a:gd name="connsiteX23" fmla="*/ 229114 w 1025525"/>
              <a:gd name="connsiteY23" fmla="*/ 277097 h 1179513"/>
              <a:gd name="connsiteX24" fmla="*/ 229037 w 1025525"/>
              <a:gd name="connsiteY24" fmla="*/ 277011 h 1179513"/>
              <a:gd name="connsiteX25" fmla="*/ 228454 w 1025525"/>
              <a:gd name="connsiteY25" fmla="*/ 276657 h 1179513"/>
              <a:gd name="connsiteX26" fmla="*/ 510431 w 1025525"/>
              <a:gd name="connsiteY26" fmla="*/ 0 h 1179513"/>
              <a:gd name="connsiteX27" fmla="*/ 496123 w 1025525"/>
              <a:gd name="connsiteY27" fmla="*/ 61822 h 1179513"/>
              <a:gd name="connsiteX28" fmla="*/ 530701 w 1025525"/>
              <a:gd name="connsiteY28" fmla="*/ 96300 h 1179513"/>
              <a:gd name="connsiteX29" fmla="*/ 593895 w 1025525"/>
              <a:gd name="connsiteY29" fmla="*/ 80844 h 1179513"/>
              <a:gd name="connsiteX30" fmla="*/ 669013 w 1025525"/>
              <a:gd name="connsiteY30" fmla="*/ 101056 h 1179513"/>
              <a:gd name="connsiteX31" fmla="*/ 721477 w 1025525"/>
              <a:gd name="connsiteY31" fmla="*/ 309110 h 1179513"/>
              <a:gd name="connsiteX32" fmla="*/ 747112 w 1025525"/>
              <a:gd name="connsiteY32" fmla="*/ 357855 h 1179513"/>
              <a:gd name="connsiteX33" fmla="*/ 744727 w 1025525"/>
              <a:gd name="connsiteY33" fmla="*/ 399466 h 1179513"/>
              <a:gd name="connsiteX34" fmla="*/ 724458 w 1025525"/>
              <a:gd name="connsiteY34" fmla="*/ 421463 h 1179513"/>
              <a:gd name="connsiteX35" fmla="*/ 752478 w 1025525"/>
              <a:gd name="connsiteY35" fmla="*/ 452966 h 1179513"/>
              <a:gd name="connsiteX36" fmla="*/ 776921 w 1025525"/>
              <a:gd name="connsiteY36" fmla="*/ 459504 h 1179513"/>
              <a:gd name="connsiteX37" fmla="*/ 839519 w 1025525"/>
              <a:gd name="connsiteY37" fmla="*/ 540943 h 1179513"/>
              <a:gd name="connsiteX38" fmla="*/ 950407 w 1025525"/>
              <a:gd name="connsiteY38" fmla="*/ 502899 h 1179513"/>
              <a:gd name="connsiteX39" fmla="*/ 1025525 w 1025525"/>
              <a:gd name="connsiteY39" fmla="*/ 615843 h 1179513"/>
              <a:gd name="connsiteX40" fmla="*/ 863366 w 1025525"/>
              <a:gd name="connsiteY40" fmla="*/ 729381 h 1179513"/>
              <a:gd name="connsiteX41" fmla="*/ 861636 w 1025525"/>
              <a:gd name="connsiteY41" fmla="*/ 730035 h 1179513"/>
              <a:gd name="connsiteX42" fmla="*/ 884238 w 1025525"/>
              <a:gd name="connsiteY42" fmla="*/ 755651 h 1179513"/>
              <a:gd name="connsiteX43" fmla="*/ 925513 w 1025525"/>
              <a:gd name="connsiteY43" fmla="*/ 862013 h 1179513"/>
              <a:gd name="connsiteX44" fmla="*/ 908051 w 1025525"/>
              <a:gd name="connsiteY44" fmla="*/ 920750 h 1179513"/>
              <a:gd name="connsiteX45" fmla="*/ 968376 w 1025525"/>
              <a:gd name="connsiteY45" fmla="*/ 1020763 h 1179513"/>
              <a:gd name="connsiteX46" fmla="*/ 925513 w 1025525"/>
              <a:gd name="connsiteY46" fmla="*/ 1082675 h 1179513"/>
              <a:gd name="connsiteX47" fmla="*/ 862013 w 1025525"/>
              <a:gd name="connsiteY47" fmla="*/ 1141413 h 1179513"/>
              <a:gd name="connsiteX48" fmla="*/ 844551 w 1025525"/>
              <a:gd name="connsiteY48" fmla="*/ 1179513 h 1179513"/>
              <a:gd name="connsiteX49" fmla="*/ 809626 w 1025525"/>
              <a:gd name="connsiteY49" fmla="*/ 1160463 h 1179513"/>
              <a:gd name="connsiteX50" fmla="*/ 739776 w 1025525"/>
              <a:gd name="connsiteY50" fmla="*/ 1179513 h 1179513"/>
              <a:gd name="connsiteX51" fmla="*/ 730251 w 1025525"/>
              <a:gd name="connsiteY51" fmla="*/ 1146175 h 1179513"/>
              <a:gd name="connsiteX52" fmla="*/ 509588 w 1025525"/>
              <a:gd name="connsiteY52" fmla="*/ 1179513 h 1179513"/>
              <a:gd name="connsiteX53" fmla="*/ 468313 w 1025525"/>
              <a:gd name="connsiteY53" fmla="*/ 1122363 h 1179513"/>
              <a:gd name="connsiteX54" fmla="*/ 449263 w 1025525"/>
              <a:gd name="connsiteY54" fmla="*/ 1046163 h 1179513"/>
              <a:gd name="connsiteX55" fmla="*/ 414338 w 1025525"/>
              <a:gd name="connsiteY55" fmla="*/ 969963 h 1179513"/>
              <a:gd name="connsiteX56" fmla="*/ 431801 w 1025525"/>
              <a:gd name="connsiteY56" fmla="*/ 949325 h 1179513"/>
              <a:gd name="connsiteX57" fmla="*/ 432798 w 1025525"/>
              <a:gd name="connsiteY57" fmla="*/ 948812 h 1179513"/>
              <a:gd name="connsiteX58" fmla="*/ 431736 w 1025525"/>
              <a:gd name="connsiteY58" fmla="*/ 949325 h 1179513"/>
              <a:gd name="connsiteX59" fmla="*/ 388812 w 1025525"/>
              <a:gd name="connsiteY59" fmla="*/ 917820 h 1179513"/>
              <a:gd name="connsiteX60" fmla="*/ 387620 w 1025525"/>
              <a:gd name="connsiteY60" fmla="*/ 836976 h 1179513"/>
              <a:gd name="connsiteX61" fmla="*/ 262423 w 1025525"/>
              <a:gd name="connsiteY61" fmla="*/ 785854 h 1179513"/>
              <a:gd name="connsiteX62" fmla="*/ 261231 w 1025525"/>
              <a:gd name="connsiteY62" fmla="*/ 763265 h 1179513"/>
              <a:gd name="connsiteX63" fmla="*/ 291039 w 1025525"/>
              <a:gd name="connsiteY63" fmla="*/ 737109 h 1179513"/>
              <a:gd name="connsiteX64" fmla="*/ 291039 w 1025525"/>
              <a:gd name="connsiteY64" fmla="*/ 691932 h 1179513"/>
              <a:gd name="connsiteX65" fmla="*/ 290513 w 1025525"/>
              <a:gd name="connsiteY65" fmla="*/ 691607 h 1179513"/>
              <a:gd name="connsiteX66" fmla="*/ 290513 w 1025525"/>
              <a:gd name="connsiteY66" fmla="*/ 735013 h 1179513"/>
              <a:gd name="connsiteX67" fmla="*/ 261938 w 1025525"/>
              <a:gd name="connsiteY67" fmla="*/ 762001 h 1179513"/>
              <a:gd name="connsiteX68" fmla="*/ 214313 w 1025525"/>
              <a:gd name="connsiteY68" fmla="*/ 768351 h 1179513"/>
              <a:gd name="connsiteX69" fmla="*/ 138113 w 1025525"/>
              <a:gd name="connsiteY69" fmla="*/ 679451 h 1179513"/>
              <a:gd name="connsiteX70" fmla="*/ 39687 w 1025525"/>
              <a:gd name="connsiteY70" fmla="*/ 622301 h 1179513"/>
              <a:gd name="connsiteX71" fmla="*/ 63500 w 1025525"/>
              <a:gd name="connsiteY71" fmla="*/ 600075 h 1179513"/>
              <a:gd name="connsiteX72" fmla="*/ 44450 w 1025525"/>
              <a:gd name="connsiteY72" fmla="*/ 577850 h 1179513"/>
              <a:gd name="connsiteX73" fmla="*/ 0 w 1025525"/>
              <a:gd name="connsiteY73" fmla="*/ 544513 h 1179513"/>
              <a:gd name="connsiteX74" fmla="*/ 9525 w 1025525"/>
              <a:gd name="connsiteY74" fmla="*/ 447675 h 1179513"/>
              <a:gd name="connsiteX75" fmla="*/ 25400 w 1025525"/>
              <a:gd name="connsiteY75" fmla="*/ 407988 h 1179513"/>
              <a:gd name="connsiteX76" fmla="*/ 57150 w 1025525"/>
              <a:gd name="connsiteY76" fmla="*/ 387350 h 1179513"/>
              <a:gd name="connsiteX77" fmla="*/ 85725 w 1025525"/>
              <a:gd name="connsiteY77" fmla="*/ 365125 h 1179513"/>
              <a:gd name="connsiteX78" fmla="*/ 144463 w 1025525"/>
              <a:gd name="connsiteY78" fmla="*/ 331788 h 1179513"/>
              <a:gd name="connsiteX79" fmla="*/ 111125 w 1025525"/>
              <a:gd name="connsiteY79" fmla="*/ 276225 h 1179513"/>
              <a:gd name="connsiteX80" fmla="*/ 150813 w 1025525"/>
              <a:gd name="connsiteY80" fmla="*/ 206375 h 1179513"/>
              <a:gd name="connsiteX81" fmla="*/ 201613 w 1025525"/>
              <a:gd name="connsiteY81" fmla="*/ 258763 h 1179513"/>
              <a:gd name="connsiteX82" fmla="*/ 202396 w 1025525"/>
              <a:gd name="connsiteY82" fmla="*/ 259285 h 1179513"/>
              <a:gd name="connsiteX83" fmla="*/ 268385 w 1025525"/>
              <a:gd name="connsiteY83" fmla="*/ 168227 h 1179513"/>
              <a:gd name="connsiteX84" fmla="*/ 290443 w 1025525"/>
              <a:gd name="connsiteY84" fmla="*/ 162283 h 1179513"/>
              <a:gd name="connsiteX85" fmla="*/ 290443 w 1025525"/>
              <a:gd name="connsiteY85" fmla="*/ 119483 h 1179513"/>
              <a:gd name="connsiteX86" fmla="*/ 266000 w 1025525"/>
              <a:gd name="connsiteY86" fmla="*/ 102244 h 1179513"/>
              <a:gd name="connsiteX87" fmla="*/ 279116 w 1025525"/>
              <a:gd name="connsiteY87" fmla="*/ 29722 h 1179513"/>
              <a:gd name="connsiteX88" fmla="*/ 323829 w 1025525"/>
              <a:gd name="connsiteY88" fmla="*/ 10106 h 1179513"/>
              <a:gd name="connsiteX89" fmla="*/ 404312 w 1025525"/>
              <a:gd name="connsiteY89" fmla="*/ 66578 h 1179513"/>
              <a:gd name="connsiteX90" fmla="*/ 447833 w 1025525"/>
              <a:gd name="connsiteY90" fmla="*/ 6539 h 1179513"/>
              <a:gd name="connsiteX91" fmla="*/ 510431 w 1025525"/>
              <a:gd name="connsiteY91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270586 w 1025525"/>
              <a:gd name="connsiteY13" fmla="*/ 323546 h 1179513"/>
              <a:gd name="connsiteX14" fmla="*/ 314326 w 1025525"/>
              <a:gd name="connsiteY14" fmla="*/ 373063 h 1179513"/>
              <a:gd name="connsiteX15" fmla="*/ 287338 w 1025525"/>
              <a:gd name="connsiteY15" fmla="*/ 385763 h 1179513"/>
              <a:gd name="connsiteX16" fmla="*/ 287621 w 1025525"/>
              <a:gd name="connsiteY16" fmla="*/ 386913 h 1179513"/>
              <a:gd name="connsiteX17" fmla="*/ 316079 w 1025525"/>
              <a:gd name="connsiteY17" fmla="*/ 374499 h 1179513"/>
              <a:gd name="connsiteX18" fmla="*/ 270586 w 1025525"/>
              <a:gd name="connsiteY18" fmla="*/ 323546 h 1179513"/>
              <a:gd name="connsiteX19" fmla="*/ 228454 w 1025525"/>
              <a:gd name="connsiteY19" fmla="*/ 276657 h 1179513"/>
              <a:gd name="connsiteX20" fmla="*/ 229114 w 1025525"/>
              <a:gd name="connsiteY20" fmla="*/ 277097 h 1179513"/>
              <a:gd name="connsiteX21" fmla="*/ 229037 w 1025525"/>
              <a:gd name="connsiteY21" fmla="*/ 277011 h 1179513"/>
              <a:gd name="connsiteX22" fmla="*/ 228454 w 1025525"/>
              <a:gd name="connsiteY22" fmla="*/ 276657 h 1179513"/>
              <a:gd name="connsiteX23" fmla="*/ 510431 w 1025525"/>
              <a:gd name="connsiteY23" fmla="*/ 0 h 1179513"/>
              <a:gd name="connsiteX24" fmla="*/ 496123 w 1025525"/>
              <a:gd name="connsiteY24" fmla="*/ 61822 h 1179513"/>
              <a:gd name="connsiteX25" fmla="*/ 530701 w 1025525"/>
              <a:gd name="connsiteY25" fmla="*/ 96300 h 1179513"/>
              <a:gd name="connsiteX26" fmla="*/ 593895 w 1025525"/>
              <a:gd name="connsiteY26" fmla="*/ 80844 h 1179513"/>
              <a:gd name="connsiteX27" fmla="*/ 669013 w 1025525"/>
              <a:gd name="connsiteY27" fmla="*/ 101056 h 1179513"/>
              <a:gd name="connsiteX28" fmla="*/ 721477 w 1025525"/>
              <a:gd name="connsiteY28" fmla="*/ 309110 h 1179513"/>
              <a:gd name="connsiteX29" fmla="*/ 747112 w 1025525"/>
              <a:gd name="connsiteY29" fmla="*/ 357855 h 1179513"/>
              <a:gd name="connsiteX30" fmla="*/ 744727 w 1025525"/>
              <a:gd name="connsiteY30" fmla="*/ 399466 h 1179513"/>
              <a:gd name="connsiteX31" fmla="*/ 724458 w 1025525"/>
              <a:gd name="connsiteY31" fmla="*/ 421463 h 1179513"/>
              <a:gd name="connsiteX32" fmla="*/ 752478 w 1025525"/>
              <a:gd name="connsiteY32" fmla="*/ 452966 h 1179513"/>
              <a:gd name="connsiteX33" fmla="*/ 776921 w 1025525"/>
              <a:gd name="connsiteY33" fmla="*/ 459504 h 1179513"/>
              <a:gd name="connsiteX34" fmla="*/ 839519 w 1025525"/>
              <a:gd name="connsiteY34" fmla="*/ 540943 h 1179513"/>
              <a:gd name="connsiteX35" fmla="*/ 950407 w 1025525"/>
              <a:gd name="connsiteY35" fmla="*/ 502899 h 1179513"/>
              <a:gd name="connsiteX36" fmla="*/ 1025525 w 1025525"/>
              <a:gd name="connsiteY36" fmla="*/ 615843 h 1179513"/>
              <a:gd name="connsiteX37" fmla="*/ 863366 w 1025525"/>
              <a:gd name="connsiteY37" fmla="*/ 729381 h 1179513"/>
              <a:gd name="connsiteX38" fmla="*/ 861636 w 1025525"/>
              <a:gd name="connsiteY38" fmla="*/ 730035 h 1179513"/>
              <a:gd name="connsiteX39" fmla="*/ 884238 w 1025525"/>
              <a:gd name="connsiteY39" fmla="*/ 755651 h 1179513"/>
              <a:gd name="connsiteX40" fmla="*/ 925513 w 1025525"/>
              <a:gd name="connsiteY40" fmla="*/ 862013 h 1179513"/>
              <a:gd name="connsiteX41" fmla="*/ 908051 w 1025525"/>
              <a:gd name="connsiteY41" fmla="*/ 920750 h 1179513"/>
              <a:gd name="connsiteX42" fmla="*/ 968376 w 1025525"/>
              <a:gd name="connsiteY42" fmla="*/ 1020763 h 1179513"/>
              <a:gd name="connsiteX43" fmla="*/ 925513 w 1025525"/>
              <a:gd name="connsiteY43" fmla="*/ 1082675 h 1179513"/>
              <a:gd name="connsiteX44" fmla="*/ 862013 w 1025525"/>
              <a:gd name="connsiteY44" fmla="*/ 1141413 h 1179513"/>
              <a:gd name="connsiteX45" fmla="*/ 844551 w 1025525"/>
              <a:gd name="connsiteY45" fmla="*/ 1179513 h 1179513"/>
              <a:gd name="connsiteX46" fmla="*/ 809626 w 1025525"/>
              <a:gd name="connsiteY46" fmla="*/ 1160463 h 1179513"/>
              <a:gd name="connsiteX47" fmla="*/ 739776 w 1025525"/>
              <a:gd name="connsiteY47" fmla="*/ 1179513 h 1179513"/>
              <a:gd name="connsiteX48" fmla="*/ 730251 w 1025525"/>
              <a:gd name="connsiteY48" fmla="*/ 1146175 h 1179513"/>
              <a:gd name="connsiteX49" fmla="*/ 509588 w 1025525"/>
              <a:gd name="connsiteY49" fmla="*/ 1179513 h 1179513"/>
              <a:gd name="connsiteX50" fmla="*/ 468313 w 1025525"/>
              <a:gd name="connsiteY50" fmla="*/ 1122363 h 1179513"/>
              <a:gd name="connsiteX51" fmla="*/ 449263 w 1025525"/>
              <a:gd name="connsiteY51" fmla="*/ 1046163 h 1179513"/>
              <a:gd name="connsiteX52" fmla="*/ 414338 w 1025525"/>
              <a:gd name="connsiteY52" fmla="*/ 969963 h 1179513"/>
              <a:gd name="connsiteX53" fmla="*/ 431801 w 1025525"/>
              <a:gd name="connsiteY53" fmla="*/ 949325 h 1179513"/>
              <a:gd name="connsiteX54" fmla="*/ 432798 w 1025525"/>
              <a:gd name="connsiteY54" fmla="*/ 948812 h 1179513"/>
              <a:gd name="connsiteX55" fmla="*/ 431736 w 1025525"/>
              <a:gd name="connsiteY55" fmla="*/ 949325 h 1179513"/>
              <a:gd name="connsiteX56" fmla="*/ 388812 w 1025525"/>
              <a:gd name="connsiteY56" fmla="*/ 917820 h 1179513"/>
              <a:gd name="connsiteX57" fmla="*/ 387620 w 1025525"/>
              <a:gd name="connsiteY57" fmla="*/ 836976 h 1179513"/>
              <a:gd name="connsiteX58" fmla="*/ 262423 w 1025525"/>
              <a:gd name="connsiteY58" fmla="*/ 785854 h 1179513"/>
              <a:gd name="connsiteX59" fmla="*/ 261231 w 1025525"/>
              <a:gd name="connsiteY59" fmla="*/ 763265 h 1179513"/>
              <a:gd name="connsiteX60" fmla="*/ 291039 w 1025525"/>
              <a:gd name="connsiteY60" fmla="*/ 737109 h 1179513"/>
              <a:gd name="connsiteX61" fmla="*/ 291039 w 1025525"/>
              <a:gd name="connsiteY61" fmla="*/ 691932 h 1179513"/>
              <a:gd name="connsiteX62" fmla="*/ 290513 w 1025525"/>
              <a:gd name="connsiteY62" fmla="*/ 691607 h 1179513"/>
              <a:gd name="connsiteX63" fmla="*/ 290513 w 1025525"/>
              <a:gd name="connsiteY63" fmla="*/ 735013 h 1179513"/>
              <a:gd name="connsiteX64" fmla="*/ 261938 w 1025525"/>
              <a:gd name="connsiteY64" fmla="*/ 762001 h 1179513"/>
              <a:gd name="connsiteX65" fmla="*/ 214313 w 1025525"/>
              <a:gd name="connsiteY65" fmla="*/ 768351 h 1179513"/>
              <a:gd name="connsiteX66" fmla="*/ 138113 w 1025525"/>
              <a:gd name="connsiteY66" fmla="*/ 679451 h 1179513"/>
              <a:gd name="connsiteX67" fmla="*/ 39687 w 1025525"/>
              <a:gd name="connsiteY67" fmla="*/ 622301 h 1179513"/>
              <a:gd name="connsiteX68" fmla="*/ 63500 w 1025525"/>
              <a:gd name="connsiteY68" fmla="*/ 600075 h 1179513"/>
              <a:gd name="connsiteX69" fmla="*/ 44450 w 1025525"/>
              <a:gd name="connsiteY69" fmla="*/ 577850 h 1179513"/>
              <a:gd name="connsiteX70" fmla="*/ 0 w 1025525"/>
              <a:gd name="connsiteY70" fmla="*/ 544513 h 1179513"/>
              <a:gd name="connsiteX71" fmla="*/ 9525 w 1025525"/>
              <a:gd name="connsiteY71" fmla="*/ 447675 h 1179513"/>
              <a:gd name="connsiteX72" fmla="*/ 25400 w 1025525"/>
              <a:gd name="connsiteY72" fmla="*/ 407988 h 1179513"/>
              <a:gd name="connsiteX73" fmla="*/ 57150 w 1025525"/>
              <a:gd name="connsiteY73" fmla="*/ 387350 h 1179513"/>
              <a:gd name="connsiteX74" fmla="*/ 85725 w 1025525"/>
              <a:gd name="connsiteY74" fmla="*/ 365125 h 1179513"/>
              <a:gd name="connsiteX75" fmla="*/ 144463 w 1025525"/>
              <a:gd name="connsiteY75" fmla="*/ 331788 h 1179513"/>
              <a:gd name="connsiteX76" fmla="*/ 111125 w 1025525"/>
              <a:gd name="connsiteY76" fmla="*/ 276225 h 1179513"/>
              <a:gd name="connsiteX77" fmla="*/ 150813 w 1025525"/>
              <a:gd name="connsiteY77" fmla="*/ 206375 h 1179513"/>
              <a:gd name="connsiteX78" fmla="*/ 201613 w 1025525"/>
              <a:gd name="connsiteY78" fmla="*/ 258763 h 1179513"/>
              <a:gd name="connsiteX79" fmla="*/ 202396 w 1025525"/>
              <a:gd name="connsiteY79" fmla="*/ 259285 h 1179513"/>
              <a:gd name="connsiteX80" fmla="*/ 268385 w 1025525"/>
              <a:gd name="connsiteY80" fmla="*/ 168227 h 1179513"/>
              <a:gd name="connsiteX81" fmla="*/ 290443 w 1025525"/>
              <a:gd name="connsiteY81" fmla="*/ 162283 h 1179513"/>
              <a:gd name="connsiteX82" fmla="*/ 290443 w 1025525"/>
              <a:gd name="connsiteY82" fmla="*/ 119483 h 1179513"/>
              <a:gd name="connsiteX83" fmla="*/ 266000 w 1025525"/>
              <a:gd name="connsiteY83" fmla="*/ 102244 h 1179513"/>
              <a:gd name="connsiteX84" fmla="*/ 279116 w 1025525"/>
              <a:gd name="connsiteY84" fmla="*/ 29722 h 1179513"/>
              <a:gd name="connsiteX85" fmla="*/ 323829 w 1025525"/>
              <a:gd name="connsiteY85" fmla="*/ 10106 h 1179513"/>
              <a:gd name="connsiteX86" fmla="*/ 404312 w 1025525"/>
              <a:gd name="connsiteY86" fmla="*/ 66578 h 1179513"/>
              <a:gd name="connsiteX87" fmla="*/ 447833 w 1025525"/>
              <a:gd name="connsiteY87" fmla="*/ 6539 h 1179513"/>
              <a:gd name="connsiteX88" fmla="*/ 510431 w 1025525"/>
              <a:gd name="connsiteY88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155 w 1025525"/>
              <a:gd name="connsiteY4" fmla="*/ 561154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270586 w 1025525"/>
              <a:gd name="connsiteY12" fmla="*/ 323546 h 1179513"/>
              <a:gd name="connsiteX13" fmla="*/ 314326 w 1025525"/>
              <a:gd name="connsiteY13" fmla="*/ 373063 h 1179513"/>
              <a:gd name="connsiteX14" fmla="*/ 287338 w 1025525"/>
              <a:gd name="connsiteY14" fmla="*/ 385763 h 1179513"/>
              <a:gd name="connsiteX15" fmla="*/ 287621 w 1025525"/>
              <a:gd name="connsiteY15" fmla="*/ 386913 h 1179513"/>
              <a:gd name="connsiteX16" fmla="*/ 316079 w 1025525"/>
              <a:gd name="connsiteY16" fmla="*/ 374499 h 1179513"/>
              <a:gd name="connsiteX17" fmla="*/ 270586 w 1025525"/>
              <a:gd name="connsiteY17" fmla="*/ 323546 h 1179513"/>
              <a:gd name="connsiteX18" fmla="*/ 228454 w 1025525"/>
              <a:gd name="connsiteY18" fmla="*/ 276657 h 1179513"/>
              <a:gd name="connsiteX19" fmla="*/ 229114 w 1025525"/>
              <a:gd name="connsiteY19" fmla="*/ 277097 h 1179513"/>
              <a:gd name="connsiteX20" fmla="*/ 229037 w 1025525"/>
              <a:gd name="connsiteY20" fmla="*/ 277011 h 1179513"/>
              <a:gd name="connsiteX21" fmla="*/ 228454 w 1025525"/>
              <a:gd name="connsiteY21" fmla="*/ 276657 h 1179513"/>
              <a:gd name="connsiteX22" fmla="*/ 510431 w 1025525"/>
              <a:gd name="connsiteY22" fmla="*/ 0 h 1179513"/>
              <a:gd name="connsiteX23" fmla="*/ 496123 w 1025525"/>
              <a:gd name="connsiteY23" fmla="*/ 61822 h 1179513"/>
              <a:gd name="connsiteX24" fmla="*/ 530701 w 1025525"/>
              <a:gd name="connsiteY24" fmla="*/ 96300 h 1179513"/>
              <a:gd name="connsiteX25" fmla="*/ 593895 w 1025525"/>
              <a:gd name="connsiteY25" fmla="*/ 80844 h 1179513"/>
              <a:gd name="connsiteX26" fmla="*/ 669013 w 1025525"/>
              <a:gd name="connsiteY26" fmla="*/ 101056 h 1179513"/>
              <a:gd name="connsiteX27" fmla="*/ 721477 w 1025525"/>
              <a:gd name="connsiteY27" fmla="*/ 309110 h 1179513"/>
              <a:gd name="connsiteX28" fmla="*/ 747112 w 1025525"/>
              <a:gd name="connsiteY28" fmla="*/ 357855 h 1179513"/>
              <a:gd name="connsiteX29" fmla="*/ 744727 w 1025525"/>
              <a:gd name="connsiteY29" fmla="*/ 399466 h 1179513"/>
              <a:gd name="connsiteX30" fmla="*/ 724458 w 1025525"/>
              <a:gd name="connsiteY30" fmla="*/ 421463 h 1179513"/>
              <a:gd name="connsiteX31" fmla="*/ 752478 w 1025525"/>
              <a:gd name="connsiteY31" fmla="*/ 452966 h 1179513"/>
              <a:gd name="connsiteX32" fmla="*/ 776921 w 1025525"/>
              <a:gd name="connsiteY32" fmla="*/ 459504 h 1179513"/>
              <a:gd name="connsiteX33" fmla="*/ 839519 w 1025525"/>
              <a:gd name="connsiteY33" fmla="*/ 540943 h 1179513"/>
              <a:gd name="connsiteX34" fmla="*/ 950407 w 1025525"/>
              <a:gd name="connsiteY34" fmla="*/ 502899 h 1179513"/>
              <a:gd name="connsiteX35" fmla="*/ 1025525 w 1025525"/>
              <a:gd name="connsiteY35" fmla="*/ 615843 h 1179513"/>
              <a:gd name="connsiteX36" fmla="*/ 863366 w 1025525"/>
              <a:gd name="connsiteY36" fmla="*/ 729381 h 1179513"/>
              <a:gd name="connsiteX37" fmla="*/ 861636 w 1025525"/>
              <a:gd name="connsiteY37" fmla="*/ 730035 h 1179513"/>
              <a:gd name="connsiteX38" fmla="*/ 884238 w 1025525"/>
              <a:gd name="connsiteY38" fmla="*/ 755651 h 1179513"/>
              <a:gd name="connsiteX39" fmla="*/ 925513 w 1025525"/>
              <a:gd name="connsiteY39" fmla="*/ 862013 h 1179513"/>
              <a:gd name="connsiteX40" fmla="*/ 908051 w 1025525"/>
              <a:gd name="connsiteY40" fmla="*/ 920750 h 1179513"/>
              <a:gd name="connsiteX41" fmla="*/ 968376 w 1025525"/>
              <a:gd name="connsiteY41" fmla="*/ 1020763 h 1179513"/>
              <a:gd name="connsiteX42" fmla="*/ 925513 w 1025525"/>
              <a:gd name="connsiteY42" fmla="*/ 1082675 h 1179513"/>
              <a:gd name="connsiteX43" fmla="*/ 862013 w 1025525"/>
              <a:gd name="connsiteY43" fmla="*/ 1141413 h 1179513"/>
              <a:gd name="connsiteX44" fmla="*/ 844551 w 1025525"/>
              <a:gd name="connsiteY44" fmla="*/ 1179513 h 1179513"/>
              <a:gd name="connsiteX45" fmla="*/ 809626 w 1025525"/>
              <a:gd name="connsiteY45" fmla="*/ 1160463 h 1179513"/>
              <a:gd name="connsiteX46" fmla="*/ 739776 w 1025525"/>
              <a:gd name="connsiteY46" fmla="*/ 1179513 h 1179513"/>
              <a:gd name="connsiteX47" fmla="*/ 730251 w 1025525"/>
              <a:gd name="connsiteY47" fmla="*/ 1146175 h 1179513"/>
              <a:gd name="connsiteX48" fmla="*/ 509588 w 1025525"/>
              <a:gd name="connsiteY48" fmla="*/ 1179513 h 1179513"/>
              <a:gd name="connsiteX49" fmla="*/ 468313 w 1025525"/>
              <a:gd name="connsiteY49" fmla="*/ 1122363 h 1179513"/>
              <a:gd name="connsiteX50" fmla="*/ 449263 w 1025525"/>
              <a:gd name="connsiteY50" fmla="*/ 1046163 h 1179513"/>
              <a:gd name="connsiteX51" fmla="*/ 414338 w 1025525"/>
              <a:gd name="connsiteY51" fmla="*/ 969963 h 1179513"/>
              <a:gd name="connsiteX52" fmla="*/ 431801 w 1025525"/>
              <a:gd name="connsiteY52" fmla="*/ 949325 h 1179513"/>
              <a:gd name="connsiteX53" fmla="*/ 432798 w 1025525"/>
              <a:gd name="connsiteY53" fmla="*/ 948812 h 1179513"/>
              <a:gd name="connsiteX54" fmla="*/ 431736 w 1025525"/>
              <a:gd name="connsiteY54" fmla="*/ 949325 h 1179513"/>
              <a:gd name="connsiteX55" fmla="*/ 388812 w 1025525"/>
              <a:gd name="connsiteY55" fmla="*/ 917820 h 1179513"/>
              <a:gd name="connsiteX56" fmla="*/ 387620 w 1025525"/>
              <a:gd name="connsiteY56" fmla="*/ 836976 h 1179513"/>
              <a:gd name="connsiteX57" fmla="*/ 262423 w 1025525"/>
              <a:gd name="connsiteY57" fmla="*/ 785854 h 1179513"/>
              <a:gd name="connsiteX58" fmla="*/ 261231 w 1025525"/>
              <a:gd name="connsiteY58" fmla="*/ 763265 h 1179513"/>
              <a:gd name="connsiteX59" fmla="*/ 291039 w 1025525"/>
              <a:gd name="connsiteY59" fmla="*/ 737109 h 1179513"/>
              <a:gd name="connsiteX60" fmla="*/ 291039 w 1025525"/>
              <a:gd name="connsiteY60" fmla="*/ 691932 h 1179513"/>
              <a:gd name="connsiteX61" fmla="*/ 290513 w 1025525"/>
              <a:gd name="connsiteY61" fmla="*/ 691607 h 1179513"/>
              <a:gd name="connsiteX62" fmla="*/ 290513 w 1025525"/>
              <a:gd name="connsiteY62" fmla="*/ 735013 h 1179513"/>
              <a:gd name="connsiteX63" fmla="*/ 261938 w 1025525"/>
              <a:gd name="connsiteY63" fmla="*/ 762001 h 1179513"/>
              <a:gd name="connsiteX64" fmla="*/ 214313 w 1025525"/>
              <a:gd name="connsiteY64" fmla="*/ 768351 h 1179513"/>
              <a:gd name="connsiteX65" fmla="*/ 138113 w 1025525"/>
              <a:gd name="connsiteY65" fmla="*/ 679451 h 1179513"/>
              <a:gd name="connsiteX66" fmla="*/ 39687 w 1025525"/>
              <a:gd name="connsiteY66" fmla="*/ 622301 h 1179513"/>
              <a:gd name="connsiteX67" fmla="*/ 63500 w 1025525"/>
              <a:gd name="connsiteY67" fmla="*/ 600075 h 1179513"/>
              <a:gd name="connsiteX68" fmla="*/ 44450 w 1025525"/>
              <a:gd name="connsiteY68" fmla="*/ 577850 h 1179513"/>
              <a:gd name="connsiteX69" fmla="*/ 0 w 1025525"/>
              <a:gd name="connsiteY69" fmla="*/ 544513 h 1179513"/>
              <a:gd name="connsiteX70" fmla="*/ 9525 w 1025525"/>
              <a:gd name="connsiteY70" fmla="*/ 447675 h 1179513"/>
              <a:gd name="connsiteX71" fmla="*/ 25400 w 1025525"/>
              <a:gd name="connsiteY71" fmla="*/ 407988 h 1179513"/>
              <a:gd name="connsiteX72" fmla="*/ 57150 w 1025525"/>
              <a:gd name="connsiteY72" fmla="*/ 387350 h 1179513"/>
              <a:gd name="connsiteX73" fmla="*/ 85725 w 1025525"/>
              <a:gd name="connsiteY73" fmla="*/ 365125 h 1179513"/>
              <a:gd name="connsiteX74" fmla="*/ 144463 w 1025525"/>
              <a:gd name="connsiteY74" fmla="*/ 331788 h 1179513"/>
              <a:gd name="connsiteX75" fmla="*/ 111125 w 1025525"/>
              <a:gd name="connsiteY75" fmla="*/ 276225 h 1179513"/>
              <a:gd name="connsiteX76" fmla="*/ 150813 w 1025525"/>
              <a:gd name="connsiteY76" fmla="*/ 206375 h 1179513"/>
              <a:gd name="connsiteX77" fmla="*/ 201613 w 1025525"/>
              <a:gd name="connsiteY77" fmla="*/ 258763 h 1179513"/>
              <a:gd name="connsiteX78" fmla="*/ 202396 w 1025525"/>
              <a:gd name="connsiteY78" fmla="*/ 259285 h 1179513"/>
              <a:gd name="connsiteX79" fmla="*/ 268385 w 1025525"/>
              <a:gd name="connsiteY79" fmla="*/ 168227 h 1179513"/>
              <a:gd name="connsiteX80" fmla="*/ 290443 w 1025525"/>
              <a:gd name="connsiteY80" fmla="*/ 162283 h 1179513"/>
              <a:gd name="connsiteX81" fmla="*/ 290443 w 1025525"/>
              <a:gd name="connsiteY81" fmla="*/ 119483 h 1179513"/>
              <a:gd name="connsiteX82" fmla="*/ 266000 w 1025525"/>
              <a:gd name="connsiteY82" fmla="*/ 102244 h 1179513"/>
              <a:gd name="connsiteX83" fmla="*/ 279116 w 1025525"/>
              <a:gd name="connsiteY83" fmla="*/ 29722 h 1179513"/>
              <a:gd name="connsiteX84" fmla="*/ 323829 w 1025525"/>
              <a:gd name="connsiteY84" fmla="*/ 10106 h 1179513"/>
              <a:gd name="connsiteX85" fmla="*/ 404312 w 1025525"/>
              <a:gd name="connsiteY85" fmla="*/ 66578 h 1179513"/>
              <a:gd name="connsiteX86" fmla="*/ 447833 w 1025525"/>
              <a:gd name="connsiteY86" fmla="*/ 6539 h 1179513"/>
              <a:gd name="connsiteX87" fmla="*/ 510431 w 1025525"/>
              <a:gd name="connsiteY87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67192 w 1025525"/>
              <a:gd name="connsiteY4" fmla="*/ 563532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270586 w 1025525"/>
              <a:gd name="connsiteY11" fmla="*/ 323546 h 1179513"/>
              <a:gd name="connsiteX12" fmla="*/ 314326 w 1025525"/>
              <a:gd name="connsiteY12" fmla="*/ 373063 h 1179513"/>
              <a:gd name="connsiteX13" fmla="*/ 287338 w 1025525"/>
              <a:gd name="connsiteY13" fmla="*/ 385763 h 1179513"/>
              <a:gd name="connsiteX14" fmla="*/ 287621 w 1025525"/>
              <a:gd name="connsiteY14" fmla="*/ 386913 h 1179513"/>
              <a:gd name="connsiteX15" fmla="*/ 316079 w 1025525"/>
              <a:gd name="connsiteY15" fmla="*/ 374499 h 1179513"/>
              <a:gd name="connsiteX16" fmla="*/ 270586 w 1025525"/>
              <a:gd name="connsiteY16" fmla="*/ 323546 h 1179513"/>
              <a:gd name="connsiteX17" fmla="*/ 228454 w 1025525"/>
              <a:gd name="connsiteY17" fmla="*/ 276657 h 1179513"/>
              <a:gd name="connsiteX18" fmla="*/ 229114 w 1025525"/>
              <a:gd name="connsiteY18" fmla="*/ 277097 h 1179513"/>
              <a:gd name="connsiteX19" fmla="*/ 229037 w 1025525"/>
              <a:gd name="connsiteY19" fmla="*/ 277011 h 1179513"/>
              <a:gd name="connsiteX20" fmla="*/ 228454 w 1025525"/>
              <a:gd name="connsiteY20" fmla="*/ 276657 h 1179513"/>
              <a:gd name="connsiteX21" fmla="*/ 510431 w 1025525"/>
              <a:gd name="connsiteY21" fmla="*/ 0 h 1179513"/>
              <a:gd name="connsiteX22" fmla="*/ 496123 w 1025525"/>
              <a:gd name="connsiteY22" fmla="*/ 61822 h 1179513"/>
              <a:gd name="connsiteX23" fmla="*/ 530701 w 1025525"/>
              <a:gd name="connsiteY23" fmla="*/ 96300 h 1179513"/>
              <a:gd name="connsiteX24" fmla="*/ 593895 w 1025525"/>
              <a:gd name="connsiteY24" fmla="*/ 80844 h 1179513"/>
              <a:gd name="connsiteX25" fmla="*/ 669013 w 1025525"/>
              <a:gd name="connsiteY25" fmla="*/ 101056 h 1179513"/>
              <a:gd name="connsiteX26" fmla="*/ 721477 w 1025525"/>
              <a:gd name="connsiteY26" fmla="*/ 309110 h 1179513"/>
              <a:gd name="connsiteX27" fmla="*/ 747112 w 1025525"/>
              <a:gd name="connsiteY27" fmla="*/ 357855 h 1179513"/>
              <a:gd name="connsiteX28" fmla="*/ 744727 w 1025525"/>
              <a:gd name="connsiteY28" fmla="*/ 399466 h 1179513"/>
              <a:gd name="connsiteX29" fmla="*/ 724458 w 1025525"/>
              <a:gd name="connsiteY29" fmla="*/ 421463 h 1179513"/>
              <a:gd name="connsiteX30" fmla="*/ 752478 w 1025525"/>
              <a:gd name="connsiteY30" fmla="*/ 452966 h 1179513"/>
              <a:gd name="connsiteX31" fmla="*/ 776921 w 1025525"/>
              <a:gd name="connsiteY31" fmla="*/ 459504 h 1179513"/>
              <a:gd name="connsiteX32" fmla="*/ 839519 w 1025525"/>
              <a:gd name="connsiteY32" fmla="*/ 540943 h 1179513"/>
              <a:gd name="connsiteX33" fmla="*/ 950407 w 1025525"/>
              <a:gd name="connsiteY33" fmla="*/ 502899 h 1179513"/>
              <a:gd name="connsiteX34" fmla="*/ 1025525 w 1025525"/>
              <a:gd name="connsiteY34" fmla="*/ 615843 h 1179513"/>
              <a:gd name="connsiteX35" fmla="*/ 863366 w 1025525"/>
              <a:gd name="connsiteY35" fmla="*/ 729381 h 1179513"/>
              <a:gd name="connsiteX36" fmla="*/ 861636 w 1025525"/>
              <a:gd name="connsiteY36" fmla="*/ 730035 h 1179513"/>
              <a:gd name="connsiteX37" fmla="*/ 884238 w 1025525"/>
              <a:gd name="connsiteY37" fmla="*/ 755651 h 1179513"/>
              <a:gd name="connsiteX38" fmla="*/ 925513 w 1025525"/>
              <a:gd name="connsiteY38" fmla="*/ 862013 h 1179513"/>
              <a:gd name="connsiteX39" fmla="*/ 908051 w 1025525"/>
              <a:gd name="connsiteY39" fmla="*/ 920750 h 1179513"/>
              <a:gd name="connsiteX40" fmla="*/ 968376 w 1025525"/>
              <a:gd name="connsiteY40" fmla="*/ 1020763 h 1179513"/>
              <a:gd name="connsiteX41" fmla="*/ 925513 w 1025525"/>
              <a:gd name="connsiteY41" fmla="*/ 1082675 h 1179513"/>
              <a:gd name="connsiteX42" fmla="*/ 862013 w 1025525"/>
              <a:gd name="connsiteY42" fmla="*/ 1141413 h 1179513"/>
              <a:gd name="connsiteX43" fmla="*/ 844551 w 1025525"/>
              <a:gd name="connsiteY43" fmla="*/ 1179513 h 1179513"/>
              <a:gd name="connsiteX44" fmla="*/ 809626 w 1025525"/>
              <a:gd name="connsiteY44" fmla="*/ 1160463 h 1179513"/>
              <a:gd name="connsiteX45" fmla="*/ 739776 w 1025525"/>
              <a:gd name="connsiteY45" fmla="*/ 1179513 h 1179513"/>
              <a:gd name="connsiteX46" fmla="*/ 730251 w 1025525"/>
              <a:gd name="connsiteY46" fmla="*/ 1146175 h 1179513"/>
              <a:gd name="connsiteX47" fmla="*/ 509588 w 1025525"/>
              <a:gd name="connsiteY47" fmla="*/ 1179513 h 1179513"/>
              <a:gd name="connsiteX48" fmla="*/ 468313 w 1025525"/>
              <a:gd name="connsiteY48" fmla="*/ 1122363 h 1179513"/>
              <a:gd name="connsiteX49" fmla="*/ 449263 w 1025525"/>
              <a:gd name="connsiteY49" fmla="*/ 1046163 h 1179513"/>
              <a:gd name="connsiteX50" fmla="*/ 414338 w 1025525"/>
              <a:gd name="connsiteY50" fmla="*/ 969963 h 1179513"/>
              <a:gd name="connsiteX51" fmla="*/ 431801 w 1025525"/>
              <a:gd name="connsiteY51" fmla="*/ 949325 h 1179513"/>
              <a:gd name="connsiteX52" fmla="*/ 432798 w 1025525"/>
              <a:gd name="connsiteY52" fmla="*/ 948812 h 1179513"/>
              <a:gd name="connsiteX53" fmla="*/ 431736 w 1025525"/>
              <a:gd name="connsiteY53" fmla="*/ 949325 h 1179513"/>
              <a:gd name="connsiteX54" fmla="*/ 388812 w 1025525"/>
              <a:gd name="connsiteY54" fmla="*/ 917820 h 1179513"/>
              <a:gd name="connsiteX55" fmla="*/ 387620 w 1025525"/>
              <a:gd name="connsiteY55" fmla="*/ 836976 h 1179513"/>
              <a:gd name="connsiteX56" fmla="*/ 262423 w 1025525"/>
              <a:gd name="connsiteY56" fmla="*/ 785854 h 1179513"/>
              <a:gd name="connsiteX57" fmla="*/ 261231 w 1025525"/>
              <a:gd name="connsiteY57" fmla="*/ 763265 h 1179513"/>
              <a:gd name="connsiteX58" fmla="*/ 291039 w 1025525"/>
              <a:gd name="connsiteY58" fmla="*/ 737109 h 1179513"/>
              <a:gd name="connsiteX59" fmla="*/ 291039 w 1025525"/>
              <a:gd name="connsiteY59" fmla="*/ 691932 h 1179513"/>
              <a:gd name="connsiteX60" fmla="*/ 290513 w 1025525"/>
              <a:gd name="connsiteY60" fmla="*/ 691607 h 1179513"/>
              <a:gd name="connsiteX61" fmla="*/ 290513 w 1025525"/>
              <a:gd name="connsiteY61" fmla="*/ 735013 h 1179513"/>
              <a:gd name="connsiteX62" fmla="*/ 261938 w 1025525"/>
              <a:gd name="connsiteY62" fmla="*/ 762001 h 1179513"/>
              <a:gd name="connsiteX63" fmla="*/ 214313 w 1025525"/>
              <a:gd name="connsiteY63" fmla="*/ 768351 h 1179513"/>
              <a:gd name="connsiteX64" fmla="*/ 138113 w 1025525"/>
              <a:gd name="connsiteY64" fmla="*/ 679451 h 1179513"/>
              <a:gd name="connsiteX65" fmla="*/ 39687 w 1025525"/>
              <a:gd name="connsiteY65" fmla="*/ 622301 h 1179513"/>
              <a:gd name="connsiteX66" fmla="*/ 63500 w 1025525"/>
              <a:gd name="connsiteY66" fmla="*/ 600075 h 1179513"/>
              <a:gd name="connsiteX67" fmla="*/ 44450 w 1025525"/>
              <a:gd name="connsiteY67" fmla="*/ 577850 h 1179513"/>
              <a:gd name="connsiteX68" fmla="*/ 0 w 1025525"/>
              <a:gd name="connsiteY68" fmla="*/ 544513 h 1179513"/>
              <a:gd name="connsiteX69" fmla="*/ 9525 w 1025525"/>
              <a:gd name="connsiteY69" fmla="*/ 447675 h 1179513"/>
              <a:gd name="connsiteX70" fmla="*/ 25400 w 1025525"/>
              <a:gd name="connsiteY70" fmla="*/ 407988 h 1179513"/>
              <a:gd name="connsiteX71" fmla="*/ 57150 w 1025525"/>
              <a:gd name="connsiteY71" fmla="*/ 387350 h 1179513"/>
              <a:gd name="connsiteX72" fmla="*/ 85725 w 1025525"/>
              <a:gd name="connsiteY72" fmla="*/ 365125 h 1179513"/>
              <a:gd name="connsiteX73" fmla="*/ 144463 w 1025525"/>
              <a:gd name="connsiteY73" fmla="*/ 331788 h 1179513"/>
              <a:gd name="connsiteX74" fmla="*/ 111125 w 1025525"/>
              <a:gd name="connsiteY74" fmla="*/ 276225 h 1179513"/>
              <a:gd name="connsiteX75" fmla="*/ 150813 w 1025525"/>
              <a:gd name="connsiteY75" fmla="*/ 206375 h 1179513"/>
              <a:gd name="connsiteX76" fmla="*/ 201613 w 1025525"/>
              <a:gd name="connsiteY76" fmla="*/ 258763 h 1179513"/>
              <a:gd name="connsiteX77" fmla="*/ 202396 w 1025525"/>
              <a:gd name="connsiteY77" fmla="*/ 259285 h 1179513"/>
              <a:gd name="connsiteX78" fmla="*/ 268385 w 1025525"/>
              <a:gd name="connsiteY78" fmla="*/ 168227 h 1179513"/>
              <a:gd name="connsiteX79" fmla="*/ 290443 w 1025525"/>
              <a:gd name="connsiteY79" fmla="*/ 162283 h 1179513"/>
              <a:gd name="connsiteX80" fmla="*/ 290443 w 1025525"/>
              <a:gd name="connsiteY80" fmla="*/ 119483 h 1179513"/>
              <a:gd name="connsiteX81" fmla="*/ 266000 w 1025525"/>
              <a:gd name="connsiteY81" fmla="*/ 102244 h 1179513"/>
              <a:gd name="connsiteX82" fmla="*/ 279116 w 1025525"/>
              <a:gd name="connsiteY82" fmla="*/ 29722 h 1179513"/>
              <a:gd name="connsiteX83" fmla="*/ 323829 w 1025525"/>
              <a:gd name="connsiteY83" fmla="*/ 10106 h 1179513"/>
              <a:gd name="connsiteX84" fmla="*/ 404312 w 1025525"/>
              <a:gd name="connsiteY84" fmla="*/ 66578 h 1179513"/>
              <a:gd name="connsiteX85" fmla="*/ 447833 w 1025525"/>
              <a:gd name="connsiteY85" fmla="*/ 6539 h 1179513"/>
              <a:gd name="connsiteX86" fmla="*/ 510431 w 1025525"/>
              <a:gd name="connsiteY86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31422 w 1025525"/>
              <a:gd name="connsiteY4" fmla="*/ 588499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70586 w 1025525"/>
              <a:gd name="connsiteY10" fmla="*/ 323546 h 1179513"/>
              <a:gd name="connsiteX11" fmla="*/ 314326 w 1025525"/>
              <a:gd name="connsiteY11" fmla="*/ 373063 h 1179513"/>
              <a:gd name="connsiteX12" fmla="*/ 287338 w 1025525"/>
              <a:gd name="connsiteY12" fmla="*/ 385763 h 1179513"/>
              <a:gd name="connsiteX13" fmla="*/ 287621 w 1025525"/>
              <a:gd name="connsiteY13" fmla="*/ 386913 h 1179513"/>
              <a:gd name="connsiteX14" fmla="*/ 316079 w 1025525"/>
              <a:gd name="connsiteY14" fmla="*/ 374499 h 1179513"/>
              <a:gd name="connsiteX15" fmla="*/ 270586 w 1025525"/>
              <a:gd name="connsiteY15" fmla="*/ 323546 h 1179513"/>
              <a:gd name="connsiteX16" fmla="*/ 228454 w 1025525"/>
              <a:gd name="connsiteY16" fmla="*/ 276657 h 1179513"/>
              <a:gd name="connsiteX17" fmla="*/ 229114 w 1025525"/>
              <a:gd name="connsiteY17" fmla="*/ 277097 h 1179513"/>
              <a:gd name="connsiteX18" fmla="*/ 229037 w 1025525"/>
              <a:gd name="connsiteY18" fmla="*/ 277011 h 1179513"/>
              <a:gd name="connsiteX19" fmla="*/ 228454 w 1025525"/>
              <a:gd name="connsiteY19" fmla="*/ 276657 h 1179513"/>
              <a:gd name="connsiteX20" fmla="*/ 510431 w 1025525"/>
              <a:gd name="connsiteY20" fmla="*/ 0 h 1179513"/>
              <a:gd name="connsiteX21" fmla="*/ 496123 w 1025525"/>
              <a:gd name="connsiteY21" fmla="*/ 61822 h 1179513"/>
              <a:gd name="connsiteX22" fmla="*/ 530701 w 1025525"/>
              <a:gd name="connsiteY22" fmla="*/ 96300 h 1179513"/>
              <a:gd name="connsiteX23" fmla="*/ 593895 w 1025525"/>
              <a:gd name="connsiteY23" fmla="*/ 80844 h 1179513"/>
              <a:gd name="connsiteX24" fmla="*/ 669013 w 1025525"/>
              <a:gd name="connsiteY24" fmla="*/ 101056 h 1179513"/>
              <a:gd name="connsiteX25" fmla="*/ 721477 w 1025525"/>
              <a:gd name="connsiteY25" fmla="*/ 309110 h 1179513"/>
              <a:gd name="connsiteX26" fmla="*/ 747112 w 1025525"/>
              <a:gd name="connsiteY26" fmla="*/ 357855 h 1179513"/>
              <a:gd name="connsiteX27" fmla="*/ 744727 w 1025525"/>
              <a:gd name="connsiteY27" fmla="*/ 399466 h 1179513"/>
              <a:gd name="connsiteX28" fmla="*/ 724458 w 1025525"/>
              <a:gd name="connsiteY28" fmla="*/ 421463 h 1179513"/>
              <a:gd name="connsiteX29" fmla="*/ 752478 w 1025525"/>
              <a:gd name="connsiteY29" fmla="*/ 452966 h 1179513"/>
              <a:gd name="connsiteX30" fmla="*/ 776921 w 1025525"/>
              <a:gd name="connsiteY30" fmla="*/ 459504 h 1179513"/>
              <a:gd name="connsiteX31" fmla="*/ 839519 w 1025525"/>
              <a:gd name="connsiteY31" fmla="*/ 540943 h 1179513"/>
              <a:gd name="connsiteX32" fmla="*/ 950407 w 1025525"/>
              <a:gd name="connsiteY32" fmla="*/ 502899 h 1179513"/>
              <a:gd name="connsiteX33" fmla="*/ 1025525 w 1025525"/>
              <a:gd name="connsiteY33" fmla="*/ 615843 h 1179513"/>
              <a:gd name="connsiteX34" fmla="*/ 863366 w 1025525"/>
              <a:gd name="connsiteY34" fmla="*/ 729381 h 1179513"/>
              <a:gd name="connsiteX35" fmla="*/ 861636 w 1025525"/>
              <a:gd name="connsiteY35" fmla="*/ 730035 h 1179513"/>
              <a:gd name="connsiteX36" fmla="*/ 884238 w 1025525"/>
              <a:gd name="connsiteY36" fmla="*/ 755651 h 1179513"/>
              <a:gd name="connsiteX37" fmla="*/ 925513 w 1025525"/>
              <a:gd name="connsiteY37" fmla="*/ 862013 h 1179513"/>
              <a:gd name="connsiteX38" fmla="*/ 908051 w 1025525"/>
              <a:gd name="connsiteY38" fmla="*/ 920750 h 1179513"/>
              <a:gd name="connsiteX39" fmla="*/ 968376 w 1025525"/>
              <a:gd name="connsiteY39" fmla="*/ 1020763 h 1179513"/>
              <a:gd name="connsiteX40" fmla="*/ 925513 w 1025525"/>
              <a:gd name="connsiteY40" fmla="*/ 1082675 h 1179513"/>
              <a:gd name="connsiteX41" fmla="*/ 862013 w 1025525"/>
              <a:gd name="connsiteY41" fmla="*/ 1141413 h 1179513"/>
              <a:gd name="connsiteX42" fmla="*/ 844551 w 1025525"/>
              <a:gd name="connsiteY42" fmla="*/ 1179513 h 1179513"/>
              <a:gd name="connsiteX43" fmla="*/ 809626 w 1025525"/>
              <a:gd name="connsiteY43" fmla="*/ 1160463 h 1179513"/>
              <a:gd name="connsiteX44" fmla="*/ 739776 w 1025525"/>
              <a:gd name="connsiteY44" fmla="*/ 1179513 h 1179513"/>
              <a:gd name="connsiteX45" fmla="*/ 730251 w 1025525"/>
              <a:gd name="connsiteY45" fmla="*/ 1146175 h 1179513"/>
              <a:gd name="connsiteX46" fmla="*/ 509588 w 1025525"/>
              <a:gd name="connsiteY46" fmla="*/ 1179513 h 1179513"/>
              <a:gd name="connsiteX47" fmla="*/ 468313 w 1025525"/>
              <a:gd name="connsiteY47" fmla="*/ 1122363 h 1179513"/>
              <a:gd name="connsiteX48" fmla="*/ 449263 w 1025525"/>
              <a:gd name="connsiteY48" fmla="*/ 1046163 h 1179513"/>
              <a:gd name="connsiteX49" fmla="*/ 414338 w 1025525"/>
              <a:gd name="connsiteY49" fmla="*/ 969963 h 1179513"/>
              <a:gd name="connsiteX50" fmla="*/ 431801 w 1025525"/>
              <a:gd name="connsiteY50" fmla="*/ 949325 h 1179513"/>
              <a:gd name="connsiteX51" fmla="*/ 432798 w 1025525"/>
              <a:gd name="connsiteY51" fmla="*/ 948812 h 1179513"/>
              <a:gd name="connsiteX52" fmla="*/ 431736 w 1025525"/>
              <a:gd name="connsiteY52" fmla="*/ 949325 h 1179513"/>
              <a:gd name="connsiteX53" fmla="*/ 388812 w 1025525"/>
              <a:gd name="connsiteY53" fmla="*/ 917820 h 1179513"/>
              <a:gd name="connsiteX54" fmla="*/ 387620 w 1025525"/>
              <a:gd name="connsiteY54" fmla="*/ 836976 h 1179513"/>
              <a:gd name="connsiteX55" fmla="*/ 262423 w 1025525"/>
              <a:gd name="connsiteY55" fmla="*/ 785854 h 1179513"/>
              <a:gd name="connsiteX56" fmla="*/ 261231 w 1025525"/>
              <a:gd name="connsiteY56" fmla="*/ 763265 h 1179513"/>
              <a:gd name="connsiteX57" fmla="*/ 291039 w 1025525"/>
              <a:gd name="connsiteY57" fmla="*/ 737109 h 1179513"/>
              <a:gd name="connsiteX58" fmla="*/ 291039 w 1025525"/>
              <a:gd name="connsiteY58" fmla="*/ 691932 h 1179513"/>
              <a:gd name="connsiteX59" fmla="*/ 290513 w 1025525"/>
              <a:gd name="connsiteY59" fmla="*/ 691607 h 1179513"/>
              <a:gd name="connsiteX60" fmla="*/ 290513 w 1025525"/>
              <a:gd name="connsiteY60" fmla="*/ 735013 h 1179513"/>
              <a:gd name="connsiteX61" fmla="*/ 261938 w 1025525"/>
              <a:gd name="connsiteY61" fmla="*/ 762001 h 1179513"/>
              <a:gd name="connsiteX62" fmla="*/ 214313 w 1025525"/>
              <a:gd name="connsiteY62" fmla="*/ 768351 h 1179513"/>
              <a:gd name="connsiteX63" fmla="*/ 138113 w 1025525"/>
              <a:gd name="connsiteY63" fmla="*/ 679451 h 1179513"/>
              <a:gd name="connsiteX64" fmla="*/ 39687 w 1025525"/>
              <a:gd name="connsiteY64" fmla="*/ 622301 h 1179513"/>
              <a:gd name="connsiteX65" fmla="*/ 63500 w 1025525"/>
              <a:gd name="connsiteY65" fmla="*/ 600075 h 1179513"/>
              <a:gd name="connsiteX66" fmla="*/ 44450 w 1025525"/>
              <a:gd name="connsiteY66" fmla="*/ 577850 h 1179513"/>
              <a:gd name="connsiteX67" fmla="*/ 0 w 1025525"/>
              <a:gd name="connsiteY67" fmla="*/ 544513 h 1179513"/>
              <a:gd name="connsiteX68" fmla="*/ 9525 w 1025525"/>
              <a:gd name="connsiteY68" fmla="*/ 447675 h 1179513"/>
              <a:gd name="connsiteX69" fmla="*/ 25400 w 1025525"/>
              <a:gd name="connsiteY69" fmla="*/ 407988 h 1179513"/>
              <a:gd name="connsiteX70" fmla="*/ 57150 w 1025525"/>
              <a:gd name="connsiteY70" fmla="*/ 387350 h 1179513"/>
              <a:gd name="connsiteX71" fmla="*/ 85725 w 1025525"/>
              <a:gd name="connsiteY71" fmla="*/ 365125 h 1179513"/>
              <a:gd name="connsiteX72" fmla="*/ 144463 w 1025525"/>
              <a:gd name="connsiteY72" fmla="*/ 331788 h 1179513"/>
              <a:gd name="connsiteX73" fmla="*/ 111125 w 1025525"/>
              <a:gd name="connsiteY73" fmla="*/ 276225 h 1179513"/>
              <a:gd name="connsiteX74" fmla="*/ 150813 w 1025525"/>
              <a:gd name="connsiteY74" fmla="*/ 206375 h 1179513"/>
              <a:gd name="connsiteX75" fmla="*/ 201613 w 1025525"/>
              <a:gd name="connsiteY75" fmla="*/ 258763 h 1179513"/>
              <a:gd name="connsiteX76" fmla="*/ 202396 w 1025525"/>
              <a:gd name="connsiteY76" fmla="*/ 259285 h 1179513"/>
              <a:gd name="connsiteX77" fmla="*/ 268385 w 1025525"/>
              <a:gd name="connsiteY77" fmla="*/ 168227 h 1179513"/>
              <a:gd name="connsiteX78" fmla="*/ 290443 w 1025525"/>
              <a:gd name="connsiteY78" fmla="*/ 162283 h 1179513"/>
              <a:gd name="connsiteX79" fmla="*/ 290443 w 1025525"/>
              <a:gd name="connsiteY79" fmla="*/ 119483 h 1179513"/>
              <a:gd name="connsiteX80" fmla="*/ 266000 w 1025525"/>
              <a:gd name="connsiteY80" fmla="*/ 102244 h 1179513"/>
              <a:gd name="connsiteX81" fmla="*/ 279116 w 1025525"/>
              <a:gd name="connsiteY81" fmla="*/ 29722 h 1179513"/>
              <a:gd name="connsiteX82" fmla="*/ 323829 w 1025525"/>
              <a:gd name="connsiteY82" fmla="*/ 10106 h 1179513"/>
              <a:gd name="connsiteX83" fmla="*/ 404312 w 1025525"/>
              <a:gd name="connsiteY83" fmla="*/ 66578 h 1179513"/>
              <a:gd name="connsiteX84" fmla="*/ 447833 w 1025525"/>
              <a:gd name="connsiteY84" fmla="*/ 6539 h 1179513"/>
              <a:gd name="connsiteX85" fmla="*/ 510431 w 1025525"/>
              <a:gd name="connsiteY85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31422 w 1025525"/>
              <a:gd name="connsiteY4" fmla="*/ 588499 h 1179513"/>
              <a:gd name="connsiteX5" fmla="*/ 230188 w 1025525"/>
              <a:gd name="connsiteY5" fmla="*/ 588963 h 1179513"/>
              <a:gd name="connsiteX6" fmla="*/ 217488 w 1025525"/>
              <a:gd name="connsiteY6" fmla="*/ 646113 h 1179513"/>
              <a:gd name="connsiteX7" fmla="*/ 217814 w 1025525"/>
              <a:gd name="connsiteY7" fmla="*/ 646312 h 1179513"/>
              <a:gd name="connsiteX8" fmla="*/ 231422 w 1025525"/>
              <a:gd name="connsiteY8" fmla="*/ 588499 h 1179513"/>
              <a:gd name="connsiteX9" fmla="*/ 270586 w 1025525"/>
              <a:gd name="connsiteY9" fmla="*/ 323546 h 1179513"/>
              <a:gd name="connsiteX10" fmla="*/ 314326 w 1025525"/>
              <a:gd name="connsiteY10" fmla="*/ 373063 h 1179513"/>
              <a:gd name="connsiteX11" fmla="*/ 287338 w 1025525"/>
              <a:gd name="connsiteY11" fmla="*/ 385763 h 1179513"/>
              <a:gd name="connsiteX12" fmla="*/ 287621 w 1025525"/>
              <a:gd name="connsiteY12" fmla="*/ 386913 h 1179513"/>
              <a:gd name="connsiteX13" fmla="*/ 316079 w 1025525"/>
              <a:gd name="connsiteY13" fmla="*/ 374499 h 1179513"/>
              <a:gd name="connsiteX14" fmla="*/ 270586 w 1025525"/>
              <a:gd name="connsiteY14" fmla="*/ 323546 h 1179513"/>
              <a:gd name="connsiteX15" fmla="*/ 228454 w 1025525"/>
              <a:gd name="connsiteY15" fmla="*/ 276657 h 1179513"/>
              <a:gd name="connsiteX16" fmla="*/ 229114 w 1025525"/>
              <a:gd name="connsiteY16" fmla="*/ 277097 h 1179513"/>
              <a:gd name="connsiteX17" fmla="*/ 229037 w 1025525"/>
              <a:gd name="connsiteY17" fmla="*/ 277011 h 1179513"/>
              <a:gd name="connsiteX18" fmla="*/ 228454 w 1025525"/>
              <a:gd name="connsiteY18" fmla="*/ 276657 h 1179513"/>
              <a:gd name="connsiteX19" fmla="*/ 510431 w 1025525"/>
              <a:gd name="connsiteY19" fmla="*/ 0 h 1179513"/>
              <a:gd name="connsiteX20" fmla="*/ 496123 w 1025525"/>
              <a:gd name="connsiteY20" fmla="*/ 61822 h 1179513"/>
              <a:gd name="connsiteX21" fmla="*/ 530701 w 1025525"/>
              <a:gd name="connsiteY21" fmla="*/ 96300 h 1179513"/>
              <a:gd name="connsiteX22" fmla="*/ 593895 w 1025525"/>
              <a:gd name="connsiteY22" fmla="*/ 80844 h 1179513"/>
              <a:gd name="connsiteX23" fmla="*/ 669013 w 1025525"/>
              <a:gd name="connsiteY23" fmla="*/ 101056 h 1179513"/>
              <a:gd name="connsiteX24" fmla="*/ 721477 w 1025525"/>
              <a:gd name="connsiteY24" fmla="*/ 309110 h 1179513"/>
              <a:gd name="connsiteX25" fmla="*/ 747112 w 1025525"/>
              <a:gd name="connsiteY25" fmla="*/ 357855 h 1179513"/>
              <a:gd name="connsiteX26" fmla="*/ 744727 w 1025525"/>
              <a:gd name="connsiteY26" fmla="*/ 399466 h 1179513"/>
              <a:gd name="connsiteX27" fmla="*/ 724458 w 1025525"/>
              <a:gd name="connsiteY27" fmla="*/ 421463 h 1179513"/>
              <a:gd name="connsiteX28" fmla="*/ 752478 w 1025525"/>
              <a:gd name="connsiteY28" fmla="*/ 452966 h 1179513"/>
              <a:gd name="connsiteX29" fmla="*/ 776921 w 1025525"/>
              <a:gd name="connsiteY29" fmla="*/ 459504 h 1179513"/>
              <a:gd name="connsiteX30" fmla="*/ 839519 w 1025525"/>
              <a:gd name="connsiteY30" fmla="*/ 540943 h 1179513"/>
              <a:gd name="connsiteX31" fmla="*/ 950407 w 1025525"/>
              <a:gd name="connsiteY31" fmla="*/ 502899 h 1179513"/>
              <a:gd name="connsiteX32" fmla="*/ 1025525 w 1025525"/>
              <a:gd name="connsiteY32" fmla="*/ 615843 h 1179513"/>
              <a:gd name="connsiteX33" fmla="*/ 863366 w 1025525"/>
              <a:gd name="connsiteY33" fmla="*/ 729381 h 1179513"/>
              <a:gd name="connsiteX34" fmla="*/ 861636 w 1025525"/>
              <a:gd name="connsiteY34" fmla="*/ 730035 h 1179513"/>
              <a:gd name="connsiteX35" fmla="*/ 884238 w 1025525"/>
              <a:gd name="connsiteY35" fmla="*/ 755651 h 1179513"/>
              <a:gd name="connsiteX36" fmla="*/ 925513 w 1025525"/>
              <a:gd name="connsiteY36" fmla="*/ 862013 h 1179513"/>
              <a:gd name="connsiteX37" fmla="*/ 908051 w 1025525"/>
              <a:gd name="connsiteY37" fmla="*/ 920750 h 1179513"/>
              <a:gd name="connsiteX38" fmla="*/ 968376 w 1025525"/>
              <a:gd name="connsiteY38" fmla="*/ 1020763 h 1179513"/>
              <a:gd name="connsiteX39" fmla="*/ 925513 w 1025525"/>
              <a:gd name="connsiteY39" fmla="*/ 1082675 h 1179513"/>
              <a:gd name="connsiteX40" fmla="*/ 862013 w 1025525"/>
              <a:gd name="connsiteY40" fmla="*/ 1141413 h 1179513"/>
              <a:gd name="connsiteX41" fmla="*/ 844551 w 1025525"/>
              <a:gd name="connsiteY41" fmla="*/ 1179513 h 1179513"/>
              <a:gd name="connsiteX42" fmla="*/ 809626 w 1025525"/>
              <a:gd name="connsiteY42" fmla="*/ 1160463 h 1179513"/>
              <a:gd name="connsiteX43" fmla="*/ 739776 w 1025525"/>
              <a:gd name="connsiteY43" fmla="*/ 1179513 h 1179513"/>
              <a:gd name="connsiteX44" fmla="*/ 730251 w 1025525"/>
              <a:gd name="connsiteY44" fmla="*/ 1146175 h 1179513"/>
              <a:gd name="connsiteX45" fmla="*/ 509588 w 1025525"/>
              <a:gd name="connsiteY45" fmla="*/ 1179513 h 1179513"/>
              <a:gd name="connsiteX46" fmla="*/ 468313 w 1025525"/>
              <a:gd name="connsiteY46" fmla="*/ 1122363 h 1179513"/>
              <a:gd name="connsiteX47" fmla="*/ 449263 w 1025525"/>
              <a:gd name="connsiteY47" fmla="*/ 1046163 h 1179513"/>
              <a:gd name="connsiteX48" fmla="*/ 414338 w 1025525"/>
              <a:gd name="connsiteY48" fmla="*/ 969963 h 1179513"/>
              <a:gd name="connsiteX49" fmla="*/ 431801 w 1025525"/>
              <a:gd name="connsiteY49" fmla="*/ 949325 h 1179513"/>
              <a:gd name="connsiteX50" fmla="*/ 432798 w 1025525"/>
              <a:gd name="connsiteY50" fmla="*/ 948812 h 1179513"/>
              <a:gd name="connsiteX51" fmla="*/ 431736 w 1025525"/>
              <a:gd name="connsiteY51" fmla="*/ 949325 h 1179513"/>
              <a:gd name="connsiteX52" fmla="*/ 388812 w 1025525"/>
              <a:gd name="connsiteY52" fmla="*/ 917820 h 1179513"/>
              <a:gd name="connsiteX53" fmla="*/ 387620 w 1025525"/>
              <a:gd name="connsiteY53" fmla="*/ 836976 h 1179513"/>
              <a:gd name="connsiteX54" fmla="*/ 262423 w 1025525"/>
              <a:gd name="connsiteY54" fmla="*/ 785854 h 1179513"/>
              <a:gd name="connsiteX55" fmla="*/ 261231 w 1025525"/>
              <a:gd name="connsiteY55" fmla="*/ 763265 h 1179513"/>
              <a:gd name="connsiteX56" fmla="*/ 291039 w 1025525"/>
              <a:gd name="connsiteY56" fmla="*/ 737109 h 1179513"/>
              <a:gd name="connsiteX57" fmla="*/ 291039 w 1025525"/>
              <a:gd name="connsiteY57" fmla="*/ 691932 h 1179513"/>
              <a:gd name="connsiteX58" fmla="*/ 290513 w 1025525"/>
              <a:gd name="connsiteY58" fmla="*/ 691607 h 1179513"/>
              <a:gd name="connsiteX59" fmla="*/ 290513 w 1025525"/>
              <a:gd name="connsiteY59" fmla="*/ 735013 h 1179513"/>
              <a:gd name="connsiteX60" fmla="*/ 261938 w 1025525"/>
              <a:gd name="connsiteY60" fmla="*/ 762001 h 1179513"/>
              <a:gd name="connsiteX61" fmla="*/ 214313 w 1025525"/>
              <a:gd name="connsiteY61" fmla="*/ 768351 h 1179513"/>
              <a:gd name="connsiteX62" fmla="*/ 138113 w 1025525"/>
              <a:gd name="connsiteY62" fmla="*/ 679451 h 1179513"/>
              <a:gd name="connsiteX63" fmla="*/ 39687 w 1025525"/>
              <a:gd name="connsiteY63" fmla="*/ 622301 h 1179513"/>
              <a:gd name="connsiteX64" fmla="*/ 63500 w 1025525"/>
              <a:gd name="connsiteY64" fmla="*/ 600075 h 1179513"/>
              <a:gd name="connsiteX65" fmla="*/ 44450 w 1025525"/>
              <a:gd name="connsiteY65" fmla="*/ 577850 h 1179513"/>
              <a:gd name="connsiteX66" fmla="*/ 0 w 1025525"/>
              <a:gd name="connsiteY66" fmla="*/ 544513 h 1179513"/>
              <a:gd name="connsiteX67" fmla="*/ 9525 w 1025525"/>
              <a:gd name="connsiteY67" fmla="*/ 447675 h 1179513"/>
              <a:gd name="connsiteX68" fmla="*/ 25400 w 1025525"/>
              <a:gd name="connsiteY68" fmla="*/ 407988 h 1179513"/>
              <a:gd name="connsiteX69" fmla="*/ 57150 w 1025525"/>
              <a:gd name="connsiteY69" fmla="*/ 387350 h 1179513"/>
              <a:gd name="connsiteX70" fmla="*/ 85725 w 1025525"/>
              <a:gd name="connsiteY70" fmla="*/ 365125 h 1179513"/>
              <a:gd name="connsiteX71" fmla="*/ 144463 w 1025525"/>
              <a:gd name="connsiteY71" fmla="*/ 331788 h 1179513"/>
              <a:gd name="connsiteX72" fmla="*/ 111125 w 1025525"/>
              <a:gd name="connsiteY72" fmla="*/ 276225 h 1179513"/>
              <a:gd name="connsiteX73" fmla="*/ 150813 w 1025525"/>
              <a:gd name="connsiteY73" fmla="*/ 206375 h 1179513"/>
              <a:gd name="connsiteX74" fmla="*/ 201613 w 1025525"/>
              <a:gd name="connsiteY74" fmla="*/ 258763 h 1179513"/>
              <a:gd name="connsiteX75" fmla="*/ 202396 w 1025525"/>
              <a:gd name="connsiteY75" fmla="*/ 259285 h 1179513"/>
              <a:gd name="connsiteX76" fmla="*/ 268385 w 1025525"/>
              <a:gd name="connsiteY76" fmla="*/ 168227 h 1179513"/>
              <a:gd name="connsiteX77" fmla="*/ 290443 w 1025525"/>
              <a:gd name="connsiteY77" fmla="*/ 162283 h 1179513"/>
              <a:gd name="connsiteX78" fmla="*/ 290443 w 1025525"/>
              <a:gd name="connsiteY78" fmla="*/ 119483 h 1179513"/>
              <a:gd name="connsiteX79" fmla="*/ 266000 w 1025525"/>
              <a:gd name="connsiteY79" fmla="*/ 102244 h 1179513"/>
              <a:gd name="connsiteX80" fmla="*/ 279116 w 1025525"/>
              <a:gd name="connsiteY80" fmla="*/ 29722 h 1179513"/>
              <a:gd name="connsiteX81" fmla="*/ 323829 w 1025525"/>
              <a:gd name="connsiteY81" fmla="*/ 10106 h 1179513"/>
              <a:gd name="connsiteX82" fmla="*/ 404312 w 1025525"/>
              <a:gd name="connsiteY82" fmla="*/ 66578 h 1179513"/>
              <a:gd name="connsiteX83" fmla="*/ 447833 w 1025525"/>
              <a:gd name="connsiteY83" fmla="*/ 6539 h 1179513"/>
              <a:gd name="connsiteX84" fmla="*/ 510431 w 1025525"/>
              <a:gd name="connsiteY84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17814 w 1025525"/>
              <a:gd name="connsiteY4" fmla="*/ 646312 h 1179513"/>
              <a:gd name="connsiteX5" fmla="*/ 230188 w 1025525"/>
              <a:gd name="connsiteY5" fmla="*/ 588963 h 1179513"/>
              <a:gd name="connsiteX6" fmla="*/ 217488 w 1025525"/>
              <a:gd name="connsiteY6" fmla="*/ 646113 h 1179513"/>
              <a:gd name="connsiteX7" fmla="*/ 217814 w 1025525"/>
              <a:gd name="connsiteY7" fmla="*/ 646312 h 1179513"/>
              <a:gd name="connsiteX8" fmla="*/ 270586 w 1025525"/>
              <a:gd name="connsiteY8" fmla="*/ 323546 h 1179513"/>
              <a:gd name="connsiteX9" fmla="*/ 314326 w 1025525"/>
              <a:gd name="connsiteY9" fmla="*/ 373063 h 1179513"/>
              <a:gd name="connsiteX10" fmla="*/ 287338 w 1025525"/>
              <a:gd name="connsiteY10" fmla="*/ 385763 h 1179513"/>
              <a:gd name="connsiteX11" fmla="*/ 287621 w 1025525"/>
              <a:gd name="connsiteY11" fmla="*/ 386913 h 1179513"/>
              <a:gd name="connsiteX12" fmla="*/ 316079 w 1025525"/>
              <a:gd name="connsiteY12" fmla="*/ 374499 h 1179513"/>
              <a:gd name="connsiteX13" fmla="*/ 270586 w 1025525"/>
              <a:gd name="connsiteY13" fmla="*/ 323546 h 1179513"/>
              <a:gd name="connsiteX14" fmla="*/ 228454 w 1025525"/>
              <a:gd name="connsiteY14" fmla="*/ 276657 h 1179513"/>
              <a:gd name="connsiteX15" fmla="*/ 229114 w 1025525"/>
              <a:gd name="connsiteY15" fmla="*/ 277097 h 1179513"/>
              <a:gd name="connsiteX16" fmla="*/ 229037 w 1025525"/>
              <a:gd name="connsiteY16" fmla="*/ 277011 h 1179513"/>
              <a:gd name="connsiteX17" fmla="*/ 228454 w 1025525"/>
              <a:gd name="connsiteY17" fmla="*/ 276657 h 1179513"/>
              <a:gd name="connsiteX18" fmla="*/ 510431 w 1025525"/>
              <a:gd name="connsiteY18" fmla="*/ 0 h 1179513"/>
              <a:gd name="connsiteX19" fmla="*/ 496123 w 1025525"/>
              <a:gd name="connsiteY19" fmla="*/ 61822 h 1179513"/>
              <a:gd name="connsiteX20" fmla="*/ 530701 w 1025525"/>
              <a:gd name="connsiteY20" fmla="*/ 96300 h 1179513"/>
              <a:gd name="connsiteX21" fmla="*/ 593895 w 1025525"/>
              <a:gd name="connsiteY21" fmla="*/ 80844 h 1179513"/>
              <a:gd name="connsiteX22" fmla="*/ 669013 w 1025525"/>
              <a:gd name="connsiteY22" fmla="*/ 101056 h 1179513"/>
              <a:gd name="connsiteX23" fmla="*/ 721477 w 1025525"/>
              <a:gd name="connsiteY23" fmla="*/ 309110 h 1179513"/>
              <a:gd name="connsiteX24" fmla="*/ 747112 w 1025525"/>
              <a:gd name="connsiteY24" fmla="*/ 357855 h 1179513"/>
              <a:gd name="connsiteX25" fmla="*/ 744727 w 1025525"/>
              <a:gd name="connsiteY25" fmla="*/ 399466 h 1179513"/>
              <a:gd name="connsiteX26" fmla="*/ 724458 w 1025525"/>
              <a:gd name="connsiteY26" fmla="*/ 421463 h 1179513"/>
              <a:gd name="connsiteX27" fmla="*/ 752478 w 1025525"/>
              <a:gd name="connsiteY27" fmla="*/ 452966 h 1179513"/>
              <a:gd name="connsiteX28" fmla="*/ 776921 w 1025525"/>
              <a:gd name="connsiteY28" fmla="*/ 459504 h 1179513"/>
              <a:gd name="connsiteX29" fmla="*/ 839519 w 1025525"/>
              <a:gd name="connsiteY29" fmla="*/ 540943 h 1179513"/>
              <a:gd name="connsiteX30" fmla="*/ 950407 w 1025525"/>
              <a:gd name="connsiteY30" fmla="*/ 502899 h 1179513"/>
              <a:gd name="connsiteX31" fmla="*/ 1025525 w 1025525"/>
              <a:gd name="connsiteY31" fmla="*/ 615843 h 1179513"/>
              <a:gd name="connsiteX32" fmla="*/ 863366 w 1025525"/>
              <a:gd name="connsiteY32" fmla="*/ 729381 h 1179513"/>
              <a:gd name="connsiteX33" fmla="*/ 861636 w 1025525"/>
              <a:gd name="connsiteY33" fmla="*/ 730035 h 1179513"/>
              <a:gd name="connsiteX34" fmla="*/ 884238 w 1025525"/>
              <a:gd name="connsiteY34" fmla="*/ 755651 h 1179513"/>
              <a:gd name="connsiteX35" fmla="*/ 925513 w 1025525"/>
              <a:gd name="connsiteY35" fmla="*/ 862013 h 1179513"/>
              <a:gd name="connsiteX36" fmla="*/ 908051 w 1025525"/>
              <a:gd name="connsiteY36" fmla="*/ 920750 h 1179513"/>
              <a:gd name="connsiteX37" fmla="*/ 968376 w 1025525"/>
              <a:gd name="connsiteY37" fmla="*/ 1020763 h 1179513"/>
              <a:gd name="connsiteX38" fmla="*/ 925513 w 1025525"/>
              <a:gd name="connsiteY38" fmla="*/ 1082675 h 1179513"/>
              <a:gd name="connsiteX39" fmla="*/ 862013 w 1025525"/>
              <a:gd name="connsiteY39" fmla="*/ 1141413 h 1179513"/>
              <a:gd name="connsiteX40" fmla="*/ 844551 w 1025525"/>
              <a:gd name="connsiteY40" fmla="*/ 1179513 h 1179513"/>
              <a:gd name="connsiteX41" fmla="*/ 809626 w 1025525"/>
              <a:gd name="connsiteY41" fmla="*/ 1160463 h 1179513"/>
              <a:gd name="connsiteX42" fmla="*/ 739776 w 1025525"/>
              <a:gd name="connsiteY42" fmla="*/ 1179513 h 1179513"/>
              <a:gd name="connsiteX43" fmla="*/ 730251 w 1025525"/>
              <a:gd name="connsiteY43" fmla="*/ 1146175 h 1179513"/>
              <a:gd name="connsiteX44" fmla="*/ 509588 w 1025525"/>
              <a:gd name="connsiteY44" fmla="*/ 1179513 h 1179513"/>
              <a:gd name="connsiteX45" fmla="*/ 468313 w 1025525"/>
              <a:gd name="connsiteY45" fmla="*/ 1122363 h 1179513"/>
              <a:gd name="connsiteX46" fmla="*/ 449263 w 1025525"/>
              <a:gd name="connsiteY46" fmla="*/ 1046163 h 1179513"/>
              <a:gd name="connsiteX47" fmla="*/ 414338 w 1025525"/>
              <a:gd name="connsiteY47" fmla="*/ 969963 h 1179513"/>
              <a:gd name="connsiteX48" fmla="*/ 431801 w 1025525"/>
              <a:gd name="connsiteY48" fmla="*/ 949325 h 1179513"/>
              <a:gd name="connsiteX49" fmla="*/ 432798 w 1025525"/>
              <a:gd name="connsiteY49" fmla="*/ 948812 h 1179513"/>
              <a:gd name="connsiteX50" fmla="*/ 431736 w 1025525"/>
              <a:gd name="connsiteY50" fmla="*/ 949325 h 1179513"/>
              <a:gd name="connsiteX51" fmla="*/ 388812 w 1025525"/>
              <a:gd name="connsiteY51" fmla="*/ 917820 h 1179513"/>
              <a:gd name="connsiteX52" fmla="*/ 387620 w 1025525"/>
              <a:gd name="connsiteY52" fmla="*/ 836976 h 1179513"/>
              <a:gd name="connsiteX53" fmla="*/ 262423 w 1025525"/>
              <a:gd name="connsiteY53" fmla="*/ 785854 h 1179513"/>
              <a:gd name="connsiteX54" fmla="*/ 261231 w 1025525"/>
              <a:gd name="connsiteY54" fmla="*/ 763265 h 1179513"/>
              <a:gd name="connsiteX55" fmla="*/ 291039 w 1025525"/>
              <a:gd name="connsiteY55" fmla="*/ 737109 h 1179513"/>
              <a:gd name="connsiteX56" fmla="*/ 291039 w 1025525"/>
              <a:gd name="connsiteY56" fmla="*/ 691932 h 1179513"/>
              <a:gd name="connsiteX57" fmla="*/ 290513 w 1025525"/>
              <a:gd name="connsiteY57" fmla="*/ 691607 h 1179513"/>
              <a:gd name="connsiteX58" fmla="*/ 290513 w 1025525"/>
              <a:gd name="connsiteY58" fmla="*/ 735013 h 1179513"/>
              <a:gd name="connsiteX59" fmla="*/ 261938 w 1025525"/>
              <a:gd name="connsiteY59" fmla="*/ 762001 h 1179513"/>
              <a:gd name="connsiteX60" fmla="*/ 214313 w 1025525"/>
              <a:gd name="connsiteY60" fmla="*/ 768351 h 1179513"/>
              <a:gd name="connsiteX61" fmla="*/ 138113 w 1025525"/>
              <a:gd name="connsiteY61" fmla="*/ 679451 h 1179513"/>
              <a:gd name="connsiteX62" fmla="*/ 39687 w 1025525"/>
              <a:gd name="connsiteY62" fmla="*/ 622301 h 1179513"/>
              <a:gd name="connsiteX63" fmla="*/ 63500 w 1025525"/>
              <a:gd name="connsiteY63" fmla="*/ 600075 h 1179513"/>
              <a:gd name="connsiteX64" fmla="*/ 44450 w 1025525"/>
              <a:gd name="connsiteY64" fmla="*/ 577850 h 1179513"/>
              <a:gd name="connsiteX65" fmla="*/ 0 w 1025525"/>
              <a:gd name="connsiteY65" fmla="*/ 544513 h 1179513"/>
              <a:gd name="connsiteX66" fmla="*/ 9525 w 1025525"/>
              <a:gd name="connsiteY66" fmla="*/ 447675 h 1179513"/>
              <a:gd name="connsiteX67" fmla="*/ 25400 w 1025525"/>
              <a:gd name="connsiteY67" fmla="*/ 407988 h 1179513"/>
              <a:gd name="connsiteX68" fmla="*/ 57150 w 1025525"/>
              <a:gd name="connsiteY68" fmla="*/ 387350 h 1179513"/>
              <a:gd name="connsiteX69" fmla="*/ 85725 w 1025525"/>
              <a:gd name="connsiteY69" fmla="*/ 365125 h 1179513"/>
              <a:gd name="connsiteX70" fmla="*/ 144463 w 1025525"/>
              <a:gd name="connsiteY70" fmla="*/ 331788 h 1179513"/>
              <a:gd name="connsiteX71" fmla="*/ 111125 w 1025525"/>
              <a:gd name="connsiteY71" fmla="*/ 276225 h 1179513"/>
              <a:gd name="connsiteX72" fmla="*/ 150813 w 1025525"/>
              <a:gd name="connsiteY72" fmla="*/ 206375 h 1179513"/>
              <a:gd name="connsiteX73" fmla="*/ 201613 w 1025525"/>
              <a:gd name="connsiteY73" fmla="*/ 258763 h 1179513"/>
              <a:gd name="connsiteX74" fmla="*/ 202396 w 1025525"/>
              <a:gd name="connsiteY74" fmla="*/ 259285 h 1179513"/>
              <a:gd name="connsiteX75" fmla="*/ 268385 w 1025525"/>
              <a:gd name="connsiteY75" fmla="*/ 168227 h 1179513"/>
              <a:gd name="connsiteX76" fmla="*/ 290443 w 1025525"/>
              <a:gd name="connsiteY76" fmla="*/ 162283 h 1179513"/>
              <a:gd name="connsiteX77" fmla="*/ 290443 w 1025525"/>
              <a:gd name="connsiteY77" fmla="*/ 119483 h 1179513"/>
              <a:gd name="connsiteX78" fmla="*/ 266000 w 1025525"/>
              <a:gd name="connsiteY78" fmla="*/ 102244 h 1179513"/>
              <a:gd name="connsiteX79" fmla="*/ 279116 w 1025525"/>
              <a:gd name="connsiteY79" fmla="*/ 29722 h 1179513"/>
              <a:gd name="connsiteX80" fmla="*/ 323829 w 1025525"/>
              <a:gd name="connsiteY80" fmla="*/ 10106 h 1179513"/>
              <a:gd name="connsiteX81" fmla="*/ 404312 w 1025525"/>
              <a:gd name="connsiteY81" fmla="*/ 66578 h 1179513"/>
              <a:gd name="connsiteX82" fmla="*/ 447833 w 1025525"/>
              <a:gd name="connsiteY82" fmla="*/ 6539 h 1179513"/>
              <a:gd name="connsiteX83" fmla="*/ 510431 w 1025525"/>
              <a:gd name="connsiteY83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17814 w 1025525"/>
              <a:gd name="connsiteY4" fmla="*/ 646312 h 1179513"/>
              <a:gd name="connsiteX5" fmla="*/ 217488 w 1025525"/>
              <a:gd name="connsiteY5" fmla="*/ 646113 h 1179513"/>
              <a:gd name="connsiteX6" fmla="*/ 217814 w 1025525"/>
              <a:gd name="connsiteY6" fmla="*/ 646312 h 1179513"/>
              <a:gd name="connsiteX7" fmla="*/ 270586 w 1025525"/>
              <a:gd name="connsiteY7" fmla="*/ 323546 h 1179513"/>
              <a:gd name="connsiteX8" fmla="*/ 314326 w 1025525"/>
              <a:gd name="connsiteY8" fmla="*/ 373063 h 1179513"/>
              <a:gd name="connsiteX9" fmla="*/ 287338 w 1025525"/>
              <a:gd name="connsiteY9" fmla="*/ 385763 h 1179513"/>
              <a:gd name="connsiteX10" fmla="*/ 287621 w 1025525"/>
              <a:gd name="connsiteY10" fmla="*/ 386913 h 1179513"/>
              <a:gd name="connsiteX11" fmla="*/ 316079 w 1025525"/>
              <a:gd name="connsiteY11" fmla="*/ 374499 h 1179513"/>
              <a:gd name="connsiteX12" fmla="*/ 270586 w 1025525"/>
              <a:gd name="connsiteY12" fmla="*/ 323546 h 1179513"/>
              <a:gd name="connsiteX13" fmla="*/ 228454 w 1025525"/>
              <a:gd name="connsiteY13" fmla="*/ 276657 h 1179513"/>
              <a:gd name="connsiteX14" fmla="*/ 229114 w 1025525"/>
              <a:gd name="connsiteY14" fmla="*/ 277097 h 1179513"/>
              <a:gd name="connsiteX15" fmla="*/ 229037 w 1025525"/>
              <a:gd name="connsiteY15" fmla="*/ 277011 h 1179513"/>
              <a:gd name="connsiteX16" fmla="*/ 228454 w 1025525"/>
              <a:gd name="connsiteY16" fmla="*/ 276657 h 1179513"/>
              <a:gd name="connsiteX17" fmla="*/ 510431 w 1025525"/>
              <a:gd name="connsiteY17" fmla="*/ 0 h 1179513"/>
              <a:gd name="connsiteX18" fmla="*/ 496123 w 1025525"/>
              <a:gd name="connsiteY18" fmla="*/ 61822 h 1179513"/>
              <a:gd name="connsiteX19" fmla="*/ 530701 w 1025525"/>
              <a:gd name="connsiteY19" fmla="*/ 96300 h 1179513"/>
              <a:gd name="connsiteX20" fmla="*/ 593895 w 1025525"/>
              <a:gd name="connsiteY20" fmla="*/ 80844 h 1179513"/>
              <a:gd name="connsiteX21" fmla="*/ 669013 w 1025525"/>
              <a:gd name="connsiteY21" fmla="*/ 101056 h 1179513"/>
              <a:gd name="connsiteX22" fmla="*/ 721477 w 1025525"/>
              <a:gd name="connsiteY22" fmla="*/ 309110 h 1179513"/>
              <a:gd name="connsiteX23" fmla="*/ 747112 w 1025525"/>
              <a:gd name="connsiteY23" fmla="*/ 357855 h 1179513"/>
              <a:gd name="connsiteX24" fmla="*/ 744727 w 1025525"/>
              <a:gd name="connsiteY24" fmla="*/ 399466 h 1179513"/>
              <a:gd name="connsiteX25" fmla="*/ 724458 w 1025525"/>
              <a:gd name="connsiteY25" fmla="*/ 421463 h 1179513"/>
              <a:gd name="connsiteX26" fmla="*/ 752478 w 1025525"/>
              <a:gd name="connsiteY26" fmla="*/ 452966 h 1179513"/>
              <a:gd name="connsiteX27" fmla="*/ 776921 w 1025525"/>
              <a:gd name="connsiteY27" fmla="*/ 459504 h 1179513"/>
              <a:gd name="connsiteX28" fmla="*/ 839519 w 1025525"/>
              <a:gd name="connsiteY28" fmla="*/ 540943 h 1179513"/>
              <a:gd name="connsiteX29" fmla="*/ 950407 w 1025525"/>
              <a:gd name="connsiteY29" fmla="*/ 502899 h 1179513"/>
              <a:gd name="connsiteX30" fmla="*/ 1025525 w 1025525"/>
              <a:gd name="connsiteY30" fmla="*/ 615843 h 1179513"/>
              <a:gd name="connsiteX31" fmla="*/ 863366 w 1025525"/>
              <a:gd name="connsiteY31" fmla="*/ 729381 h 1179513"/>
              <a:gd name="connsiteX32" fmla="*/ 861636 w 1025525"/>
              <a:gd name="connsiteY32" fmla="*/ 730035 h 1179513"/>
              <a:gd name="connsiteX33" fmla="*/ 884238 w 1025525"/>
              <a:gd name="connsiteY33" fmla="*/ 755651 h 1179513"/>
              <a:gd name="connsiteX34" fmla="*/ 925513 w 1025525"/>
              <a:gd name="connsiteY34" fmla="*/ 862013 h 1179513"/>
              <a:gd name="connsiteX35" fmla="*/ 908051 w 1025525"/>
              <a:gd name="connsiteY35" fmla="*/ 920750 h 1179513"/>
              <a:gd name="connsiteX36" fmla="*/ 968376 w 1025525"/>
              <a:gd name="connsiteY36" fmla="*/ 1020763 h 1179513"/>
              <a:gd name="connsiteX37" fmla="*/ 925513 w 1025525"/>
              <a:gd name="connsiteY37" fmla="*/ 1082675 h 1179513"/>
              <a:gd name="connsiteX38" fmla="*/ 862013 w 1025525"/>
              <a:gd name="connsiteY38" fmla="*/ 1141413 h 1179513"/>
              <a:gd name="connsiteX39" fmla="*/ 844551 w 1025525"/>
              <a:gd name="connsiteY39" fmla="*/ 1179513 h 1179513"/>
              <a:gd name="connsiteX40" fmla="*/ 809626 w 1025525"/>
              <a:gd name="connsiteY40" fmla="*/ 1160463 h 1179513"/>
              <a:gd name="connsiteX41" fmla="*/ 739776 w 1025525"/>
              <a:gd name="connsiteY41" fmla="*/ 1179513 h 1179513"/>
              <a:gd name="connsiteX42" fmla="*/ 730251 w 1025525"/>
              <a:gd name="connsiteY42" fmla="*/ 1146175 h 1179513"/>
              <a:gd name="connsiteX43" fmla="*/ 509588 w 1025525"/>
              <a:gd name="connsiteY43" fmla="*/ 1179513 h 1179513"/>
              <a:gd name="connsiteX44" fmla="*/ 468313 w 1025525"/>
              <a:gd name="connsiteY44" fmla="*/ 1122363 h 1179513"/>
              <a:gd name="connsiteX45" fmla="*/ 449263 w 1025525"/>
              <a:gd name="connsiteY45" fmla="*/ 1046163 h 1179513"/>
              <a:gd name="connsiteX46" fmla="*/ 414338 w 1025525"/>
              <a:gd name="connsiteY46" fmla="*/ 969963 h 1179513"/>
              <a:gd name="connsiteX47" fmla="*/ 431801 w 1025525"/>
              <a:gd name="connsiteY47" fmla="*/ 949325 h 1179513"/>
              <a:gd name="connsiteX48" fmla="*/ 432798 w 1025525"/>
              <a:gd name="connsiteY48" fmla="*/ 948812 h 1179513"/>
              <a:gd name="connsiteX49" fmla="*/ 431736 w 1025525"/>
              <a:gd name="connsiteY49" fmla="*/ 949325 h 1179513"/>
              <a:gd name="connsiteX50" fmla="*/ 388812 w 1025525"/>
              <a:gd name="connsiteY50" fmla="*/ 917820 h 1179513"/>
              <a:gd name="connsiteX51" fmla="*/ 387620 w 1025525"/>
              <a:gd name="connsiteY51" fmla="*/ 836976 h 1179513"/>
              <a:gd name="connsiteX52" fmla="*/ 262423 w 1025525"/>
              <a:gd name="connsiteY52" fmla="*/ 785854 h 1179513"/>
              <a:gd name="connsiteX53" fmla="*/ 261231 w 1025525"/>
              <a:gd name="connsiteY53" fmla="*/ 763265 h 1179513"/>
              <a:gd name="connsiteX54" fmla="*/ 291039 w 1025525"/>
              <a:gd name="connsiteY54" fmla="*/ 737109 h 1179513"/>
              <a:gd name="connsiteX55" fmla="*/ 291039 w 1025525"/>
              <a:gd name="connsiteY55" fmla="*/ 691932 h 1179513"/>
              <a:gd name="connsiteX56" fmla="*/ 290513 w 1025525"/>
              <a:gd name="connsiteY56" fmla="*/ 691607 h 1179513"/>
              <a:gd name="connsiteX57" fmla="*/ 290513 w 1025525"/>
              <a:gd name="connsiteY57" fmla="*/ 735013 h 1179513"/>
              <a:gd name="connsiteX58" fmla="*/ 261938 w 1025525"/>
              <a:gd name="connsiteY58" fmla="*/ 762001 h 1179513"/>
              <a:gd name="connsiteX59" fmla="*/ 214313 w 1025525"/>
              <a:gd name="connsiteY59" fmla="*/ 768351 h 1179513"/>
              <a:gd name="connsiteX60" fmla="*/ 138113 w 1025525"/>
              <a:gd name="connsiteY60" fmla="*/ 679451 h 1179513"/>
              <a:gd name="connsiteX61" fmla="*/ 39687 w 1025525"/>
              <a:gd name="connsiteY61" fmla="*/ 622301 h 1179513"/>
              <a:gd name="connsiteX62" fmla="*/ 63500 w 1025525"/>
              <a:gd name="connsiteY62" fmla="*/ 600075 h 1179513"/>
              <a:gd name="connsiteX63" fmla="*/ 44450 w 1025525"/>
              <a:gd name="connsiteY63" fmla="*/ 577850 h 1179513"/>
              <a:gd name="connsiteX64" fmla="*/ 0 w 1025525"/>
              <a:gd name="connsiteY64" fmla="*/ 544513 h 1179513"/>
              <a:gd name="connsiteX65" fmla="*/ 9525 w 1025525"/>
              <a:gd name="connsiteY65" fmla="*/ 447675 h 1179513"/>
              <a:gd name="connsiteX66" fmla="*/ 25400 w 1025525"/>
              <a:gd name="connsiteY66" fmla="*/ 407988 h 1179513"/>
              <a:gd name="connsiteX67" fmla="*/ 57150 w 1025525"/>
              <a:gd name="connsiteY67" fmla="*/ 387350 h 1179513"/>
              <a:gd name="connsiteX68" fmla="*/ 85725 w 1025525"/>
              <a:gd name="connsiteY68" fmla="*/ 365125 h 1179513"/>
              <a:gd name="connsiteX69" fmla="*/ 144463 w 1025525"/>
              <a:gd name="connsiteY69" fmla="*/ 331788 h 1179513"/>
              <a:gd name="connsiteX70" fmla="*/ 111125 w 1025525"/>
              <a:gd name="connsiteY70" fmla="*/ 276225 h 1179513"/>
              <a:gd name="connsiteX71" fmla="*/ 150813 w 1025525"/>
              <a:gd name="connsiteY71" fmla="*/ 206375 h 1179513"/>
              <a:gd name="connsiteX72" fmla="*/ 201613 w 1025525"/>
              <a:gd name="connsiteY72" fmla="*/ 258763 h 1179513"/>
              <a:gd name="connsiteX73" fmla="*/ 202396 w 1025525"/>
              <a:gd name="connsiteY73" fmla="*/ 259285 h 1179513"/>
              <a:gd name="connsiteX74" fmla="*/ 268385 w 1025525"/>
              <a:gd name="connsiteY74" fmla="*/ 168227 h 1179513"/>
              <a:gd name="connsiteX75" fmla="*/ 290443 w 1025525"/>
              <a:gd name="connsiteY75" fmla="*/ 162283 h 1179513"/>
              <a:gd name="connsiteX76" fmla="*/ 290443 w 1025525"/>
              <a:gd name="connsiteY76" fmla="*/ 119483 h 1179513"/>
              <a:gd name="connsiteX77" fmla="*/ 266000 w 1025525"/>
              <a:gd name="connsiteY77" fmla="*/ 102244 h 1179513"/>
              <a:gd name="connsiteX78" fmla="*/ 279116 w 1025525"/>
              <a:gd name="connsiteY78" fmla="*/ 29722 h 1179513"/>
              <a:gd name="connsiteX79" fmla="*/ 323829 w 1025525"/>
              <a:gd name="connsiteY79" fmla="*/ 10106 h 1179513"/>
              <a:gd name="connsiteX80" fmla="*/ 404312 w 1025525"/>
              <a:gd name="connsiteY80" fmla="*/ 66578 h 1179513"/>
              <a:gd name="connsiteX81" fmla="*/ 447833 w 1025525"/>
              <a:gd name="connsiteY81" fmla="*/ 6539 h 1179513"/>
              <a:gd name="connsiteX82" fmla="*/ 510431 w 1025525"/>
              <a:gd name="connsiteY82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70586 w 1025525"/>
              <a:gd name="connsiteY4" fmla="*/ 323546 h 1179513"/>
              <a:gd name="connsiteX5" fmla="*/ 314326 w 1025525"/>
              <a:gd name="connsiteY5" fmla="*/ 373063 h 1179513"/>
              <a:gd name="connsiteX6" fmla="*/ 287338 w 1025525"/>
              <a:gd name="connsiteY6" fmla="*/ 385763 h 1179513"/>
              <a:gd name="connsiteX7" fmla="*/ 287621 w 1025525"/>
              <a:gd name="connsiteY7" fmla="*/ 386913 h 1179513"/>
              <a:gd name="connsiteX8" fmla="*/ 316079 w 1025525"/>
              <a:gd name="connsiteY8" fmla="*/ 374499 h 1179513"/>
              <a:gd name="connsiteX9" fmla="*/ 270586 w 1025525"/>
              <a:gd name="connsiteY9" fmla="*/ 323546 h 1179513"/>
              <a:gd name="connsiteX10" fmla="*/ 228454 w 1025525"/>
              <a:gd name="connsiteY10" fmla="*/ 276657 h 1179513"/>
              <a:gd name="connsiteX11" fmla="*/ 229114 w 1025525"/>
              <a:gd name="connsiteY11" fmla="*/ 277097 h 1179513"/>
              <a:gd name="connsiteX12" fmla="*/ 229037 w 1025525"/>
              <a:gd name="connsiteY12" fmla="*/ 277011 h 1179513"/>
              <a:gd name="connsiteX13" fmla="*/ 228454 w 1025525"/>
              <a:gd name="connsiteY13" fmla="*/ 276657 h 1179513"/>
              <a:gd name="connsiteX14" fmla="*/ 510431 w 1025525"/>
              <a:gd name="connsiteY14" fmla="*/ 0 h 1179513"/>
              <a:gd name="connsiteX15" fmla="*/ 496123 w 1025525"/>
              <a:gd name="connsiteY15" fmla="*/ 61822 h 1179513"/>
              <a:gd name="connsiteX16" fmla="*/ 530701 w 1025525"/>
              <a:gd name="connsiteY16" fmla="*/ 96300 h 1179513"/>
              <a:gd name="connsiteX17" fmla="*/ 593895 w 1025525"/>
              <a:gd name="connsiteY17" fmla="*/ 80844 h 1179513"/>
              <a:gd name="connsiteX18" fmla="*/ 669013 w 1025525"/>
              <a:gd name="connsiteY18" fmla="*/ 101056 h 1179513"/>
              <a:gd name="connsiteX19" fmla="*/ 721477 w 1025525"/>
              <a:gd name="connsiteY19" fmla="*/ 309110 h 1179513"/>
              <a:gd name="connsiteX20" fmla="*/ 747112 w 1025525"/>
              <a:gd name="connsiteY20" fmla="*/ 357855 h 1179513"/>
              <a:gd name="connsiteX21" fmla="*/ 744727 w 1025525"/>
              <a:gd name="connsiteY21" fmla="*/ 399466 h 1179513"/>
              <a:gd name="connsiteX22" fmla="*/ 724458 w 1025525"/>
              <a:gd name="connsiteY22" fmla="*/ 421463 h 1179513"/>
              <a:gd name="connsiteX23" fmla="*/ 752478 w 1025525"/>
              <a:gd name="connsiteY23" fmla="*/ 452966 h 1179513"/>
              <a:gd name="connsiteX24" fmla="*/ 776921 w 1025525"/>
              <a:gd name="connsiteY24" fmla="*/ 459504 h 1179513"/>
              <a:gd name="connsiteX25" fmla="*/ 839519 w 1025525"/>
              <a:gd name="connsiteY25" fmla="*/ 540943 h 1179513"/>
              <a:gd name="connsiteX26" fmla="*/ 950407 w 1025525"/>
              <a:gd name="connsiteY26" fmla="*/ 502899 h 1179513"/>
              <a:gd name="connsiteX27" fmla="*/ 1025525 w 1025525"/>
              <a:gd name="connsiteY27" fmla="*/ 615843 h 1179513"/>
              <a:gd name="connsiteX28" fmla="*/ 863366 w 1025525"/>
              <a:gd name="connsiteY28" fmla="*/ 729381 h 1179513"/>
              <a:gd name="connsiteX29" fmla="*/ 861636 w 1025525"/>
              <a:gd name="connsiteY29" fmla="*/ 730035 h 1179513"/>
              <a:gd name="connsiteX30" fmla="*/ 884238 w 1025525"/>
              <a:gd name="connsiteY30" fmla="*/ 755651 h 1179513"/>
              <a:gd name="connsiteX31" fmla="*/ 925513 w 1025525"/>
              <a:gd name="connsiteY31" fmla="*/ 862013 h 1179513"/>
              <a:gd name="connsiteX32" fmla="*/ 908051 w 1025525"/>
              <a:gd name="connsiteY32" fmla="*/ 920750 h 1179513"/>
              <a:gd name="connsiteX33" fmla="*/ 968376 w 1025525"/>
              <a:gd name="connsiteY33" fmla="*/ 1020763 h 1179513"/>
              <a:gd name="connsiteX34" fmla="*/ 925513 w 1025525"/>
              <a:gd name="connsiteY34" fmla="*/ 1082675 h 1179513"/>
              <a:gd name="connsiteX35" fmla="*/ 862013 w 1025525"/>
              <a:gd name="connsiteY35" fmla="*/ 1141413 h 1179513"/>
              <a:gd name="connsiteX36" fmla="*/ 844551 w 1025525"/>
              <a:gd name="connsiteY36" fmla="*/ 1179513 h 1179513"/>
              <a:gd name="connsiteX37" fmla="*/ 809626 w 1025525"/>
              <a:gd name="connsiteY37" fmla="*/ 1160463 h 1179513"/>
              <a:gd name="connsiteX38" fmla="*/ 739776 w 1025525"/>
              <a:gd name="connsiteY38" fmla="*/ 1179513 h 1179513"/>
              <a:gd name="connsiteX39" fmla="*/ 730251 w 1025525"/>
              <a:gd name="connsiteY39" fmla="*/ 1146175 h 1179513"/>
              <a:gd name="connsiteX40" fmla="*/ 509588 w 1025525"/>
              <a:gd name="connsiteY40" fmla="*/ 1179513 h 1179513"/>
              <a:gd name="connsiteX41" fmla="*/ 468313 w 1025525"/>
              <a:gd name="connsiteY41" fmla="*/ 1122363 h 1179513"/>
              <a:gd name="connsiteX42" fmla="*/ 449263 w 1025525"/>
              <a:gd name="connsiteY42" fmla="*/ 1046163 h 1179513"/>
              <a:gd name="connsiteX43" fmla="*/ 414338 w 1025525"/>
              <a:gd name="connsiteY43" fmla="*/ 969963 h 1179513"/>
              <a:gd name="connsiteX44" fmla="*/ 431801 w 1025525"/>
              <a:gd name="connsiteY44" fmla="*/ 949325 h 1179513"/>
              <a:gd name="connsiteX45" fmla="*/ 432798 w 1025525"/>
              <a:gd name="connsiteY45" fmla="*/ 948812 h 1179513"/>
              <a:gd name="connsiteX46" fmla="*/ 431736 w 1025525"/>
              <a:gd name="connsiteY46" fmla="*/ 949325 h 1179513"/>
              <a:gd name="connsiteX47" fmla="*/ 388812 w 1025525"/>
              <a:gd name="connsiteY47" fmla="*/ 917820 h 1179513"/>
              <a:gd name="connsiteX48" fmla="*/ 387620 w 1025525"/>
              <a:gd name="connsiteY48" fmla="*/ 836976 h 1179513"/>
              <a:gd name="connsiteX49" fmla="*/ 262423 w 1025525"/>
              <a:gd name="connsiteY49" fmla="*/ 785854 h 1179513"/>
              <a:gd name="connsiteX50" fmla="*/ 261231 w 1025525"/>
              <a:gd name="connsiteY50" fmla="*/ 763265 h 1179513"/>
              <a:gd name="connsiteX51" fmla="*/ 291039 w 1025525"/>
              <a:gd name="connsiteY51" fmla="*/ 737109 h 1179513"/>
              <a:gd name="connsiteX52" fmla="*/ 291039 w 1025525"/>
              <a:gd name="connsiteY52" fmla="*/ 691932 h 1179513"/>
              <a:gd name="connsiteX53" fmla="*/ 290513 w 1025525"/>
              <a:gd name="connsiteY53" fmla="*/ 691607 h 1179513"/>
              <a:gd name="connsiteX54" fmla="*/ 290513 w 1025525"/>
              <a:gd name="connsiteY54" fmla="*/ 735013 h 1179513"/>
              <a:gd name="connsiteX55" fmla="*/ 261938 w 1025525"/>
              <a:gd name="connsiteY55" fmla="*/ 762001 h 1179513"/>
              <a:gd name="connsiteX56" fmla="*/ 214313 w 1025525"/>
              <a:gd name="connsiteY56" fmla="*/ 768351 h 1179513"/>
              <a:gd name="connsiteX57" fmla="*/ 138113 w 1025525"/>
              <a:gd name="connsiteY57" fmla="*/ 679451 h 1179513"/>
              <a:gd name="connsiteX58" fmla="*/ 39687 w 1025525"/>
              <a:gd name="connsiteY58" fmla="*/ 622301 h 1179513"/>
              <a:gd name="connsiteX59" fmla="*/ 63500 w 1025525"/>
              <a:gd name="connsiteY59" fmla="*/ 600075 h 1179513"/>
              <a:gd name="connsiteX60" fmla="*/ 44450 w 1025525"/>
              <a:gd name="connsiteY60" fmla="*/ 577850 h 1179513"/>
              <a:gd name="connsiteX61" fmla="*/ 0 w 1025525"/>
              <a:gd name="connsiteY61" fmla="*/ 544513 h 1179513"/>
              <a:gd name="connsiteX62" fmla="*/ 9525 w 1025525"/>
              <a:gd name="connsiteY62" fmla="*/ 447675 h 1179513"/>
              <a:gd name="connsiteX63" fmla="*/ 25400 w 1025525"/>
              <a:gd name="connsiteY63" fmla="*/ 407988 h 1179513"/>
              <a:gd name="connsiteX64" fmla="*/ 57150 w 1025525"/>
              <a:gd name="connsiteY64" fmla="*/ 387350 h 1179513"/>
              <a:gd name="connsiteX65" fmla="*/ 85725 w 1025525"/>
              <a:gd name="connsiteY65" fmla="*/ 365125 h 1179513"/>
              <a:gd name="connsiteX66" fmla="*/ 144463 w 1025525"/>
              <a:gd name="connsiteY66" fmla="*/ 331788 h 1179513"/>
              <a:gd name="connsiteX67" fmla="*/ 111125 w 1025525"/>
              <a:gd name="connsiteY67" fmla="*/ 276225 h 1179513"/>
              <a:gd name="connsiteX68" fmla="*/ 150813 w 1025525"/>
              <a:gd name="connsiteY68" fmla="*/ 206375 h 1179513"/>
              <a:gd name="connsiteX69" fmla="*/ 201613 w 1025525"/>
              <a:gd name="connsiteY69" fmla="*/ 258763 h 1179513"/>
              <a:gd name="connsiteX70" fmla="*/ 202396 w 1025525"/>
              <a:gd name="connsiteY70" fmla="*/ 259285 h 1179513"/>
              <a:gd name="connsiteX71" fmla="*/ 268385 w 1025525"/>
              <a:gd name="connsiteY71" fmla="*/ 168227 h 1179513"/>
              <a:gd name="connsiteX72" fmla="*/ 290443 w 1025525"/>
              <a:gd name="connsiteY72" fmla="*/ 162283 h 1179513"/>
              <a:gd name="connsiteX73" fmla="*/ 290443 w 1025525"/>
              <a:gd name="connsiteY73" fmla="*/ 119483 h 1179513"/>
              <a:gd name="connsiteX74" fmla="*/ 266000 w 1025525"/>
              <a:gd name="connsiteY74" fmla="*/ 102244 h 1179513"/>
              <a:gd name="connsiteX75" fmla="*/ 279116 w 1025525"/>
              <a:gd name="connsiteY75" fmla="*/ 29722 h 1179513"/>
              <a:gd name="connsiteX76" fmla="*/ 323829 w 1025525"/>
              <a:gd name="connsiteY76" fmla="*/ 10106 h 1179513"/>
              <a:gd name="connsiteX77" fmla="*/ 404312 w 1025525"/>
              <a:gd name="connsiteY77" fmla="*/ 66578 h 1179513"/>
              <a:gd name="connsiteX78" fmla="*/ 447833 w 1025525"/>
              <a:gd name="connsiteY78" fmla="*/ 6539 h 1179513"/>
              <a:gd name="connsiteX79" fmla="*/ 510431 w 1025525"/>
              <a:gd name="connsiteY79" fmla="*/ 0 h 1179513"/>
              <a:gd name="connsiteX0" fmla="*/ 624452 w 1025525"/>
              <a:gd name="connsiteY0" fmla="*/ 831287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270586 w 1025525"/>
              <a:gd name="connsiteY3" fmla="*/ 323546 h 1179513"/>
              <a:gd name="connsiteX4" fmla="*/ 314326 w 1025525"/>
              <a:gd name="connsiteY4" fmla="*/ 373063 h 1179513"/>
              <a:gd name="connsiteX5" fmla="*/ 287338 w 1025525"/>
              <a:gd name="connsiteY5" fmla="*/ 385763 h 1179513"/>
              <a:gd name="connsiteX6" fmla="*/ 287621 w 1025525"/>
              <a:gd name="connsiteY6" fmla="*/ 386913 h 1179513"/>
              <a:gd name="connsiteX7" fmla="*/ 316079 w 1025525"/>
              <a:gd name="connsiteY7" fmla="*/ 374499 h 1179513"/>
              <a:gd name="connsiteX8" fmla="*/ 270586 w 1025525"/>
              <a:gd name="connsiteY8" fmla="*/ 323546 h 1179513"/>
              <a:gd name="connsiteX9" fmla="*/ 228454 w 1025525"/>
              <a:gd name="connsiteY9" fmla="*/ 276657 h 1179513"/>
              <a:gd name="connsiteX10" fmla="*/ 229114 w 1025525"/>
              <a:gd name="connsiteY10" fmla="*/ 277097 h 1179513"/>
              <a:gd name="connsiteX11" fmla="*/ 229037 w 1025525"/>
              <a:gd name="connsiteY11" fmla="*/ 277011 h 1179513"/>
              <a:gd name="connsiteX12" fmla="*/ 228454 w 1025525"/>
              <a:gd name="connsiteY12" fmla="*/ 276657 h 1179513"/>
              <a:gd name="connsiteX13" fmla="*/ 510431 w 1025525"/>
              <a:gd name="connsiteY13" fmla="*/ 0 h 1179513"/>
              <a:gd name="connsiteX14" fmla="*/ 496123 w 1025525"/>
              <a:gd name="connsiteY14" fmla="*/ 61822 h 1179513"/>
              <a:gd name="connsiteX15" fmla="*/ 530701 w 1025525"/>
              <a:gd name="connsiteY15" fmla="*/ 96300 h 1179513"/>
              <a:gd name="connsiteX16" fmla="*/ 593895 w 1025525"/>
              <a:gd name="connsiteY16" fmla="*/ 80844 h 1179513"/>
              <a:gd name="connsiteX17" fmla="*/ 669013 w 1025525"/>
              <a:gd name="connsiteY17" fmla="*/ 101056 h 1179513"/>
              <a:gd name="connsiteX18" fmla="*/ 721477 w 1025525"/>
              <a:gd name="connsiteY18" fmla="*/ 309110 h 1179513"/>
              <a:gd name="connsiteX19" fmla="*/ 747112 w 1025525"/>
              <a:gd name="connsiteY19" fmla="*/ 357855 h 1179513"/>
              <a:gd name="connsiteX20" fmla="*/ 744727 w 1025525"/>
              <a:gd name="connsiteY20" fmla="*/ 399466 h 1179513"/>
              <a:gd name="connsiteX21" fmla="*/ 724458 w 1025525"/>
              <a:gd name="connsiteY21" fmla="*/ 421463 h 1179513"/>
              <a:gd name="connsiteX22" fmla="*/ 752478 w 1025525"/>
              <a:gd name="connsiteY22" fmla="*/ 452966 h 1179513"/>
              <a:gd name="connsiteX23" fmla="*/ 776921 w 1025525"/>
              <a:gd name="connsiteY23" fmla="*/ 459504 h 1179513"/>
              <a:gd name="connsiteX24" fmla="*/ 839519 w 1025525"/>
              <a:gd name="connsiteY24" fmla="*/ 540943 h 1179513"/>
              <a:gd name="connsiteX25" fmla="*/ 950407 w 1025525"/>
              <a:gd name="connsiteY25" fmla="*/ 502899 h 1179513"/>
              <a:gd name="connsiteX26" fmla="*/ 1025525 w 1025525"/>
              <a:gd name="connsiteY26" fmla="*/ 615843 h 1179513"/>
              <a:gd name="connsiteX27" fmla="*/ 863366 w 1025525"/>
              <a:gd name="connsiteY27" fmla="*/ 729381 h 1179513"/>
              <a:gd name="connsiteX28" fmla="*/ 861636 w 1025525"/>
              <a:gd name="connsiteY28" fmla="*/ 730035 h 1179513"/>
              <a:gd name="connsiteX29" fmla="*/ 884238 w 1025525"/>
              <a:gd name="connsiteY29" fmla="*/ 755651 h 1179513"/>
              <a:gd name="connsiteX30" fmla="*/ 925513 w 1025525"/>
              <a:gd name="connsiteY30" fmla="*/ 862013 h 1179513"/>
              <a:gd name="connsiteX31" fmla="*/ 908051 w 1025525"/>
              <a:gd name="connsiteY31" fmla="*/ 920750 h 1179513"/>
              <a:gd name="connsiteX32" fmla="*/ 968376 w 1025525"/>
              <a:gd name="connsiteY32" fmla="*/ 1020763 h 1179513"/>
              <a:gd name="connsiteX33" fmla="*/ 925513 w 1025525"/>
              <a:gd name="connsiteY33" fmla="*/ 1082675 h 1179513"/>
              <a:gd name="connsiteX34" fmla="*/ 862013 w 1025525"/>
              <a:gd name="connsiteY34" fmla="*/ 1141413 h 1179513"/>
              <a:gd name="connsiteX35" fmla="*/ 844551 w 1025525"/>
              <a:gd name="connsiteY35" fmla="*/ 1179513 h 1179513"/>
              <a:gd name="connsiteX36" fmla="*/ 809626 w 1025525"/>
              <a:gd name="connsiteY36" fmla="*/ 1160463 h 1179513"/>
              <a:gd name="connsiteX37" fmla="*/ 739776 w 1025525"/>
              <a:gd name="connsiteY37" fmla="*/ 1179513 h 1179513"/>
              <a:gd name="connsiteX38" fmla="*/ 730251 w 1025525"/>
              <a:gd name="connsiteY38" fmla="*/ 1146175 h 1179513"/>
              <a:gd name="connsiteX39" fmla="*/ 509588 w 1025525"/>
              <a:gd name="connsiteY39" fmla="*/ 1179513 h 1179513"/>
              <a:gd name="connsiteX40" fmla="*/ 468313 w 1025525"/>
              <a:gd name="connsiteY40" fmla="*/ 1122363 h 1179513"/>
              <a:gd name="connsiteX41" fmla="*/ 449263 w 1025525"/>
              <a:gd name="connsiteY41" fmla="*/ 1046163 h 1179513"/>
              <a:gd name="connsiteX42" fmla="*/ 414338 w 1025525"/>
              <a:gd name="connsiteY42" fmla="*/ 969963 h 1179513"/>
              <a:gd name="connsiteX43" fmla="*/ 431801 w 1025525"/>
              <a:gd name="connsiteY43" fmla="*/ 949325 h 1179513"/>
              <a:gd name="connsiteX44" fmla="*/ 432798 w 1025525"/>
              <a:gd name="connsiteY44" fmla="*/ 948812 h 1179513"/>
              <a:gd name="connsiteX45" fmla="*/ 431736 w 1025525"/>
              <a:gd name="connsiteY45" fmla="*/ 949325 h 1179513"/>
              <a:gd name="connsiteX46" fmla="*/ 388812 w 1025525"/>
              <a:gd name="connsiteY46" fmla="*/ 917820 h 1179513"/>
              <a:gd name="connsiteX47" fmla="*/ 387620 w 1025525"/>
              <a:gd name="connsiteY47" fmla="*/ 836976 h 1179513"/>
              <a:gd name="connsiteX48" fmla="*/ 262423 w 1025525"/>
              <a:gd name="connsiteY48" fmla="*/ 785854 h 1179513"/>
              <a:gd name="connsiteX49" fmla="*/ 261231 w 1025525"/>
              <a:gd name="connsiteY49" fmla="*/ 763265 h 1179513"/>
              <a:gd name="connsiteX50" fmla="*/ 291039 w 1025525"/>
              <a:gd name="connsiteY50" fmla="*/ 737109 h 1179513"/>
              <a:gd name="connsiteX51" fmla="*/ 291039 w 1025525"/>
              <a:gd name="connsiteY51" fmla="*/ 691932 h 1179513"/>
              <a:gd name="connsiteX52" fmla="*/ 290513 w 1025525"/>
              <a:gd name="connsiteY52" fmla="*/ 691607 h 1179513"/>
              <a:gd name="connsiteX53" fmla="*/ 290513 w 1025525"/>
              <a:gd name="connsiteY53" fmla="*/ 735013 h 1179513"/>
              <a:gd name="connsiteX54" fmla="*/ 261938 w 1025525"/>
              <a:gd name="connsiteY54" fmla="*/ 762001 h 1179513"/>
              <a:gd name="connsiteX55" fmla="*/ 214313 w 1025525"/>
              <a:gd name="connsiteY55" fmla="*/ 768351 h 1179513"/>
              <a:gd name="connsiteX56" fmla="*/ 138113 w 1025525"/>
              <a:gd name="connsiteY56" fmla="*/ 679451 h 1179513"/>
              <a:gd name="connsiteX57" fmla="*/ 39687 w 1025525"/>
              <a:gd name="connsiteY57" fmla="*/ 622301 h 1179513"/>
              <a:gd name="connsiteX58" fmla="*/ 63500 w 1025525"/>
              <a:gd name="connsiteY58" fmla="*/ 600075 h 1179513"/>
              <a:gd name="connsiteX59" fmla="*/ 44450 w 1025525"/>
              <a:gd name="connsiteY59" fmla="*/ 577850 h 1179513"/>
              <a:gd name="connsiteX60" fmla="*/ 0 w 1025525"/>
              <a:gd name="connsiteY60" fmla="*/ 544513 h 1179513"/>
              <a:gd name="connsiteX61" fmla="*/ 9525 w 1025525"/>
              <a:gd name="connsiteY61" fmla="*/ 447675 h 1179513"/>
              <a:gd name="connsiteX62" fmla="*/ 25400 w 1025525"/>
              <a:gd name="connsiteY62" fmla="*/ 407988 h 1179513"/>
              <a:gd name="connsiteX63" fmla="*/ 57150 w 1025525"/>
              <a:gd name="connsiteY63" fmla="*/ 387350 h 1179513"/>
              <a:gd name="connsiteX64" fmla="*/ 85725 w 1025525"/>
              <a:gd name="connsiteY64" fmla="*/ 365125 h 1179513"/>
              <a:gd name="connsiteX65" fmla="*/ 144463 w 1025525"/>
              <a:gd name="connsiteY65" fmla="*/ 331788 h 1179513"/>
              <a:gd name="connsiteX66" fmla="*/ 111125 w 1025525"/>
              <a:gd name="connsiteY66" fmla="*/ 276225 h 1179513"/>
              <a:gd name="connsiteX67" fmla="*/ 150813 w 1025525"/>
              <a:gd name="connsiteY67" fmla="*/ 206375 h 1179513"/>
              <a:gd name="connsiteX68" fmla="*/ 201613 w 1025525"/>
              <a:gd name="connsiteY68" fmla="*/ 258763 h 1179513"/>
              <a:gd name="connsiteX69" fmla="*/ 202396 w 1025525"/>
              <a:gd name="connsiteY69" fmla="*/ 259285 h 1179513"/>
              <a:gd name="connsiteX70" fmla="*/ 268385 w 1025525"/>
              <a:gd name="connsiteY70" fmla="*/ 168227 h 1179513"/>
              <a:gd name="connsiteX71" fmla="*/ 290443 w 1025525"/>
              <a:gd name="connsiteY71" fmla="*/ 162283 h 1179513"/>
              <a:gd name="connsiteX72" fmla="*/ 290443 w 1025525"/>
              <a:gd name="connsiteY72" fmla="*/ 119483 h 1179513"/>
              <a:gd name="connsiteX73" fmla="*/ 266000 w 1025525"/>
              <a:gd name="connsiteY73" fmla="*/ 102244 h 1179513"/>
              <a:gd name="connsiteX74" fmla="*/ 279116 w 1025525"/>
              <a:gd name="connsiteY74" fmla="*/ 29722 h 1179513"/>
              <a:gd name="connsiteX75" fmla="*/ 323829 w 1025525"/>
              <a:gd name="connsiteY75" fmla="*/ 10106 h 1179513"/>
              <a:gd name="connsiteX76" fmla="*/ 404312 w 1025525"/>
              <a:gd name="connsiteY76" fmla="*/ 66578 h 1179513"/>
              <a:gd name="connsiteX77" fmla="*/ 447833 w 1025525"/>
              <a:gd name="connsiteY77" fmla="*/ 6539 h 1179513"/>
              <a:gd name="connsiteX78" fmla="*/ 510431 w 1025525"/>
              <a:gd name="connsiteY78" fmla="*/ 0 h 1179513"/>
              <a:gd name="connsiteX0" fmla="*/ 270586 w 1025525"/>
              <a:gd name="connsiteY0" fmla="*/ 323546 h 1179513"/>
              <a:gd name="connsiteX1" fmla="*/ 314326 w 1025525"/>
              <a:gd name="connsiteY1" fmla="*/ 373063 h 1179513"/>
              <a:gd name="connsiteX2" fmla="*/ 287338 w 1025525"/>
              <a:gd name="connsiteY2" fmla="*/ 385763 h 1179513"/>
              <a:gd name="connsiteX3" fmla="*/ 287621 w 1025525"/>
              <a:gd name="connsiteY3" fmla="*/ 386913 h 1179513"/>
              <a:gd name="connsiteX4" fmla="*/ 316079 w 1025525"/>
              <a:gd name="connsiteY4" fmla="*/ 374499 h 1179513"/>
              <a:gd name="connsiteX5" fmla="*/ 270586 w 1025525"/>
              <a:gd name="connsiteY5" fmla="*/ 323546 h 1179513"/>
              <a:gd name="connsiteX6" fmla="*/ 228454 w 1025525"/>
              <a:gd name="connsiteY6" fmla="*/ 276657 h 1179513"/>
              <a:gd name="connsiteX7" fmla="*/ 229114 w 1025525"/>
              <a:gd name="connsiteY7" fmla="*/ 277097 h 1179513"/>
              <a:gd name="connsiteX8" fmla="*/ 229037 w 1025525"/>
              <a:gd name="connsiteY8" fmla="*/ 277011 h 1179513"/>
              <a:gd name="connsiteX9" fmla="*/ 228454 w 1025525"/>
              <a:gd name="connsiteY9" fmla="*/ 276657 h 1179513"/>
              <a:gd name="connsiteX10" fmla="*/ 510431 w 1025525"/>
              <a:gd name="connsiteY10" fmla="*/ 0 h 1179513"/>
              <a:gd name="connsiteX11" fmla="*/ 496123 w 1025525"/>
              <a:gd name="connsiteY11" fmla="*/ 61822 h 1179513"/>
              <a:gd name="connsiteX12" fmla="*/ 530701 w 1025525"/>
              <a:gd name="connsiteY12" fmla="*/ 96300 h 1179513"/>
              <a:gd name="connsiteX13" fmla="*/ 593895 w 1025525"/>
              <a:gd name="connsiteY13" fmla="*/ 80844 h 1179513"/>
              <a:gd name="connsiteX14" fmla="*/ 669013 w 1025525"/>
              <a:gd name="connsiteY14" fmla="*/ 101056 h 1179513"/>
              <a:gd name="connsiteX15" fmla="*/ 721477 w 1025525"/>
              <a:gd name="connsiteY15" fmla="*/ 309110 h 1179513"/>
              <a:gd name="connsiteX16" fmla="*/ 747112 w 1025525"/>
              <a:gd name="connsiteY16" fmla="*/ 357855 h 1179513"/>
              <a:gd name="connsiteX17" fmla="*/ 744727 w 1025525"/>
              <a:gd name="connsiteY17" fmla="*/ 399466 h 1179513"/>
              <a:gd name="connsiteX18" fmla="*/ 724458 w 1025525"/>
              <a:gd name="connsiteY18" fmla="*/ 421463 h 1179513"/>
              <a:gd name="connsiteX19" fmla="*/ 752478 w 1025525"/>
              <a:gd name="connsiteY19" fmla="*/ 452966 h 1179513"/>
              <a:gd name="connsiteX20" fmla="*/ 776921 w 1025525"/>
              <a:gd name="connsiteY20" fmla="*/ 459504 h 1179513"/>
              <a:gd name="connsiteX21" fmla="*/ 839519 w 1025525"/>
              <a:gd name="connsiteY21" fmla="*/ 540943 h 1179513"/>
              <a:gd name="connsiteX22" fmla="*/ 950407 w 1025525"/>
              <a:gd name="connsiteY22" fmla="*/ 502899 h 1179513"/>
              <a:gd name="connsiteX23" fmla="*/ 1025525 w 1025525"/>
              <a:gd name="connsiteY23" fmla="*/ 615843 h 1179513"/>
              <a:gd name="connsiteX24" fmla="*/ 863366 w 1025525"/>
              <a:gd name="connsiteY24" fmla="*/ 729381 h 1179513"/>
              <a:gd name="connsiteX25" fmla="*/ 861636 w 1025525"/>
              <a:gd name="connsiteY25" fmla="*/ 730035 h 1179513"/>
              <a:gd name="connsiteX26" fmla="*/ 884238 w 1025525"/>
              <a:gd name="connsiteY26" fmla="*/ 755651 h 1179513"/>
              <a:gd name="connsiteX27" fmla="*/ 925513 w 1025525"/>
              <a:gd name="connsiteY27" fmla="*/ 862013 h 1179513"/>
              <a:gd name="connsiteX28" fmla="*/ 908051 w 1025525"/>
              <a:gd name="connsiteY28" fmla="*/ 920750 h 1179513"/>
              <a:gd name="connsiteX29" fmla="*/ 968376 w 1025525"/>
              <a:gd name="connsiteY29" fmla="*/ 1020763 h 1179513"/>
              <a:gd name="connsiteX30" fmla="*/ 925513 w 1025525"/>
              <a:gd name="connsiteY30" fmla="*/ 1082675 h 1179513"/>
              <a:gd name="connsiteX31" fmla="*/ 862013 w 1025525"/>
              <a:gd name="connsiteY31" fmla="*/ 1141413 h 1179513"/>
              <a:gd name="connsiteX32" fmla="*/ 844551 w 1025525"/>
              <a:gd name="connsiteY32" fmla="*/ 1179513 h 1179513"/>
              <a:gd name="connsiteX33" fmla="*/ 809626 w 1025525"/>
              <a:gd name="connsiteY33" fmla="*/ 1160463 h 1179513"/>
              <a:gd name="connsiteX34" fmla="*/ 739776 w 1025525"/>
              <a:gd name="connsiteY34" fmla="*/ 1179513 h 1179513"/>
              <a:gd name="connsiteX35" fmla="*/ 730251 w 1025525"/>
              <a:gd name="connsiteY35" fmla="*/ 1146175 h 1179513"/>
              <a:gd name="connsiteX36" fmla="*/ 509588 w 1025525"/>
              <a:gd name="connsiteY36" fmla="*/ 1179513 h 1179513"/>
              <a:gd name="connsiteX37" fmla="*/ 468313 w 1025525"/>
              <a:gd name="connsiteY37" fmla="*/ 1122363 h 1179513"/>
              <a:gd name="connsiteX38" fmla="*/ 449263 w 1025525"/>
              <a:gd name="connsiteY38" fmla="*/ 1046163 h 1179513"/>
              <a:gd name="connsiteX39" fmla="*/ 414338 w 1025525"/>
              <a:gd name="connsiteY39" fmla="*/ 969963 h 1179513"/>
              <a:gd name="connsiteX40" fmla="*/ 431801 w 1025525"/>
              <a:gd name="connsiteY40" fmla="*/ 949325 h 1179513"/>
              <a:gd name="connsiteX41" fmla="*/ 432798 w 1025525"/>
              <a:gd name="connsiteY41" fmla="*/ 948812 h 1179513"/>
              <a:gd name="connsiteX42" fmla="*/ 431736 w 1025525"/>
              <a:gd name="connsiteY42" fmla="*/ 949325 h 1179513"/>
              <a:gd name="connsiteX43" fmla="*/ 388812 w 1025525"/>
              <a:gd name="connsiteY43" fmla="*/ 917820 h 1179513"/>
              <a:gd name="connsiteX44" fmla="*/ 387620 w 1025525"/>
              <a:gd name="connsiteY44" fmla="*/ 836976 h 1179513"/>
              <a:gd name="connsiteX45" fmla="*/ 262423 w 1025525"/>
              <a:gd name="connsiteY45" fmla="*/ 785854 h 1179513"/>
              <a:gd name="connsiteX46" fmla="*/ 261231 w 1025525"/>
              <a:gd name="connsiteY46" fmla="*/ 763265 h 1179513"/>
              <a:gd name="connsiteX47" fmla="*/ 291039 w 1025525"/>
              <a:gd name="connsiteY47" fmla="*/ 737109 h 1179513"/>
              <a:gd name="connsiteX48" fmla="*/ 291039 w 1025525"/>
              <a:gd name="connsiteY48" fmla="*/ 691932 h 1179513"/>
              <a:gd name="connsiteX49" fmla="*/ 290513 w 1025525"/>
              <a:gd name="connsiteY49" fmla="*/ 691607 h 1179513"/>
              <a:gd name="connsiteX50" fmla="*/ 290513 w 1025525"/>
              <a:gd name="connsiteY50" fmla="*/ 735013 h 1179513"/>
              <a:gd name="connsiteX51" fmla="*/ 261938 w 1025525"/>
              <a:gd name="connsiteY51" fmla="*/ 762001 h 1179513"/>
              <a:gd name="connsiteX52" fmla="*/ 214313 w 1025525"/>
              <a:gd name="connsiteY52" fmla="*/ 768351 h 1179513"/>
              <a:gd name="connsiteX53" fmla="*/ 138113 w 1025525"/>
              <a:gd name="connsiteY53" fmla="*/ 679451 h 1179513"/>
              <a:gd name="connsiteX54" fmla="*/ 39687 w 1025525"/>
              <a:gd name="connsiteY54" fmla="*/ 622301 h 1179513"/>
              <a:gd name="connsiteX55" fmla="*/ 63500 w 1025525"/>
              <a:gd name="connsiteY55" fmla="*/ 600075 h 1179513"/>
              <a:gd name="connsiteX56" fmla="*/ 44450 w 1025525"/>
              <a:gd name="connsiteY56" fmla="*/ 577850 h 1179513"/>
              <a:gd name="connsiteX57" fmla="*/ 0 w 1025525"/>
              <a:gd name="connsiteY57" fmla="*/ 544513 h 1179513"/>
              <a:gd name="connsiteX58" fmla="*/ 9525 w 1025525"/>
              <a:gd name="connsiteY58" fmla="*/ 447675 h 1179513"/>
              <a:gd name="connsiteX59" fmla="*/ 25400 w 1025525"/>
              <a:gd name="connsiteY59" fmla="*/ 407988 h 1179513"/>
              <a:gd name="connsiteX60" fmla="*/ 57150 w 1025525"/>
              <a:gd name="connsiteY60" fmla="*/ 387350 h 1179513"/>
              <a:gd name="connsiteX61" fmla="*/ 85725 w 1025525"/>
              <a:gd name="connsiteY61" fmla="*/ 365125 h 1179513"/>
              <a:gd name="connsiteX62" fmla="*/ 144463 w 1025525"/>
              <a:gd name="connsiteY62" fmla="*/ 331788 h 1179513"/>
              <a:gd name="connsiteX63" fmla="*/ 111125 w 1025525"/>
              <a:gd name="connsiteY63" fmla="*/ 276225 h 1179513"/>
              <a:gd name="connsiteX64" fmla="*/ 150813 w 1025525"/>
              <a:gd name="connsiteY64" fmla="*/ 206375 h 1179513"/>
              <a:gd name="connsiteX65" fmla="*/ 201613 w 1025525"/>
              <a:gd name="connsiteY65" fmla="*/ 258763 h 1179513"/>
              <a:gd name="connsiteX66" fmla="*/ 202396 w 1025525"/>
              <a:gd name="connsiteY66" fmla="*/ 259285 h 1179513"/>
              <a:gd name="connsiteX67" fmla="*/ 268385 w 1025525"/>
              <a:gd name="connsiteY67" fmla="*/ 168227 h 1179513"/>
              <a:gd name="connsiteX68" fmla="*/ 290443 w 1025525"/>
              <a:gd name="connsiteY68" fmla="*/ 162283 h 1179513"/>
              <a:gd name="connsiteX69" fmla="*/ 290443 w 1025525"/>
              <a:gd name="connsiteY69" fmla="*/ 119483 h 1179513"/>
              <a:gd name="connsiteX70" fmla="*/ 266000 w 1025525"/>
              <a:gd name="connsiteY70" fmla="*/ 102244 h 1179513"/>
              <a:gd name="connsiteX71" fmla="*/ 279116 w 1025525"/>
              <a:gd name="connsiteY71" fmla="*/ 29722 h 1179513"/>
              <a:gd name="connsiteX72" fmla="*/ 323829 w 1025525"/>
              <a:gd name="connsiteY72" fmla="*/ 10106 h 1179513"/>
              <a:gd name="connsiteX73" fmla="*/ 404312 w 1025525"/>
              <a:gd name="connsiteY73" fmla="*/ 66578 h 1179513"/>
              <a:gd name="connsiteX74" fmla="*/ 447833 w 1025525"/>
              <a:gd name="connsiteY74" fmla="*/ 6539 h 1179513"/>
              <a:gd name="connsiteX75" fmla="*/ 510431 w 1025525"/>
              <a:gd name="connsiteY75" fmla="*/ 0 h 1179513"/>
              <a:gd name="connsiteX0" fmla="*/ 270586 w 1025525"/>
              <a:gd name="connsiteY0" fmla="*/ 323546 h 1179513"/>
              <a:gd name="connsiteX1" fmla="*/ 314326 w 1025525"/>
              <a:gd name="connsiteY1" fmla="*/ 373063 h 1179513"/>
              <a:gd name="connsiteX2" fmla="*/ 287338 w 1025525"/>
              <a:gd name="connsiteY2" fmla="*/ 385763 h 1179513"/>
              <a:gd name="connsiteX3" fmla="*/ 316079 w 1025525"/>
              <a:gd name="connsiteY3" fmla="*/ 374499 h 1179513"/>
              <a:gd name="connsiteX4" fmla="*/ 270586 w 1025525"/>
              <a:gd name="connsiteY4" fmla="*/ 323546 h 1179513"/>
              <a:gd name="connsiteX5" fmla="*/ 228454 w 1025525"/>
              <a:gd name="connsiteY5" fmla="*/ 276657 h 1179513"/>
              <a:gd name="connsiteX6" fmla="*/ 229114 w 1025525"/>
              <a:gd name="connsiteY6" fmla="*/ 277097 h 1179513"/>
              <a:gd name="connsiteX7" fmla="*/ 229037 w 1025525"/>
              <a:gd name="connsiteY7" fmla="*/ 277011 h 1179513"/>
              <a:gd name="connsiteX8" fmla="*/ 228454 w 1025525"/>
              <a:gd name="connsiteY8" fmla="*/ 276657 h 1179513"/>
              <a:gd name="connsiteX9" fmla="*/ 510431 w 1025525"/>
              <a:gd name="connsiteY9" fmla="*/ 0 h 1179513"/>
              <a:gd name="connsiteX10" fmla="*/ 496123 w 1025525"/>
              <a:gd name="connsiteY10" fmla="*/ 61822 h 1179513"/>
              <a:gd name="connsiteX11" fmla="*/ 530701 w 1025525"/>
              <a:gd name="connsiteY11" fmla="*/ 96300 h 1179513"/>
              <a:gd name="connsiteX12" fmla="*/ 593895 w 1025525"/>
              <a:gd name="connsiteY12" fmla="*/ 80844 h 1179513"/>
              <a:gd name="connsiteX13" fmla="*/ 669013 w 1025525"/>
              <a:gd name="connsiteY13" fmla="*/ 101056 h 1179513"/>
              <a:gd name="connsiteX14" fmla="*/ 721477 w 1025525"/>
              <a:gd name="connsiteY14" fmla="*/ 309110 h 1179513"/>
              <a:gd name="connsiteX15" fmla="*/ 747112 w 1025525"/>
              <a:gd name="connsiteY15" fmla="*/ 357855 h 1179513"/>
              <a:gd name="connsiteX16" fmla="*/ 744727 w 1025525"/>
              <a:gd name="connsiteY16" fmla="*/ 399466 h 1179513"/>
              <a:gd name="connsiteX17" fmla="*/ 724458 w 1025525"/>
              <a:gd name="connsiteY17" fmla="*/ 421463 h 1179513"/>
              <a:gd name="connsiteX18" fmla="*/ 752478 w 1025525"/>
              <a:gd name="connsiteY18" fmla="*/ 452966 h 1179513"/>
              <a:gd name="connsiteX19" fmla="*/ 776921 w 1025525"/>
              <a:gd name="connsiteY19" fmla="*/ 459504 h 1179513"/>
              <a:gd name="connsiteX20" fmla="*/ 839519 w 1025525"/>
              <a:gd name="connsiteY20" fmla="*/ 540943 h 1179513"/>
              <a:gd name="connsiteX21" fmla="*/ 950407 w 1025525"/>
              <a:gd name="connsiteY21" fmla="*/ 502899 h 1179513"/>
              <a:gd name="connsiteX22" fmla="*/ 1025525 w 1025525"/>
              <a:gd name="connsiteY22" fmla="*/ 615843 h 1179513"/>
              <a:gd name="connsiteX23" fmla="*/ 863366 w 1025525"/>
              <a:gd name="connsiteY23" fmla="*/ 729381 h 1179513"/>
              <a:gd name="connsiteX24" fmla="*/ 861636 w 1025525"/>
              <a:gd name="connsiteY24" fmla="*/ 730035 h 1179513"/>
              <a:gd name="connsiteX25" fmla="*/ 884238 w 1025525"/>
              <a:gd name="connsiteY25" fmla="*/ 755651 h 1179513"/>
              <a:gd name="connsiteX26" fmla="*/ 925513 w 1025525"/>
              <a:gd name="connsiteY26" fmla="*/ 862013 h 1179513"/>
              <a:gd name="connsiteX27" fmla="*/ 908051 w 1025525"/>
              <a:gd name="connsiteY27" fmla="*/ 920750 h 1179513"/>
              <a:gd name="connsiteX28" fmla="*/ 968376 w 1025525"/>
              <a:gd name="connsiteY28" fmla="*/ 1020763 h 1179513"/>
              <a:gd name="connsiteX29" fmla="*/ 925513 w 1025525"/>
              <a:gd name="connsiteY29" fmla="*/ 1082675 h 1179513"/>
              <a:gd name="connsiteX30" fmla="*/ 862013 w 1025525"/>
              <a:gd name="connsiteY30" fmla="*/ 1141413 h 1179513"/>
              <a:gd name="connsiteX31" fmla="*/ 844551 w 1025525"/>
              <a:gd name="connsiteY31" fmla="*/ 1179513 h 1179513"/>
              <a:gd name="connsiteX32" fmla="*/ 809626 w 1025525"/>
              <a:gd name="connsiteY32" fmla="*/ 1160463 h 1179513"/>
              <a:gd name="connsiteX33" fmla="*/ 739776 w 1025525"/>
              <a:gd name="connsiteY33" fmla="*/ 1179513 h 1179513"/>
              <a:gd name="connsiteX34" fmla="*/ 730251 w 1025525"/>
              <a:gd name="connsiteY34" fmla="*/ 1146175 h 1179513"/>
              <a:gd name="connsiteX35" fmla="*/ 509588 w 1025525"/>
              <a:gd name="connsiteY35" fmla="*/ 1179513 h 1179513"/>
              <a:gd name="connsiteX36" fmla="*/ 468313 w 1025525"/>
              <a:gd name="connsiteY36" fmla="*/ 1122363 h 1179513"/>
              <a:gd name="connsiteX37" fmla="*/ 449263 w 1025525"/>
              <a:gd name="connsiteY37" fmla="*/ 1046163 h 1179513"/>
              <a:gd name="connsiteX38" fmla="*/ 414338 w 1025525"/>
              <a:gd name="connsiteY38" fmla="*/ 969963 h 1179513"/>
              <a:gd name="connsiteX39" fmla="*/ 431801 w 1025525"/>
              <a:gd name="connsiteY39" fmla="*/ 949325 h 1179513"/>
              <a:gd name="connsiteX40" fmla="*/ 432798 w 1025525"/>
              <a:gd name="connsiteY40" fmla="*/ 948812 h 1179513"/>
              <a:gd name="connsiteX41" fmla="*/ 431736 w 1025525"/>
              <a:gd name="connsiteY41" fmla="*/ 949325 h 1179513"/>
              <a:gd name="connsiteX42" fmla="*/ 388812 w 1025525"/>
              <a:gd name="connsiteY42" fmla="*/ 917820 h 1179513"/>
              <a:gd name="connsiteX43" fmla="*/ 387620 w 1025525"/>
              <a:gd name="connsiteY43" fmla="*/ 836976 h 1179513"/>
              <a:gd name="connsiteX44" fmla="*/ 262423 w 1025525"/>
              <a:gd name="connsiteY44" fmla="*/ 785854 h 1179513"/>
              <a:gd name="connsiteX45" fmla="*/ 261231 w 1025525"/>
              <a:gd name="connsiteY45" fmla="*/ 763265 h 1179513"/>
              <a:gd name="connsiteX46" fmla="*/ 291039 w 1025525"/>
              <a:gd name="connsiteY46" fmla="*/ 737109 h 1179513"/>
              <a:gd name="connsiteX47" fmla="*/ 291039 w 1025525"/>
              <a:gd name="connsiteY47" fmla="*/ 691932 h 1179513"/>
              <a:gd name="connsiteX48" fmla="*/ 290513 w 1025525"/>
              <a:gd name="connsiteY48" fmla="*/ 691607 h 1179513"/>
              <a:gd name="connsiteX49" fmla="*/ 290513 w 1025525"/>
              <a:gd name="connsiteY49" fmla="*/ 735013 h 1179513"/>
              <a:gd name="connsiteX50" fmla="*/ 261938 w 1025525"/>
              <a:gd name="connsiteY50" fmla="*/ 762001 h 1179513"/>
              <a:gd name="connsiteX51" fmla="*/ 214313 w 1025525"/>
              <a:gd name="connsiteY51" fmla="*/ 768351 h 1179513"/>
              <a:gd name="connsiteX52" fmla="*/ 138113 w 1025525"/>
              <a:gd name="connsiteY52" fmla="*/ 679451 h 1179513"/>
              <a:gd name="connsiteX53" fmla="*/ 39687 w 1025525"/>
              <a:gd name="connsiteY53" fmla="*/ 622301 h 1179513"/>
              <a:gd name="connsiteX54" fmla="*/ 63500 w 1025525"/>
              <a:gd name="connsiteY54" fmla="*/ 600075 h 1179513"/>
              <a:gd name="connsiteX55" fmla="*/ 44450 w 1025525"/>
              <a:gd name="connsiteY55" fmla="*/ 577850 h 1179513"/>
              <a:gd name="connsiteX56" fmla="*/ 0 w 1025525"/>
              <a:gd name="connsiteY56" fmla="*/ 544513 h 1179513"/>
              <a:gd name="connsiteX57" fmla="*/ 9525 w 1025525"/>
              <a:gd name="connsiteY57" fmla="*/ 447675 h 1179513"/>
              <a:gd name="connsiteX58" fmla="*/ 25400 w 1025525"/>
              <a:gd name="connsiteY58" fmla="*/ 407988 h 1179513"/>
              <a:gd name="connsiteX59" fmla="*/ 57150 w 1025525"/>
              <a:gd name="connsiteY59" fmla="*/ 387350 h 1179513"/>
              <a:gd name="connsiteX60" fmla="*/ 85725 w 1025525"/>
              <a:gd name="connsiteY60" fmla="*/ 365125 h 1179513"/>
              <a:gd name="connsiteX61" fmla="*/ 144463 w 1025525"/>
              <a:gd name="connsiteY61" fmla="*/ 331788 h 1179513"/>
              <a:gd name="connsiteX62" fmla="*/ 111125 w 1025525"/>
              <a:gd name="connsiteY62" fmla="*/ 276225 h 1179513"/>
              <a:gd name="connsiteX63" fmla="*/ 150813 w 1025525"/>
              <a:gd name="connsiteY63" fmla="*/ 206375 h 1179513"/>
              <a:gd name="connsiteX64" fmla="*/ 201613 w 1025525"/>
              <a:gd name="connsiteY64" fmla="*/ 258763 h 1179513"/>
              <a:gd name="connsiteX65" fmla="*/ 202396 w 1025525"/>
              <a:gd name="connsiteY65" fmla="*/ 259285 h 1179513"/>
              <a:gd name="connsiteX66" fmla="*/ 268385 w 1025525"/>
              <a:gd name="connsiteY66" fmla="*/ 168227 h 1179513"/>
              <a:gd name="connsiteX67" fmla="*/ 290443 w 1025525"/>
              <a:gd name="connsiteY67" fmla="*/ 162283 h 1179513"/>
              <a:gd name="connsiteX68" fmla="*/ 290443 w 1025525"/>
              <a:gd name="connsiteY68" fmla="*/ 119483 h 1179513"/>
              <a:gd name="connsiteX69" fmla="*/ 266000 w 1025525"/>
              <a:gd name="connsiteY69" fmla="*/ 102244 h 1179513"/>
              <a:gd name="connsiteX70" fmla="*/ 279116 w 1025525"/>
              <a:gd name="connsiteY70" fmla="*/ 29722 h 1179513"/>
              <a:gd name="connsiteX71" fmla="*/ 323829 w 1025525"/>
              <a:gd name="connsiteY71" fmla="*/ 10106 h 1179513"/>
              <a:gd name="connsiteX72" fmla="*/ 404312 w 1025525"/>
              <a:gd name="connsiteY72" fmla="*/ 66578 h 1179513"/>
              <a:gd name="connsiteX73" fmla="*/ 447833 w 1025525"/>
              <a:gd name="connsiteY73" fmla="*/ 6539 h 1179513"/>
              <a:gd name="connsiteX74" fmla="*/ 510431 w 1025525"/>
              <a:gd name="connsiteY74" fmla="*/ 0 h 1179513"/>
              <a:gd name="connsiteX0" fmla="*/ 270586 w 1025525"/>
              <a:gd name="connsiteY0" fmla="*/ 323546 h 1179513"/>
              <a:gd name="connsiteX1" fmla="*/ 314326 w 1025525"/>
              <a:gd name="connsiteY1" fmla="*/ 373063 h 1179513"/>
              <a:gd name="connsiteX2" fmla="*/ 287338 w 1025525"/>
              <a:gd name="connsiteY2" fmla="*/ 385763 h 1179513"/>
              <a:gd name="connsiteX3" fmla="*/ 270586 w 1025525"/>
              <a:gd name="connsiteY3" fmla="*/ 323546 h 1179513"/>
              <a:gd name="connsiteX4" fmla="*/ 228454 w 1025525"/>
              <a:gd name="connsiteY4" fmla="*/ 276657 h 1179513"/>
              <a:gd name="connsiteX5" fmla="*/ 229114 w 1025525"/>
              <a:gd name="connsiteY5" fmla="*/ 277097 h 1179513"/>
              <a:gd name="connsiteX6" fmla="*/ 229037 w 1025525"/>
              <a:gd name="connsiteY6" fmla="*/ 277011 h 1179513"/>
              <a:gd name="connsiteX7" fmla="*/ 228454 w 1025525"/>
              <a:gd name="connsiteY7" fmla="*/ 276657 h 1179513"/>
              <a:gd name="connsiteX8" fmla="*/ 510431 w 1025525"/>
              <a:gd name="connsiteY8" fmla="*/ 0 h 1179513"/>
              <a:gd name="connsiteX9" fmla="*/ 496123 w 1025525"/>
              <a:gd name="connsiteY9" fmla="*/ 61822 h 1179513"/>
              <a:gd name="connsiteX10" fmla="*/ 530701 w 1025525"/>
              <a:gd name="connsiteY10" fmla="*/ 96300 h 1179513"/>
              <a:gd name="connsiteX11" fmla="*/ 593895 w 1025525"/>
              <a:gd name="connsiteY11" fmla="*/ 80844 h 1179513"/>
              <a:gd name="connsiteX12" fmla="*/ 669013 w 1025525"/>
              <a:gd name="connsiteY12" fmla="*/ 101056 h 1179513"/>
              <a:gd name="connsiteX13" fmla="*/ 721477 w 1025525"/>
              <a:gd name="connsiteY13" fmla="*/ 309110 h 1179513"/>
              <a:gd name="connsiteX14" fmla="*/ 747112 w 1025525"/>
              <a:gd name="connsiteY14" fmla="*/ 357855 h 1179513"/>
              <a:gd name="connsiteX15" fmla="*/ 744727 w 1025525"/>
              <a:gd name="connsiteY15" fmla="*/ 399466 h 1179513"/>
              <a:gd name="connsiteX16" fmla="*/ 724458 w 1025525"/>
              <a:gd name="connsiteY16" fmla="*/ 421463 h 1179513"/>
              <a:gd name="connsiteX17" fmla="*/ 752478 w 1025525"/>
              <a:gd name="connsiteY17" fmla="*/ 452966 h 1179513"/>
              <a:gd name="connsiteX18" fmla="*/ 776921 w 1025525"/>
              <a:gd name="connsiteY18" fmla="*/ 459504 h 1179513"/>
              <a:gd name="connsiteX19" fmla="*/ 839519 w 1025525"/>
              <a:gd name="connsiteY19" fmla="*/ 540943 h 1179513"/>
              <a:gd name="connsiteX20" fmla="*/ 950407 w 1025525"/>
              <a:gd name="connsiteY20" fmla="*/ 502899 h 1179513"/>
              <a:gd name="connsiteX21" fmla="*/ 1025525 w 1025525"/>
              <a:gd name="connsiteY21" fmla="*/ 615843 h 1179513"/>
              <a:gd name="connsiteX22" fmla="*/ 863366 w 1025525"/>
              <a:gd name="connsiteY22" fmla="*/ 729381 h 1179513"/>
              <a:gd name="connsiteX23" fmla="*/ 861636 w 1025525"/>
              <a:gd name="connsiteY23" fmla="*/ 730035 h 1179513"/>
              <a:gd name="connsiteX24" fmla="*/ 884238 w 1025525"/>
              <a:gd name="connsiteY24" fmla="*/ 755651 h 1179513"/>
              <a:gd name="connsiteX25" fmla="*/ 925513 w 1025525"/>
              <a:gd name="connsiteY25" fmla="*/ 862013 h 1179513"/>
              <a:gd name="connsiteX26" fmla="*/ 908051 w 1025525"/>
              <a:gd name="connsiteY26" fmla="*/ 920750 h 1179513"/>
              <a:gd name="connsiteX27" fmla="*/ 968376 w 1025525"/>
              <a:gd name="connsiteY27" fmla="*/ 1020763 h 1179513"/>
              <a:gd name="connsiteX28" fmla="*/ 925513 w 1025525"/>
              <a:gd name="connsiteY28" fmla="*/ 1082675 h 1179513"/>
              <a:gd name="connsiteX29" fmla="*/ 862013 w 1025525"/>
              <a:gd name="connsiteY29" fmla="*/ 1141413 h 1179513"/>
              <a:gd name="connsiteX30" fmla="*/ 844551 w 1025525"/>
              <a:gd name="connsiteY30" fmla="*/ 1179513 h 1179513"/>
              <a:gd name="connsiteX31" fmla="*/ 809626 w 1025525"/>
              <a:gd name="connsiteY31" fmla="*/ 1160463 h 1179513"/>
              <a:gd name="connsiteX32" fmla="*/ 739776 w 1025525"/>
              <a:gd name="connsiteY32" fmla="*/ 1179513 h 1179513"/>
              <a:gd name="connsiteX33" fmla="*/ 730251 w 1025525"/>
              <a:gd name="connsiteY33" fmla="*/ 1146175 h 1179513"/>
              <a:gd name="connsiteX34" fmla="*/ 509588 w 1025525"/>
              <a:gd name="connsiteY34" fmla="*/ 1179513 h 1179513"/>
              <a:gd name="connsiteX35" fmla="*/ 468313 w 1025525"/>
              <a:gd name="connsiteY35" fmla="*/ 1122363 h 1179513"/>
              <a:gd name="connsiteX36" fmla="*/ 449263 w 1025525"/>
              <a:gd name="connsiteY36" fmla="*/ 1046163 h 1179513"/>
              <a:gd name="connsiteX37" fmla="*/ 414338 w 1025525"/>
              <a:gd name="connsiteY37" fmla="*/ 969963 h 1179513"/>
              <a:gd name="connsiteX38" fmla="*/ 431801 w 1025525"/>
              <a:gd name="connsiteY38" fmla="*/ 949325 h 1179513"/>
              <a:gd name="connsiteX39" fmla="*/ 432798 w 1025525"/>
              <a:gd name="connsiteY39" fmla="*/ 948812 h 1179513"/>
              <a:gd name="connsiteX40" fmla="*/ 431736 w 1025525"/>
              <a:gd name="connsiteY40" fmla="*/ 949325 h 1179513"/>
              <a:gd name="connsiteX41" fmla="*/ 388812 w 1025525"/>
              <a:gd name="connsiteY41" fmla="*/ 917820 h 1179513"/>
              <a:gd name="connsiteX42" fmla="*/ 387620 w 1025525"/>
              <a:gd name="connsiteY42" fmla="*/ 836976 h 1179513"/>
              <a:gd name="connsiteX43" fmla="*/ 262423 w 1025525"/>
              <a:gd name="connsiteY43" fmla="*/ 785854 h 1179513"/>
              <a:gd name="connsiteX44" fmla="*/ 261231 w 1025525"/>
              <a:gd name="connsiteY44" fmla="*/ 763265 h 1179513"/>
              <a:gd name="connsiteX45" fmla="*/ 291039 w 1025525"/>
              <a:gd name="connsiteY45" fmla="*/ 737109 h 1179513"/>
              <a:gd name="connsiteX46" fmla="*/ 291039 w 1025525"/>
              <a:gd name="connsiteY46" fmla="*/ 691932 h 1179513"/>
              <a:gd name="connsiteX47" fmla="*/ 290513 w 1025525"/>
              <a:gd name="connsiteY47" fmla="*/ 691607 h 1179513"/>
              <a:gd name="connsiteX48" fmla="*/ 290513 w 1025525"/>
              <a:gd name="connsiteY48" fmla="*/ 735013 h 1179513"/>
              <a:gd name="connsiteX49" fmla="*/ 261938 w 1025525"/>
              <a:gd name="connsiteY49" fmla="*/ 762001 h 1179513"/>
              <a:gd name="connsiteX50" fmla="*/ 214313 w 1025525"/>
              <a:gd name="connsiteY50" fmla="*/ 768351 h 1179513"/>
              <a:gd name="connsiteX51" fmla="*/ 138113 w 1025525"/>
              <a:gd name="connsiteY51" fmla="*/ 679451 h 1179513"/>
              <a:gd name="connsiteX52" fmla="*/ 39687 w 1025525"/>
              <a:gd name="connsiteY52" fmla="*/ 622301 h 1179513"/>
              <a:gd name="connsiteX53" fmla="*/ 63500 w 1025525"/>
              <a:gd name="connsiteY53" fmla="*/ 600075 h 1179513"/>
              <a:gd name="connsiteX54" fmla="*/ 44450 w 1025525"/>
              <a:gd name="connsiteY54" fmla="*/ 577850 h 1179513"/>
              <a:gd name="connsiteX55" fmla="*/ 0 w 1025525"/>
              <a:gd name="connsiteY55" fmla="*/ 544513 h 1179513"/>
              <a:gd name="connsiteX56" fmla="*/ 9525 w 1025525"/>
              <a:gd name="connsiteY56" fmla="*/ 447675 h 1179513"/>
              <a:gd name="connsiteX57" fmla="*/ 25400 w 1025525"/>
              <a:gd name="connsiteY57" fmla="*/ 407988 h 1179513"/>
              <a:gd name="connsiteX58" fmla="*/ 57150 w 1025525"/>
              <a:gd name="connsiteY58" fmla="*/ 387350 h 1179513"/>
              <a:gd name="connsiteX59" fmla="*/ 85725 w 1025525"/>
              <a:gd name="connsiteY59" fmla="*/ 365125 h 1179513"/>
              <a:gd name="connsiteX60" fmla="*/ 144463 w 1025525"/>
              <a:gd name="connsiteY60" fmla="*/ 331788 h 1179513"/>
              <a:gd name="connsiteX61" fmla="*/ 111125 w 1025525"/>
              <a:gd name="connsiteY61" fmla="*/ 276225 h 1179513"/>
              <a:gd name="connsiteX62" fmla="*/ 150813 w 1025525"/>
              <a:gd name="connsiteY62" fmla="*/ 206375 h 1179513"/>
              <a:gd name="connsiteX63" fmla="*/ 201613 w 1025525"/>
              <a:gd name="connsiteY63" fmla="*/ 258763 h 1179513"/>
              <a:gd name="connsiteX64" fmla="*/ 202396 w 1025525"/>
              <a:gd name="connsiteY64" fmla="*/ 259285 h 1179513"/>
              <a:gd name="connsiteX65" fmla="*/ 268385 w 1025525"/>
              <a:gd name="connsiteY65" fmla="*/ 168227 h 1179513"/>
              <a:gd name="connsiteX66" fmla="*/ 290443 w 1025525"/>
              <a:gd name="connsiteY66" fmla="*/ 162283 h 1179513"/>
              <a:gd name="connsiteX67" fmla="*/ 290443 w 1025525"/>
              <a:gd name="connsiteY67" fmla="*/ 119483 h 1179513"/>
              <a:gd name="connsiteX68" fmla="*/ 266000 w 1025525"/>
              <a:gd name="connsiteY68" fmla="*/ 102244 h 1179513"/>
              <a:gd name="connsiteX69" fmla="*/ 279116 w 1025525"/>
              <a:gd name="connsiteY69" fmla="*/ 29722 h 1179513"/>
              <a:gd name="connsiteX70" fmla="*/ 323829 w 1025525"/>
              <a:gd name="connsiteY70" fmla="*/ 10106 h 1179513"/>
              <a:gd name="connsiteX71" fmla="*/ 404312 w 1025525"/>
              <a:gd name="connsiteY71" fmla="*/ 66578 h 1179513"/>
              <a:gd name="connsiteX72" fmla="*/ 447833 w 1025525"/>
              <a:gd name="connsiteY72" fmla="*/ 6539 h 1179513"/>
              <a:gd name="connsiteX73" fmla="*/ 510431 w 1025525"/>
              <a:gd name="connsiteY73" fmla="*/ 0 h 1179513"/>
              <a:gd name="connsiteX0" fmla="*/ 270586 w 1025525"/>
              <a:gd name="connsiteY0" fmla="*/ 323546 h 1179513"/>
              <a:gd name="connsiteX1" fmla="*/ 287338 w 1025525"/>
              <a:gd name="connsiteY1" fmla="*/ 385763 h 1179513"/>
              <a:gd name="connsiteX2" fmla="*/ 270586 w 1025525"/>
              <a:gd name="connsiteY2" fmla="*/ 323546 h 1179513"/>
              <a:gd name="connsiteX3" fmla="*/ 228454 w 1025525"/>
              <a:gd name="connsiteY3" fmla="*/ 276657 h 1179513"/>
              <a:gd name="connsiteX4" fmla="*/ 229114 w 1025525"/>
              <a:gd name="connsiteY4" fmla="*/ 277097 h 1179513"/>
              <a:gd name="connsiteX5" fmla="*/ 229037 w 1025525"/>
              <a:gd name="connsiteY5" fmla="*/ 277011 h 1179513"/>
              <a:gd name="connsiteX6" fmla="*/ 228454 w 1025525"/>
              <a:gd name="connsiteY6" fmla="*/ 276657 h 1179513"/>
              <a:gd name="connsiteX7" fmla="*/ 510431 w 1025525"/>
              <a:gd name="connsiteY7" fmla="*/ 0 h 1179513"/>
              <a:gd name="connsiteX8" fmla="*/ 496123 w 1025525"/>
              <a:gd name="connsiteY8" fmla="*/ 61822 h 1179513"/>
              <a:gd name="connsiteX9" fmla="*/ 530701 w 1025525"/>
              <a:gd name="connsiteY9" fmla="*/ 96300 h 1179513"/>
              <a:gd name="connsiteX10" fmla="*/ 593895 w 1025525"/>
              <a:gd name="connsiteY10" fmla="*/ 80844 h 1179513"/>
              <a:gd name="connsiteX11" fmla="*/ 669013 w 1025525"/>
              <a:gd name="connsiteY11" fmla="*/ 101056 h 1179513"/>
              <a:gd name="connsiteX12" fmla="*/ 721477 w 1025525"/>
              <a:gd name="connsiteY12" fmla="*/ 309110 h 1179513"/>
              <a:gd name="connsiteX13" fmla="*/ 747112 w 1025525"/>
              <a:gd name="connsiteY13" fmla="*/ 357855 h 1179513"/>
              <a:gd name="connsiteX14" fmla="*/ 744727 w 1025525"/>
              <a:gd name="connsiteY14" fmla="*/ 399466 h 1179513"/>
              <a:gd name="connsiteX15" fmla="*/ 724458 w 1025525"/>
              <a:gd name="connsiteY15" fmla="*/ 421463 h 1179513"/>
              <a:gd name="connsiteX16" fmla="*/ 752478 w 1025525"/>
              <a:gd name="connsiteY16" fmla="*/ 452966 h 1179513"/>
              <a:gd name="connsiteX17" fmla="*/ 776921 w 1025525"/>
              <a:gd name="connsiteY17" fmla="*/ 459504 h 1179513"/>
              <a:gd name="connsiteX18" fmla="*/ 839519 w 1025525"/>
              <a:gd name="connsiteY18" fmla="*/ 540943 h 1179513"/>
              <a:gd name="connsiteX19" fmla="*/ 950407 w 1025525"/>
              <a:gd name="connsiteY19" fmla="*/ 502899 h 1179513"/>
              <a:gd name="connsiteX20" fmla="*/ 1025525 w 1025525"/>
              <a:gd name="connsiteY20" fmla="*/ 615843 h 1179513"/>
              <a:gd name="connsiteX21" fmla="*/ 863366 w 1025525"/>
              <a:gd name="connsiteY21" fmla="*/ 729381 h 1179513"/>
              <a:gd name="connsiteX22" fmla="*/ 861636 w 1025525"/>
              <a:gd name="connsiteY22" fmla="*/ 730035 h 1179513"/>
              <a:gd name="connsiteX23" fmla="*/ 884238 w 1025525"/>
              <a:gd name="connsiteY23" fmla="*/ 755651 h 1179513"/>
              <a:gd name="connsiteX24" fmla="*/ 925513 w 1025525"/>
              <a:gd name="connsiteY24" fmla="*/ 862013 h 1179513"/>
              <a:gd name="connsiteX25" fmla="*/ 908051 w 1025525"/>
              <a:gd name="connsiteY25" fmla="*/ 920750 h 1179513"/>
              <a:gd name="connsiteX26" fmla="*/ 968376 w 1025525"/>
              <a:gd name="connsiteY26" fmla="*/ 1020763 h 1179513"/>
              <a:gd name="connsiteX27" fmla="*/ 925513 w 1025525"/>
              <a:gd name="connsiteY27" fmla="*/ 1082675 h 1179513"/>
              <a:gd name="connsiteX28" fmla="*/ 862013 w 1025525"/>
              <a:gd name="connsiteY28" fmla="*/ 1141413 h 1179513"/>
              <a:gd name="connsiteX29" fmla="*/ 844551 w 1025525"/>
              <a:gd name="connsiteY29" fmla="*/ 1179513 h 1179513"/>
              <a:gd name="connsiteX30" fmla="*/ 809626 w 1025525"/>
              <a:gd name="connsiteY30" fmla="*/ 1160463 h 1179513"/>
              <a:gd name="connsiteX31" fmla="*/ 739776 w 1025525"/>
              <a:gd name="connsiteY31" fmla="*/ 1179513 h 1179513"/>
              <a:gd name="connsiteX32" fmla="*/ 730251 w 1025525"/>
              <a:gd name="connsiteY32" fmla="*/ 1146175 h 1179513"/>
              <a:gd name="connsiteX33" fmla="*/ 509588 w 1025525"/>
              <a:gd name="connsiteY33" fmla="*/ 1179513 h 1179513"/>
              <a:gd name="connsiteX34" fmla="*/ 468313 w 1025525"/>
              <a:gd name="connsiteY34" fmla="*/ 1122363 h 1179513"/>
              <a:gd name="connsiteX35" fmla="*/ 449263 w 1025525"/>
              <a:gd name="connsiteY35" fmla="*/ 1046163 h 1179513"/>
              <a:gd name="connsiteX36" fmla="*/ 414338 w 1025525"/>
              <a:gd name="connsiteY36" fmla="*/ 969963 h 1179513"/>
              <a:gd name="connsiteX37" fmla="*/ 431801 w 1025525"/>
              <a:gd name="connsiteY37" fmla="*/ 949325 h 1179513"/>
              <a:gd name="connsiteX38" fmla="*/ 432798 w 1025525"/>
              <a:gd name="connsiteY38" fmla="*/ 948812 h 1179513"/>
              <a:gd name="connsiteX39" fmla="*/ 431736 w 1025525"/>
              <a:gd name="connsiteY39" fmla="*/ 949325 h 1179513"/>
              <a:gd name="connsiteX40" fmla="*/ 388812 w 1025525"/>
              <a:gd name="connsiteY40" fmla="*/ 917820 h 1179513"/>
              <a:gd name="connsiteX41" fmla="*/ 387620 w 1025525"/>
              <a:gd name="connsiteY41" fmla="*/ 836976 h 1179513"/>
              <a:gd name="connsiteX42" fmla="*/ 262423 w 1025525"/>
              <a:gd name="connsiteY42" fmla="*/ 785854 h 1179513"/>
              <a:gd name="connsiteX43" fmla="*/ 261231 w 1025525"/>
              <a:gd name="connsiteY43" fmla="*/ 763265 h 1179513"/>
              <a:gd name="connsiteX44" fmla="*/ 291039 w 1025525"/>
              <a:gd name="connsiteY44" fmla="*/ 737109 h 1179513"/>
              <a:gd name="connsiteX45" fmla="*/ 291039 w 1025525"/>
              <a:gd name="connsiteY45" fmla="*/ 691932 h 1179513"/>
              <a:gd name="connsiteX46" fmla="*/ 290513 w 1025525"/>
              <a:gd name="connsiteY46" fmla="*/ 691607 h 1179513"/>
              <a:gd name="connsiteX47" fmla="*/ 290513 w 1025525"/>
              <a:gd name="connsiteY47" fmla="*/ 735013 h 1179513"/>
              <a:gd name="connsiteX48" fmla="*/ 261938 w 1025525"/>
              <a:gd name="connsiteY48" fmla="*/ 762001 h 1179513"/>
              <a:gd name="connsiteX49" fmla="*/ 214313 w 1025525"/>
              <a:gd name="connsiteY49" fmla="*/ 768351 h 1179513"/>
              <a:gd name="connsiteX50" fmla="*/ 138113 w 1025525"/>
              <a:gd name="connsiteY50" fmla="*/ 679451 h 1179513"/>
              <a:gd name="connsiteX51" fmla="*/ 39687 w 1025525"/>
              <a:gd name="connsiteY51" fmla="*/ 622301 h 1179513"/>
              <a:gd name="connsiteX52" fmla="*/ 63500 w 1025525"/>
              <a:gd name="connsiteY52" fmla="*/ 600075 h 1179513"/>
              <a:gd name="connsiteX53" fmla="*/ 44450 w 1025525"/>
              <a:gd name="connsiteY53" fmla="*/ 577850 h 1179513"/>
              <a:gd name="connsiteX54" fmla="*/ 0 w 1025525"/>
              <a:gd name="connsiteY54" fmla="*/ 544513 h 1179513"/>
              <a:gd name="connsiteX55" fmla="*/ 9525 w 1025525"/>
              <a:gd name="connsiteY55" fmla="*/ 447675 h 1179513"/>
              <a:gd name="connsiteX56" fmla="*/ 25400 w 1025525"/>
              <a:gd name="connsiteY56" fmla="*/ 407988 h 1179513"/>
              <a:gd name="connsiteX57" fmla="*/ 57150 w 1025525"/>
              <a:gd name="connsiteY57" fmla="*/ 387350 h 1179513"/>
              <a:gd name="connsiteX58" fmla="*/ 85725 w 1025525"/>
              <a:gd name="connsiteY58" fmla="*/ 365125 h 1179513"/>
              <a:gd name="connsiteX59" fmla="*/ 144463 w 1025525"/>
              <a:gd name="connsiteY59" fmla="*/ 331788 h 1179513"/>
              <a:gd name="connsiteX60" fmla="*/ 111125 w 1025525"/>
              <a:gd name="connsiteY60" fmla="*/ 276225 h 1179513"/>
              <a:gd name="connsiteX61" fmla="*/ 150813 w 1025525"/>
              <a:gd name="connsiteY61" fmla="*/ 206375 h 1179513"/>
              <a:gd name="connsiteX62" fmla="*/ 201613 w 1025525"/>
              <a:gd name="connsiteY62" fmla="*/ 258763 h 1179513"/>
              <a:gd name="connsiteX63" fmla="*/ 202396 w 1025525"/>
              <a:gd name="connsiteY63" fmla="*/ 259285 h 1179513"/>
              <a:gd name="connsiteX64" fmla="*/ 268385 w 1025525"/>
              <a:gd name="connsiteY64" fmla="*/ 168227 h 1179513"/>
              <a:gd name="connsiteX65" fmla="*/ 290443 w 1025525"/>
              <a:gd name="connsiteY65" fmla="*/ 162283 h 1179513"/>
              <a:gd name="connsiteX66" fmla="*/ 290443 w 1025525"/>
              <a:gd name="connsiteY66" fmla="*/ 119483 h 1179513"/>
              <a:gd name="connsiteX67" fmla="*/ 266000 w 1025525"/>
              <a:gd name="connsiteY67" fmla="*/ 102244 h 1179513"/>
              <a:gd name="connsiteX68" fmla="*/ 279116 w 1025525"/>
              <a:gd name="connsiteY68" fmla="*/ 29722 h 1179513"/>
              <a:gd name="connsiteX69" fmla="*/ 323829 w 1025525"/>
              <a:gd name="connsiteY69" fmla="*/ 10106 h 1179513"/>
              <a:gd name="connsiteX70" fmla="*/ 404312 w 1025525"/>
              <a:gd name="connsiteY70" fmla="*/ 66578 h 1179513"/>
              <a:gd name="connsiteX71" fmla="*/ 447833 w 1025525"/>
              <a:gd name="connsiteY71" fmla="*/ 6539 h 1179513"/>
              <a:gd name="connsiteX72" fmla="*/ 510431 w 1025525"/>
              <a:gd name="connsiteY72" fmla="*/ 0 h 1179513"/>
              <a:gd name="connsiteX0" fmla="*/ 228454 w 1025525"/>
              <a:gd name="connsiteY0" fmla="*/ 276657 h 1179513"/>
              <a:gd name="connsiteX1" fmla="*/ 229114 w 1025525"/>
              <a:gd name="connsiteY1" fmla="*/ 277097 h 1179513"/>
              <a:gd name="connsiteX2" fmla="*/ 229037 w 1025525"/>
              <a:gd name="connsiteY2" fmla="*/ 277011 h 1179513"/>
              <a:gd name="connsiteX3" fmla="*/ 228454 w 1025525"/>
              <a:gd name="connsiteY3" fmla="*/ 276657 h 1179513"/>
              <a:gd name="connsiteX4" fmla="*/ 510431 w 1025525"/>
              <a:gd name="connsiteY4" fmla="*/ 0 h 1179513"/>
              <a:gd name="connsiteX5" fmla="*/ 496123 w 1025525"/>
              <a:gd name="connsiteY5" fmla="*/ 61822 h 1179513"/>
              <a:gd name="connsiteX6" fmla="*/ 530701 w 1025525"/>
              <a:gd name="connsiteY6" fmla="*/ 96300 h 1179513"/>
              <a:gd name="connsiteX7" fmla="*/ 593895 w 1025525"/>
              <a:gd name="connsiteY7" fmla="*/ 80844 h 1179513"/>
              <a:gd name="connsiteX8" fmla="*/ 669013 w 1025525"/>
              <a:gd name="connsiteY8" fmla="*/ 101056 h 1179513"/>
              <a:gd name="connsiteX9" fmla="*/ 721477 w 1025525"/>
              <a:gd name="connsiteY9" fmla="*/ 309110 h 1179513"/>
              <a:gd name="connsiteX10" fmla="*/ 747112 w 1025525"/>
              <a:gd name="connsiteY10" fmla="*/ 357855 h 1179513"/>
              <a:gd name="connsiteX11" fmla="*/ 744727 w 1025525"/>
              <a:gd name="connsiteY11" fmla="*/ 399466 h 1179513"/>
              <a:gd name="connsiteX12" fmla="*/ 724458 w 1025525"/>
              <a:gd name="connsiteY12" fmla="*/ 421463 h 1179513"/>
              <a:gd name="connsiteX13" fmla="*/ 752478 w 1025525"/>
              <a:gd name="connsiteY13" fmla="*/ 452966 h 1179513"/>
              <a:gd name="connsiteX14" fmla="*/ 776921 w 1025525"/>
              <a:gd name="connsiteY14" fmla="*/ 459504 h 1179513"/>
              <a:gd name="connsiteX15" fmla="*/ 839519 w 1025525"/>
              <a:gd name="connsiteY15" fmla="*/ 540943 h 1179513"/>
              <a:gd name="connsiteX16" fmla="*/ 950407 w 1025525"/>
              <a:gd name="connsiteY16" fmla="*/ 502899 h 1179513"/>
              <a:gd name="connsiteX17" fmla="*/ 1025525 w 1025525"/>
              <a:gd name="connsiteY17" fmla="*/ 615843 h 1179513"/>
              <a:gd name="connsiteX18" fmla="*/ 863366 w 1025525"/>
              <a:gd name="connsiteY18" fmla="*/ 729381 h 1179513"/>
              <a:gd name="connsiteX19" fmla="*/ 861636 w 1025525"/>
              <a:gd name="connsiteY19" fmla="*/ 730035 h 1179513"/>
              <a:gd name="connsiteX20" fmla="*/ 884238 w 1025525"/>
              <a:gd name="connsiteY20" fmla="*/ 755651 h 1179513"/>
              <a:gd name="connsiteX21" fmla="*/ 925513 w 1025525"/>
              <a:gd name="connsiteY21" fmla="*/ 862013 h 1179513"/>
              <a:gd name="connsiteX22" fmla="*/ 908051 w 1025525"/>
              <a:gd name="connsiteY22" fmla="*/ 920750 h 1179513"/>
              <a:gd name="connsiteX23" fmla="*/ 968376 w 1025525"/>
              <a:gd name="connsiteY23" fmla="*/ 1020763 h 1179513"/>
              <a:gd name="connsiteX24" fmla="*/ 925513 w 1025525"/>
              <a:gd name="connsiteY24" fmla="*/ 1082675 h 1179513"/>
              <a:gd name="connsiteX25" fmla="*/ 862013 w 1025525"/>
              <a:gd name="connsiteY25" fmla="*/ 1141413 h 1179513"/>
              <a:gd name="connsiteX26" fmla="*/ 844551 w 1025525"/>
              <a:gd name="connsiteY26" fmla="*/ 1179513 h 1179513"/>
              <a:gd name="connsiteX27" fmla="*/ 809626 w 1025525"/>
              <a:gd name="connsiteY27" fmla="*/ 1160463 h 1179513"/>
              <a:gd name="connsiteX28" fmla="*/ 739776 w 1025525"/>
              <a:gd name="connsiteY28" fmla="*/ 1179513 h 1179513"/>
              <a:gd name="connsiteX29" fmla="*/ 730251 w 1025525"/>
              <a:gd name="connsiteY29" fmla="*/ 1146175 h 1179513"/>
              <a:gd name="connsiteX30" fmla="*/ 509588 w 1025525"/>
              <a:gd name="connsiteY30" fmla="*/ 1179513 h 1179513"/>
              <a:gd name="connsiteX31" fmla="*/ 468313 w 1025525"/>
              <a:gd name="connsiteY31" fmla="*/ 1122363 h 1179513"/>
              <a:gd name="connsiteX32" fmla="*/ 449263 w 1025525"/>
              <a:gd name="connsiteY32" fmla="*/ 1046163 h 1179513"/>
              <a:gd name="connsiteX33" fmla="*/ 414338 w 1025525"/>
              <a:gd name="connsiteY33" fmla="*/ 969963 h 1179513"/>
              <a:gd name="connsiteX34" fmla="*/ 431801 w 1025525"/>
              <a:gd name="connsiteY34" fmla="*/ 949325 h 1179513"/>
              <a:gd name="connsiteX35" fmla="*/ 432798 w 1025525"/>
              <a:gd name="connsiteY35" fmla="*/ 948812 h 1179513"/>
              <a:gd name="connsiteX36" fmla="*/ 431736 w 1025525"/>
              <a:gd name="connsiteY36" fmla="*/ 949325 h 1179513"/>
              <a:gd name="connsiteX37" fmla="*/ 388812 w 1025525"/>
              <a:gd name="connsiteY37" fmla="*/ 917820 h 1179513"/>
              <a:gd name="connsiteX38" fmla="*/ 387620 w 1025525"/>
              <a:gd name="connsiteY38" fmla="*/ 836976 h 1179513"/>
              <a:gd name="connsiteX39" fmla="*/ 262423 w 1025525"/>
              <a:gd name="connsiteY39" fmla="*/ 785854 h 1179513"/>
              <a:gd name="connsiteX40" fmla="*/ 261231 w 1025525"/>
              <a:gd name="connsiteY40" fmla="*/ 763265 h 1179513"/>
              <a:gd name="connsiteX41" fmla="*/ 291039 w 1025525"/>
              <a:gd name="connsiteY41" fmla="*/ 737109 h 1179513"/>
              <a:gd name="connsiteX42" fmla="*/ 291039 w 1025525"/>
              <a:gd name="connsiteY42" fmla="*/ 691932 h 1179513"/>
              <a:gd name="connsiteX43" fmla="*/ 290513 w 1025525"/>
              <a:gd name="connsiteY43" fmla="*/ 691607 h 1179513"/>
              <a:gd name="connsiteX44" fmla="*/ 290513 w 1025525"/>
              <a:gd name="connsiteY44" fmla="*/ 735013 h 1179513"/>
              <a:gd name="connsiteX45" fmla="*/ 261938 w 1025525"/>
              <a:gd name="connsiteY45" fmla="*/ 762001 h 1179513"/>
              <a:gd name="connsiteX46" fmla="*/ 214313 w 1025525"/>
              <a:gd name="connsiteY46" fmla="*/ 768351 h 1179513"/>
              <a:gd name="connsiteX47" fmla="*/ 138113 w 1025525"/>
              <a:gd name="connsiteY47" fmla="*/ 679451 h 1179513"/>
              <a:gd name="connsiteX48" fmla="*/ 39687 w 1025525"/>
              <a:gd name="connsiteY48" fmla="*/ 622301 h 1179513"/>
              <a:gd name="connsiteX49" fmla="*/ 63500 w 1025525"/>
              <a:gd name="connsiteY49" fmla="*/ 600075 h 1179513"/>
              <a:gd name="connsiteX50" fmla="*/ 44450 w 1025525"/>
              <a:gd name="connsiteY50" fmla="*/ 577850 h 1179513"/>
              <a:gd name="connsiteX51" fmla="*/ 0 w 1025525"/>
              <a:gd name="connsiteY51" fmla="*/ 544513 h 1179513"/>
              <a:gd name="connsiteX52" fmla="*/ 9525 w 1025525"/>
              <a:gd name="connsiteY52" fmla="*/ 447675 h 1179513"/>
              <a:gd name="connsiteX53" fmla="*/ 25400 w 1025525"/>
              <a:gd name="connsiteY53" fmla="*/ 407988 h 1179513"/>
              <a:gd name="connsiteX54" fmla="*/ 57150 w 1025525"/>
              <a:gd name="connsiteY54" fmla="*/ 387350 h 1179513"/>
              <a:gd name="connsiteX55" fmla="*/ 85725 w 1025525"/>
              <a:gd name="connsiteY55" fmla="*/ 365125 h 1179513"/>
              <a:gd name="connsiteX56" fmla="*/ 144463 w 1025525"/>
              <a:gd name="connsiteY56" fmla="*/ 331788 h 1179513"/>
              <a:gd name="connsiteX57" fmla="*/ 111125 w 1025525"/>
              <a:gd name="connsiteY57" fmla="*/ 276225 h 1179513"/>
              <a:gd name="connsiteX58" fmla="*/ 150813 w 1025525"/>
              <a:gd name="connsiteY58" fmla="*/ 206375 h 1179513"/>
              <a:gd name="connsiteX59" fmla="*/ 201613 w 1025525"/>
              <a:gd name="connsiteY59" fmla="*/ 258763 h 1179513"/>
              <a:gd name="connsiteX60" fmla="*/ 202396 w 1025525"/>
              <a:gd name="connsiteY60" fmla="*/ 259285 h 1179513"/>
              <a:gd name="connsiteX61" fmla="*/ 268385 w 1025525"/>
              <a:gd name="connsiteY61" fmla="*/ 168227 h 1179513"/>
              <a:gd name="connsiteX62" fmla="*/ 290443 w 1025525"/>
              <a:gd name="connsiteY62" fmla="*/ 162283 h 1179513"/>
              <a:gd name="connsiteX63" fmla="*/ 290443 w 1025525"/>
              <a:gd name="connsiteY63" fmla="*/ 119483 h 1179513"/>
              <a:gd name="connsiteX64" fmla="*/ 266000 w 1025525"/>
              <a:gd name="connsiteY64" fmla="*/ 102244 h 1179513"/>
              <a:gd name="connsiteX65" fmla="*/ 279116 w 1025525"/>
              <a:gd name="connsiteY65" fmla="*/ 29722 h 1179513"/>
              <a:gd name="connsiteX66" fmla="*/ 323829 w 1025525"/>
              <a:gd name="connsiteY66" fmla="*/ 10106 h 1179513"/>
              <a:gd name="connsiteX67" fmla="*/ 404312 w 1025525"/>
              <a:gd name="connsiteY67" fmla="*/ 66578 h 1179513"/>
              <a:gd name="connsiteX68" fmla="*/ 447833 w 1025525"/>
              <a:gd name="connsiteY68" fmla="*/ 6539 h 1179513"/>
              <a:gd name="connsiteX69" fmla="*/ 510431 w 1025525"/>
              <a:gd name="connsiteY69" fmla="*/ 0 h 1179513"/>
              <a:gd name="connsiteX0" fmla="*/ 229037 w 1025525"/>
              <a:gd name="connsiteY0" fmla="*/ 277011 h 1179513"/>
              <a:gd name="connsiteX1" fmla="*/ 229114 w 1025525"/>
              <a:gd name="connsiteY1" fmla="*/ 277097 h 1179513"/>
              <a:gd name="connsiteX2" fmla="*/ 229037 w 1025525"/>
              <a:gd name="connsiteY2" fmla="*/ 277011 h 1179513"/>
              <a:gd name="connsiteX3" fmla="*/ 510431 w 1025525"/>
              <a:gd name="connsiteY3" fmla="*/ 0 h 1179513"/>
              <a:gd name="connsiteX4" fmla="*/ 496123 w 1025525"/>
              <a:gd name="connsiteY4" fmla="*/ 61822 h 1179513"/>
              <a:gd name="connsiteX5" fmla="*/ 530701 w 1025525"/>
              <a:gd name="connsiteY5" fmla="*/ 96300 h 1179513"/>
              <a:gd name="connsiteX6" fmla="*/ 593895 w 1025525"/>
              <a:gd name="connsiteY6" fmla="*/ 80844 h 1179513"/>
              <a:gd name="connsiteX7" fmla="*/ 669013 w 1025525"/>
              <a:gd name="connsiteY7" fmla="*/ 101056 h 1179513"/>
              <a:gd name="connsiteX8" fmla="*/ 721477 w 1025525"/>
              <a:gd name="connsiteY8" fmla="*/ 309110 h 1179513"/>
              <a:gd name="connsiteX9" fmla="*/ 747112 w 1025525"/>
              <a:gd name="connsiteY9" fmla="*/ 357855 h 1179513"/>
              <a:gd name="connsiteX10" fmla="*/ 744727 w 1025525"/>
              <a:gd name="connsiteY10" fmla="*/ 399466 h 1179513"/>
              <a:gd name="connsiteX11" fmla="*/ 724458 w 1025525"/>
              <a:gd name="connsiteY11" fmla="*/ 421463 h 1179513"/>
              <a:gd name="connsiteX12" fmla="*/ 752478 w 1025525"/>
              <a:gd name="connsiteY12" fmla="*/ 452966 h 1179513"/>
              <a:gd name="connsiteX13" fmla="*/ 776921 w 1025525"/>
              <a:gd name="connsiteY13" fmla="*/ 459504 h 1179513"/>
              <a:gd name="connsiteX14" fmla="*/ 839519 w 1025525"/>
              <a:gd name="connsiteY14" fmla="*/ 540943 h 1179513"/>
              <a:gd name="connsiteX15" fmla="*/ 950407 w 1025525"/>
              <a:gd name="connsiteY15" fmla="*/ 502899 h 1179513"/>
              <a:gd name="connsiteX16" fmla="*/ 1025525 w 1025525"/>
              <a:gd name="connsiteY16" fmla="*/ 615843 h 1179513"/>
              <a:gd name="connsiteX17" fmla="*/ 863366 w 1025525"/>
              <a:gd name="connsiteY17" fmla="*/ 729381 h 1179513"/>
              <a:gd name="connsiteX18" fmla="*/ 861636 w 1025525"/>
              <a:gd name="connsiteY18" fmla="*/ 730035 h 1179513"/>
              <a:gd name="connsiteX19" fmla="*/ 884238 w 1025525"/>
              <a:gd name="connsiteY19" fmla="*/ 755651 h 1179513"/>
              <a:gd name="connsiteX20" fmla="*/ 925513 w 1025525"/>
              <a:gd name="connsiteY20" fmla="*/ 862013 h 1179513"/>
              <a:gd name="connsiteX21" fmla="*/ 908051 w 1025525"/>
              <a:gd name="connsiteY21" fmla="*/ 920750 h 1179513"/>
              <a:gd name="connsiteX22" fmla="*/ 968376 w 1025525"/>
              <a:gd name="connsiteY22" fmla="*/ 1020763 h 1179513"/>
              <a:gd name="connsiteX23" fmla="*/ 925513 w 1025525"/>
              <a:gd name="connsiteY23" fmla="*/ 1082675 h 1179513"/>
              <a:gd name="connsiteX24" fmla="*/ 862013 w 1025525"/>
              <a:gd name="connsiteY24" fmla="*/ 1141413 h 1179513"/>
              <a:gd name="connsiteX25" fmla="*/ 844551 w 1025525"/>
              <a:gd name="connsiteY25" fmla="*/ 1179513 h 1179513"/>
              <a:gd name="connsiteX26" fmla="*/ 809626 w 1025525"/>
              <a:gd name="connsiteY26" fmla="*/ 1160463 h 1179513"/>
              <a:gd name="connsiteX27" fmla="*/ 739776 w 1025525"/>
              <a:gd name="connsiteY27" fmla="*/ 1179513 h 1179513"/>
              <a:gd name="connsiteX28" fmla="*/ 730251 w 1025525"/>
              <a:gd name="connsiteY28" fmla="*/ 1146175 h 1179513"/>
              <a:gd name="connsiteX29" fmla="*/ 509588 w 1025525"/>
              <a:gd name="connsiteY29" fmla="*/ 1179513 h 1179513"/>
              <a:gd name="connsiteX30" fmla="*/ 468313 w 1025525"/>
              <a:gd name="connsiteY30" fmla="*/ 1122363 h 1179513"/>
              <a:gd name="connsiteX31" fmla="*/ 449263 w 1025525"/>
              <a:gd name="connsiteY31" fmla="*/ 1046163 h 1179513"/>
              <a:gd name="connsiteX32" fmla="*/ 414338 w 1025525"/>
              <a:gd name="connsiteY32" fmla="*/ 969963 h 1179513"/>
              <a:gd name="connsiteX33" fmla="*/ 431801 w 1025525"/>
              <a:gd name="connsiteY33" fmla="*/ 949325 h 1179513"/>
              <a:gd name="connsiteX34" fmla="*/ 432798 w 1025525"/>
              <a:gd name="connsiteY34" fmla="*/ 948812 h 1179513"/>
              <a:gd name="connsiteX35" fmla="*/ 431736 w 1025525"/>
              <a:gd name="connsiteY35" fmla="*/ 949325 h 1179513"/>
              <a:gd name="connsiteX36" fmla="*/ 388812 w 1025525"/>
              <a:gd name="connsiteY36" fmla="*/ 917820 h 1179513"/>
              <a:gd name="connsiteX37" fmla="*/ 387620 w 1025525"/>
              <a:gd name="connsiteY37" fmla="*/ 836976 h 1179513"/>
              <a:gd name="connsiteX38" fmla="*/ 262423 w 1025525"/>
              <a:gd name="connsiteY38" fmla="*/ 785854 h 1179513"/>
              <a:gd name="connsiteX39" fmla="*/ 261231 w 1025525"/>
              <a:gd name="connsiteY39" fmla="*/ 763265 h 1179513"/>
              <a:gd name="connsiteX40" fmla="*/ 291039 w 1025525"/>
              <a:gd name="connsiteY40" fmla="*/ 737109 h 1179513"/>
              <a:gd name="connsiteX41" fmla="*/ 291039 w 1025525"/>
              <a:gd name="connsiteY41" fmla="*/ 691932 h 1179513"/>
              <a:gd name="connsiteX42" fmla="*/ 290513 w 1025525"/>
              <a:gd name="connsiteY42" fmla="*/ 691607 h 1179513"/>
              <a:gd name="connsiteX43" fmla="*/ 290513 w 1025525"/>
              <a:gd name="connsiteY43" fmla="*/ 735013 h 1179513"/>
              <a:gd name="connsiteX44" fmla="*/ 261938 w 1025525"/>
              <a:gd name="connsiteY44" fmla="*/ 762001 h 1179513"/>
              <a:gd name="connsiteX45" fmla="*/ 214313 w 1025525"/>
              <a:gd name="connsiteY45" fmla="*/ 768351 h 1179513"/>
              <a:gd name="connsiteX46" fmla="*/ 138113 w 1025525"/>
              <a:gd name="connsiteY46" fmla="*/ 679451 h 1179513"/>
              <a:gd name="connsiteX47" fmla="*/ 39687 w 1025525"/>
              <a:gd name="connsiteY47" fmla="*/ 622301 h 1179513"/>
              <a:gd name="connsiteX48" fmla="*/ 63500 w 1025525"/>
              <a:gd name="connsiteY48" fmla="*/ 600075 h 1179513"/>
              <a:gd name="connsiteX49" fmla="*/ 44450 w 1025525"/>
              <a:gd name="connsiteY49" fmla="*/ 577850 h 1179513"/>
              <a:gd name="connsiteX50" fmla="*/ 0 w 1025525"/>
              <a:gd name="connsiteY50" fmla="*/ 544513 h 1179513"/>
              <a:gd name="connsiteX51" fmla="*/ 9525 w 1025525"/>
              <a:gd name="connsiteY51" fmla="*/ 447675 h 1179513"/>
              <a:gd name="connsiteX52" fmla="*/ 25400 w 1025525"/>
              <a:gd name="connsiteY52" fmla="*/ 407988 h 1179513"/>
              <a:gd name="connsiteX53" fmla="*/ 57150 w 1025525"/>
              <a:gd name="connsiteY53" fmla="*/ 387350 h 1179513"/>
              <a:gd name="connsiteX54" fmla="*/ 85725 w 1025525"/>
              <a:gd name="connsiteY54" fmla="*/ 365125 h 1179513"/>
              <a:gd name="connsiteX55" fmla="*/ 144463 w 1025525"/>
              <a:gd name="connsiteY55" fmla="*/ 331788 h 1179513"/>
              <a:gd name="connsiteX56" fmla="*/ 111125 w 1025525"/>
              <a:gd name="connsiteY56" fmla="*/ 276225 h 1179513"/>
              <a:gd name="connsiteX57" fmla="*/ 150813 w 1025525"/>
              <a:gd name="connsiteY57" fmla="*/ 206375 h 1179513"/>
              <a:gd name="connsiteX58" fmla="*/ 201613 w 1025525"/>
              <a:gd name="connsiteY58" fmla="*/ 258763 h 1179513"/>
              <a:gd name="connsiteX59" fmla="*/ 202396 w 1025525"/>
              <a:gd name="connsiteY59" fmla="*/ 259285 h 1179513"/>
              <a:gd name="connsiteX60" fmla="*/ 268385 w 1025525"/>
              <a:gd name="connsiteY60" fmla="*/ 168227 h 1179513"/>
              <a:gd name="connsiteX61" fmla="*/ 290443 w 1025525"/>
              <a:gd name="connsiteY61" fmla="*/ 162283 h 1179513"/>
              <a:gd name="connsiteX62" fmla="*/ 290443 w 1025525"/>
              <a:gd name="connsiteY62" fmla="*/ 119483 h 1179513"/>
              <a:gd name="connsiteX63" fmla="*/ 266000 w 1025525"/>
              <a:gd name="connsiteY63" fmla="*/ 102244 h 1179513"/>
              <a:gd name="connsiteX64" fmla="*/ 279116 w 1025525"/>
              <a:gd name="connsiteY64" fmla="*/ 29722 h 1179513"/>
              <a:gd name="connsiteX65" fmla="*/ 323829 w 1025525"/>
              <a:gd name="connsiteY65" fmla="*/ 10106 h 1179513"/>
              <a:gd name="connsiteX66" fmla="*/ 404312 w 1025525"/>
              <a:gd name="connsiteY66" fmla="*/ 66578 h 1179513"/>
              <a:gd name="connsiteX67" fmla="*/ 447833 w 1025525"/>
              <a:gd name="connsiteY67" fmla="*/ 6539 h 1179513"/>
              <a:gd name="connsiteX68" fmla="*/ 510431 w 1025525"/>
              <a:gd name="connsiteY68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91039 w 1025525"/>
              <a:gd name="connsiteY38" fmla="*/ 691932 h 1179513"/>
              <a:gd name="connsiteX39" fmla="*/ 290513 w 1025525"/>
              <a:gd name="connsiteY39" fmla="*/ 691607 h 1179513"/>
              <a:gd name="connsiteX40" fmla="*/ 290513 w 1025525"/>
              <a:gd name="connsiteY40" fmla="*/ 735013 h 1179513"/>
              <a:gd name="connsiteX41" fmla="*/ 261938 w 1025525"/>
              <a:gd name="connsiteY41" fmla="*/ 762001 h 1179513"/>
              <a:gd name="connsiteX42" fmla="*/ 214313 w 1025525"/>
              <a:gd name="connsiteY42" fmla="*/ 768351 h 1179513"/>
              <a:gd name="connsiteX43" fmla="*/ 138113 w 1025525"/>
              <a:gd name="connsiteY43" fmla="*/ 679451 h 1179513"/>
              <a:gd name="connsiteX44" fmla="*/ 39687 w 1025525"/>
              <a:gd name="connsiteY44" fmla="*/ 622301 h 1179513"/>
              <a:gd name="connsiteX45" fmla="*/ 63500 w 1025525"/>
              <a:gd name="connsiteY45" fmla="*/ 600075 h 1179513"/>
              <a:gd name="connsiteX46" fmla="*/ 44450 w 1025525"/>
              <a:gd name="connsiteY46" fmla="*/ 577850 h 1179513"/>
              <a:gd name="connsiteX47" fmla="*/ 0 w 1025525"/>
              <a:gd name="connsiteY47" fmla="*/ 544513 h 1179513"/>
              <a:gd name="connsiteX48" fmla="*/ 9525 w 1025525"/>
              <a:gd name="connsiteY48" fmla="*/ 447675 h 1179513"/>
              <a:gd name="connsiteX49" fmla="*/ 25400 w 1025525"/>
              <a:gd name="connsiteY49" fmla="*/ 407988 h 1179513"/>
              <a:gd name="connsiteX50" fmla="*/ 57150 w 1025525"/>
              <a:gd name="connsiteY50" fmla="*/ 387350 h 1179513"/>
              <a:gd name="connsiteX51" fmla="*/ 85725 w 1025525"/>
              <a:gd name="connsiteY51" fmla="*/ 365125 h 1179513"/>
              <a:gd name="connsiteX52" fmla="*/ 144463 w 1025525"/>
              <a:gd name="connsiteY52" fmla="*/ 331788 h 1179513"/>
              <a:gd name="connsiteX53" fmla="*/ 111125 w 1025525"/>
              <a:gd name="connsiteY53" fmla="*/ 276225 h 1179513"/>
              <a:gd name="connsiteX54" fmla="*/ 150813 w 1025525"/>
              <a:gd name="connsiteY54" fmla="*/ 206375 h 1179513"/>
              <a:gd name="connsiteX55" fmla="*/ 201613 w 1025525"/>
              <a:gd name="connsiteY55" fmla="*/ 258763 h 1179513"/>
              <a:gd name="connsiteX56" fmla="*/ 202396 w 1025525"/>
              <a:gd name="connsiteY56" fmla="*/ 259285 h 1179513"/>
              <a:gd name="connsiteX57" fmla="*/ 268385 w 1025525"/>
              <a:gd name="connsiteY57" fmla="*/ 168227 h 1179513"/>
              <a:gd name="connsiteX58" fmla="*/ 290443 w 1025525"/>
              <a:gd name="connsiteY58" fmla="*/ 162283 h 1179513"/>
              <a:gd name="connsiteX59" fmla="*/ 290443 w 1025525"/>
              <a:gd name="connsiteY59" fmla="*/ 119483 h 1179513"/>
              <a:gd name="connsiteX60" fmla="*/ 266000 w 1025525"/>
              <a:gd name="connsiteY60" fmla="*/ 102244 h 1179513"/>
              <a:gd name="connsiteX61" fmla="*/ 279116 w 1025525"/>
              <a:gd name="connsiteY61" fmla="*/ 29722 h 1179513"/>
              <a:gd name="connsiteX62" fmla="*/ 323829 w 1025525"/>
              <a:gd name="connsiteY62" fmla="*/ 10106 h 1179513"/>
              <a:gd name="connsiteX63" fmla="*/ 404312 w 1025525"/>
              <a:gd name="connsiteY63" fmla="*/ 66578 h 1179513"/>
              <a:gd name="connsiteX64" fmla="*/ 447833 w 1025525"/>
              <a:gd name="connsiteY64" fmla="*/ 6539 h 1179513"/>
              <a:gd name="connsiteX65" fmla="*/ 510431 w 1025525"/>
              <a:gd name="connsiteY65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91039 w 1025525"/>
              <a:gd name="connsiteY38" fmla="*/ 691932 h 1179513"/>
              <a:gd name="connsiteX39" fmla="*/ 290513 w 1025525"/>
              <a:gd name="connsiteY39" fmla="*/ 735013 h 1179513"/>
              <a:gd name="connsiteX40" fmla="*/ 261938 w 1025525"/>
              <a:gd name="connsiteY40" fmla="*/ 762001 h 1179513"/>
              <a:gd name="connsiteX41" fmla="*/ 214313 w 1025525"/>
              <a:gd name="connsiteY41" fmla="*/ 768351 h 1179513"/>
              <a:gd name="connsiteX42" fmla="*/ 138113 w 1025525"/>
              <a:gd name="connsiteY42" fmla="*/ 679451 h 1179513"/>
              <a:gd name="connsiteX43" fmla="*/ 39687 w 1025525"/>
              <a:gd name="connsiteY43" fmla="*/ 622301 h 1179513"/>
              <a:gd name="connsiteX44" fmla="*/ 63500 w 1025525"/>
              <a:gd name="connsiteY44" fmla="*/ 600075 h 1179513"/>
              <a:gd name="connsiteX45" fmla="*/ 44450 w 1025525"/>
              <a:gd name="connsiteY45" fmla="*/ 577850 h 1179513"/>
              <a:gd name="connsiteX46" fmla="*/ 0 w 1025525"/>
              <a:gd name="connsiteY46" fmla="*/ 544513 h 1179513"/>
              <a:gd name="connsiteX47" fmla="*/ 9525 w 1025525"/>
              <a:gd name="connsiteY47" fmla="*/ 447675 h 1179513"/>
              <a:gd name="connsiteX48" fmla="*/ 25400 w 1025525"/>
              <a:gd name="connsiteY48" fmla="*/ 407988 h 1179513"/>
              <a:gd name="connsiteX49" fmla="*/ 57150 w 1025525"/>
              <a:gd name="connsiteY49" fmla="*/ 387350 h 1179513"/>
              <a:gd name="connsiteX50" fmla="*/ 85725 w 1025525"/>
              <a:gd name="connsiteY50" fmla="*/ 365125 h 1179513"/>
              <a:gd name="connsiteX51" fmla="*/ 144463 w 1025525"/>
              <a:gd name="connsiteY51" fmla="*/ 331788 h 1179513"/>
              <a:gd name="connsiteX52" fmla="*/ 111125 w 1025525"/>
              <a:gd name="connsiteY52" fmla="*/ 276225 h 1179513"/>
              <a:gd name="connsiteX53" fmla="*/ 150813 w 1025525"/>
              <a:gd name="connsiteY53" fmla="*/ 206375 h 1179513"/>
              <a:gd name="connsiteX54" fmla="*/ 201613 w 1025525"/>
              <a:gd name="connsiteY54" fmla="*/ 258763 h 1179513"/>
              <a:gd name="connsiteX55" fmla="*/ 202396 w 1025525"/>
              <a:gd name="connsiteY55" fmla="*/ 259285 h 1179513"/>
              <a:gd name="connsiteX56" fmla="*/ 268385 w 1025525"/>
              <a:gd name="connsiteY56" fmla="*/ 168227 h 1179513"/>
              <a:gd name="connsiteX57" fmla="*/ 290443 w 1025525"/>
              <a:gd name="connsiteY57" fmla="*/ 162283 h 1179513"/>
              <a:gd name="connsiteX58" fmla="*/ 290443 w 1025525"/>
              <a:gd name="connsiteY58" fmla="*/ 119483 h 1179513"/>
              <a:gd name="connsiteX59" fmla="*/ 266000 w 1025525"/>
              <a:gd name="connsiteY59" fmla="*/ 102244 h 1179513"/>
              <a:gd name="connsiteX60" fmla="*/ 279116 w 1025525"/>
              <a:gd name="connsiteY60" fmla="*/ 29722 h 1179513"/>
              <a:gd name="connsiteX61" fmla="*/ 323829 w 1025525"/>
              <a:gd name="connsiteY61" fmla="*/ 10106 h 1179513"/>
              <a:gd name="connsiteX62" fmla="*/ 404312 w 1025525"/>
              <a:gd name="connsiteY62" fmla="*/ 66578 h 1179513"/>
              <a:gd name="connsiteX63" fmla="*/ 447833 w 1025525"/>
              <a:gd name="connsiteY63" fmla="*/ 6539 h 1179513"/>
              <a:gd name="connsiteX64" fmla="*/ 510431 w 1025525"/>
              <a:gd name="connsiteY64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90513 w 1025525"/>
              <a:gd name="connsiteY38" fmla="*/ 735013 h 1179513"/>
              <a:gd name="connsiteX39" fmla="*/ 261938 w 1025525"/>
              <a:gd name="connsiteY39" fmla="*/ 762001 h 1179513"/>
              <a:gd name="connsiteX40" fmla="*/ 214313 w 1025525"/>
              <a:gd name="connsiteY40" fmla="*/ 768351 h 1179513"/>
              <a:gd name="connsiteX41" fmla="*/ 138113 w 1025525"/>
              <a:gd name="connsiteY41" fmla="*/ 679451 h 1179513"/>
              <a:gd name="connsiteX42" fmla="*/ 39687 w 1025525"/>
              <a:gd name="connsiteY42" fmla="*/ 622301 h 1179513"/>
              <a:gd name="connsiteX43" fmla="*/ 63500 w 1025525"/>
              <a:gd name="connsiteY43" fmla="*/ 600075 h 1179513"/>
              <a:gd name="connsiteX44" fmla="*/ 44450 w 1025525"/>
              <a:gd name="connsiteY44" fmla="*/ 577850 h 1179513"/>
              <a:gd name="connsiteX45" fmla="*/ 0 w 1025525"/>
              <a:gd name="connsiteY45" fmla="*/ 544513 h 1179513"/>
              <a:gd name="connsiteX46" fmla="*/ 9525 w 1025525"/>
              <a:gd name="connsiteY46" fmla="*/ 447675 h 1179513"/>
              <a:gd name="connsiteX47" fmla="*/ 25400 w 1025525"/>
              <a:gd name="connsiteY47" fmla="*/ 407988 h 1179513"/>
              <a:gd name="connsiteX48" fmla="*/ 57150 w 1025525"/>
              <a:gd name="connsiteY48" fmla="*/ 387350 h 1179513"/>
              <a:gd name="connsiteX49" fmla="*/ 85725 w 1025525"/>
              <a:gd name="connsiteY49" fmla="*/ 365125 h 1179513"/>
              <a:gd name="connsiteX50" fmla="*/ 144463 w 1025525"/>
              <a:gd name="connsiteY50" fmla="*/ 331788 h 1179513"/>
              <a:gd name="connsiteX51" fmla="*/ 111125 w 1025525"/>
              <a:gd name="connsiteY51" fmla="*/ 276225 h 1179513"/>
              <a:gd name="connsiteX52" fmla="*/ 150813 w 1025525"/>
              <a:gd name="connsiteY52" fmla="*/ 206375 h 1179513"/>
              <a:gd name="connsiteX53" fmla="*/ 201613 w 1025525"/>
              <a:gd name="connsiteY53" fmla="*/ 258763 h 1179513"/>
              <a:gd name="connsiteX54" fmla="*/ 202396 w 1025525"/>
              <a:gd name="connsiteY54" fmla="*/ 259285 h 1179513"/>
              <a:gd name="connsiteX55" fmla="*/ 268385 w 1025525"/>
              <a:gd name="connsiteY55" fmla="*/ 168227 h 1179513"/>
              <a:gd name="connsiteX56" fmla="*/ 290443 w 1025525"/>
              <a:gd name="connsiteY56" fmla="*/ 162283 h 1179513"/>
              <a:gd name="connsiteX57" fmla="*/ 290443 w 1025525"/>
              <a:gd name="connsiteY57" fmla="*/ 119483 h 1179513"/>
              <a:gd name="connsiteX58" fmla="*/ 266000 w 1025525"/>
              <a:gd name="connsiteY58" fmla="*/ 102244 h 1179513"/>
              <a:gd name="connsiteX59" fmla="*/ 279116 w 1025525"/>
              <a:gd name="connsiteY59" fmla="*/ 29722 h 1179513"/>
              <a:gd name="connsiteX60" fmla="*/ 323829 w 1025525"/>
              <a:gd name="connsiteY60" fmla="*/ 10106 h 1179513"/>
              <a:gd name="connsiteX61" fmla="*/ 404312 w 1025525"/>
              <a:gd name="connsiteY61" fmla="*/ 66578 h 1179513"/>
              <a:gd name="connsiteX62" fmla="*/ 447833 w 1025525"/>
              <a:gd name="connsiteY62" fmla="*/ 6539 h 1179513"/>
              <a:gd name="connsiteX63" fmla="*/ 510431 w 1025525"/>
              <a:gd name="connsiteY63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61938 w 1025525"/>
              <a:gd name="connsiteY38" fmla="*/ 762001 h 1179513"/>
              <a:gd name="connsiteX39" fmla="*/ 214313 w 1025525"/>
              <a:gd name="connsiteY39" fmla="*/ 768351 h 1179513"/>
              <a:gd name="connsiteX40" fmla="*/ 138113 w 1025525"/>
              <a:gd name="connsiteY40" fmla="*/ 679451 h 1179513"/>
              <a:gd name="connsiteX41" fmla="*/ 39687 w 1025525"/>
              <a:gd name="connsiteY41" fmla="*/ 622301 h 1179513"/>
              <a:gd name="connsiteX42" fmla="*/ 63500 w 1025525"/>
              <a:gd name="connsiteY42" fmla="*/ 600075 h 1179513"/>
              <a:gd name="connsiteX43" fmla="*/ 44450 w 1025525"/>
              <a:gd name="connsiteY43" fmla="*/ 577850 h 1179513"/>
              <a:gd name="connsiteX44" fmla="*/ 0 w 1025525"/>
              <a:gd name="connsiteY44" fmla="*/ 544513 h 1179513"/>
              <a:gd name="connsiteX45" fmla="*/ 9525 w 1025525"/>
              <a:gd name="connsiteY45" fmla="*/ 447675 h 1179513"/>
              <a:gd name="connsiteX46" fmla="*/ 25400 w 1025525"/>
              <a:gd name="connsiteY46" fmla="*/ 407988 h 1179513"/>
              <a:gd name="connsiteX47" fmla="*/ 57150 w 1025525"/>
              <a:gd name="connsiteY47" fmla="*/ 387350 h 1179513"/>
              <a:gd name="connsiteX48" fmla="*/ 85725 w 1025525"/>
              <a:gd name="connsiteY48" fmla="*/ 365125 h 1179513"/>
              <a:gd name="connsiteX49" fmla="*/ 144463 w 1025525"/>
              <a:gd name="connsiteY49" fmla="*/ 331788 h 1179513"/>
              <a:gd name="connsiteX50" fmla="*/ 111125 w 1025525"/>
              <a:gd name="connsiteY50" fmla="*/ 276225 h 1179513"/>
              <a:gd name="connsiteX51" fmla="*/ 150813 w 1025525"/>
              <a:gd name="connsiteY51" fmla="*/ 206375 h 1179513"/>
              <a:gd name="connsiteX52" fmla="*/ 201613 w 1025525"/>
              <a:gd name="connsiteY52" fmla="*/ 258763 h 1179513"/>
              <a:gd name="connsiteX53" fmla="*/ 202396 w 1025525"/>
              <a:gd name="connsiteY53" fmla="*/ 259285 h 1179513"/>
              <a:gd name="connsiteX54" fmla="*/ 268385 w 1025525"/>
              <a:gd name="connsiteY54" fmla="*/ 168227 h 1179513"/>
              <a:gd name="connsiteX55" fmla="*/ 290443 w 1025525"/>
              <a:gd name="connsiteY55" fmla="*/ 162283 h 1179513"/>
              <a:gd name="connsiteX56" fmla="*/ 290443 w 1025525"/>
              <a:gd name="connsiteY56" fmla="*/ 119483 h 1179513"/>
              <a:gd name="connsiteX57" fmla="*/ 266000 w 1025525"/>
              <a:gd name="connsiteY57" fmla="*/ 102244 h 1179513"/>
              <a:gd name="connsiteX58" fmla="*/ 279116 w 1025525"/>
              <a:gd name="connsiteY58" fmla="*/ 29722 h 1179513"/>
              <a:gd name="connsiteX59" fmla="*/ 323829 w 1025525"/>
              <a:gd name="connsiteY59" fmla="*/ 10106 h 1179513"/>
              <a:gd name="connsiteX60" fmla="*/ 404312 w 1025525"/>
              <a:gd name="connsiteY60" fmla="*/ 66578 h 1179513"/>
              <a:gd name="connsiteX61" fmla="*/ 447833 w 1025525"/>
              <a:gd name="connsiteY61" fmla="*/ 6539 h 1179513"/>
              <a:gd name="connsiteX62" fmla="*/ 510431 w 1025525"/>
              <a:gd name="connsiteY62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61938 w 1025525"/>
              <a:gd name="connsiteY37" fmla="*/ 762001 h 1179513"/>
              <a:gd name="connsiteX38" fmla="*/ 214313 w 1025525"/>
              <a:gd name="connsiteY38" fmla="*/ 768351 h 1179513"/>
              <a:gd name="connsiteX39" fmla="*/ 138113 w 1025525"/>
              <a:gd name="connsiteY39" fmla="*/ 679451 h 1179513"/>
              <a:gd name="connsiteX40" fmla="*/ 39687 w 1025525"/>
              <a:gd name="connsiteY40" fmla="*/ 622301 h 1179513"/>
              <a:gd name="connsiteX41" fmla="*/ 63500 w 1025525"/>
              <a:gd name="connsiteY41" fmla="*/ 600075 h 1179513"/>
              <a:gd name="connsiteX42" fmla="*/ 44450 w 1025525"/>
              <a:gd name="connsiteY42" fmla="*/ 577850 h 1179513"/>
              <a:gd name="connsiteX43" fmla="*/ 0 w 1025525"/>
              <a:gd name="connsiteY43" fmla="*/ 544513 h 1179513"/>
              <a:gd name="connsiteX44" fmla="*/ 9525 w 1025525"/>
              <a:gd name="connsiteY44" fmla="*/ 447675 h 1179513"/>
              <a:gd name="connsiteX45" fmla="*/ 25400 w 1025525"/>
              <a:gd name="connsiteY45" fmla="*/ 407988 h 1179513"/>
              <a:gd name="connsiteX46" fmla="*/ 57150 w 1025525"/>
              <a:gd name="connsiteY46" fmla="*/ 387350 h 1179513"/>
              <a:gd name="connsiteX47" fmla="*/ 85725 w 1025525"/>
              <a:gd name="connsiteY47" fmla="*/ 365125 h 1179513"/>
              <a:gd name="connsiteX48" fmla="*/ 144463 w 1025525"/>
              <a:gd name="connsiteY48" fmla="*/ 331788 h 1179513"/>
              <a:gd name="connsiteX49" fmla="*/ 111125 w 1025525"/>
              <a:gd name="connsiteY49" fmla="*/ 276225 h 1179513"/>
              <a:gd name="connsiteX50" fmla="*/ 150813 w 1025525"/>
              <a:gd name="connsiteY50" fmla="*/ 206375 h 1179513"/>
              <a:gd name="connsiteX51" fmla="*/ 201613 w 1025525"/>
              <a:gd name="connsiteY51" fmla="*/ 258763 h 1179513"/>
              <a:gd name="connsiteX52" fmla="*/ 202396 w 1025525"/>
              <a:gd name="connsiteY52" fmla="*/ 259285 h 1179513"/>
              <a:gd name="connsiteX53" fmla="*/ 268385 w 1025525"/>
              <a:gd name="connsiteY53" fmla="*/ 168227 h 1179513"/>
              <a:gd name="connsiteX54" fmla="*/ 290443 w 1025525"/>
              <a:gd name="connsiteY54" fmla="*/ 162283 h 1179513"/>
              <a:gd name="connsiteX55" fmla="*/ 290443 w 1025525"/>
              <a:gd name="connsiteY55" fmla="*/ 119483 h 1179513"/>
              <a:gd name="connsiteX56" fmla="*/ 266000 w 1025525"/>
              <a:gd name="connsiteY56" fmla="*/ 102244 h 1179513"/>
              <a:gd name="connsiteX57" fmla="*/ 279116 w 1025525"/>
              <a:gd name="connsiteY57" fmla="*/ 29722 h 1179513"/>
              <a:gd name="connsiteX58" fmla="*/ 323829 w 1025525"/>
              <a:gd name="connsiteY58" fmla="*/ 10106 h 1179513"/>
              <a:gd name="connsiteX59" fmla="*/ 404312 w 1025525"/>
              <a:gd name="connsiteY59" fmla="*/ 66578 h 1179513"/>
              <a:gd name="connsiteX60" fmla="*/ 447833 w 1025525"/>
              <a:gd name="connsiteY60" fmla="*/ 6539 h 1179513"/>
              <a:gd name="connsiteX61" fmla="*/ 510431 w 1025525"/>
              <a:gd name="connsiteY61" fmla="*/ 0 h 117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025525" h="1179513">
                <a:moveTo>
                  <a:pt x="510431" y="0"/>
                </a:moveTo>
                <a:lnTo>
                  <a:pt x="496123" y="61822"/>
                </a:lnTo>
                <a:lnTo>
                  <a:pt x="530701" y="96300"/>
                </a:lnTo>
                <a:lnTo>
                  <a:pt x="593895" y="80844"/>
                </a:lnTo>
                <a:lnTo>
                  <a:pt x="669013" y="101056"/>
                </a:lnTo>
                <a:lnTo>
                  <a:pt x="721477" y="309110"/>
                </a:lnTo>
                <a:lnTo>
                  <a:pt x="747112" y="357855"/>
                </a:lnTo>
                <a:lnTo>
                  <a:pt x="744727" y="399466"/>
                </a:lnTo>
                <a:lnTo>
                  <a:pt x="724458" y="421463"/>
                </a:lnTo>
                <a:lnTo>
                  <a:pt x="752478" y="452966"/>
                </a:lnTo>
                <a:lnTo>
                  <a:pt x="776921" y="459504"/>
                </a:lnTo>
                <a:lnTo>
                  <a:pt x="839519" y="540943"/>
                </a:lnTo>
                <a:lnTo>
                  <a:pt x="950407" y="502899"/>
                </a:lnTo>
                <a:lnTo>
                  <a:pt x="1025525" y="615843"/>
                </a:lnTo>
                <a:lnTo>
                  <a:pt x="863366" y="729381"/>
                </a:lnTo>
                <a:lnTo>
                  <a:pt x="861636" y="730035"/>
                </a:lnTo>
                <a:lnTo>
                  <a:pt x="884238" y="755651"/>
                </a:lnTo>
                <a:lnTo>
                  <a:pt x="925513" y="862013"/>
                </a:lnTo>
                <a:lnTo>
                  <a:pt x="908051" y="920750"/>
                </a:lnTo>
                <a:lnTo>
                  <a:pt x="968376" y="1020763"/>
                </a:lnTo>
                <a:lnTo>
                  <a:pt x="925513" y="1082675"/>
                </a:lnTo>
                <a:lnTo>
                  <a:pt x="862013" y="1141413"/>
                </a:lnTo>
                <a:lnTo>
                  <a:pt x="844551" y="1179513"/>
                </a:lnTo>
                <a:lnTo>
                  <a:pt x="809626" y="1160463"/>
                </a:lnTo>
                <a:lnTo>
                  <a:pt x="739776" y="1179513"/>
                </a:lnTo>
                <a:lnTo>
                  <a:pt x="730251" y="1146175"/>
                </a:lnTo>
                <a:lnTo>
                  <a:pt x="509588" y="1179513"/>
                </a:lnTo>
                <a:lnTo>
                  <a:pt x="468313" y="1122363"/>
                </a:lnTo>
                <a:lnTo>
                  <a:pt x="449263" y="1046163"/>
                </a:lnTo>
                <a:lnTo>
                  <a:pt x="414338" y="969963"/>
                </a:lnTo>
                <a:lnTo>
                  <a:pt x="431801" y="949325"/>
                </a:lnTo>
                <a:lnTo>
                  <a:pt x="432798" y="948812"/>
                </a:lnTo>
                <a:lnTo>
                  <a:pt x="431736" y="949325"/>
                </a:lnTo>
                <a:lnTo>
                  <a:pt x="388812" y="917820"/>
                </a:lnTo>
                <a:cubicBezTo>
                  <a:pt x="388414" y="890872"/>
                  <a:pt x="388017" y="863924"/>
                  <a:pt x="387620" y="836976"/>
                </a:cubicBezTo>
                <a:lnTo>
                  <a:pt x="262423" y="785854"/>
                </a:lnTo>
                <a:cubicBezTo>
                  <a:pt x="261209" y="764058"/>
                  <a:pt x="261231" y="771598"/>
                  <a:pt x="261231" y="763265"/>
                </a:cubicBezTo>
                <a:lnTo>
                  <a:pt x="261938" y="762001"/>
                </a:lnTo>
                <a:lnTo>
                  <a:pt x="214313" y="768351"/>
                </a:lnTo>
                <a:lnTo>
                  <a:pt x="138113" y="679451"/>
                </a:lnTo>
                <a:lnTo>
                  <a:pt x="39687" y="622301"/>
                </a:lnTo>
                <a:lnTo>
                  <a:pt x="63500" y="600075"/>
                </a:lnTo>
                <a:lnTo>
                  <a:pt x="44450" y="577850"/>
                </a:lnTo>
                <a:lnTo>
                  <a:pt x="0" y="544513"/>
                </a:lnTo>
                <a:lnTo>
                  <a:pt x="9525" y="447675"/>
                </a:lnTo>
                <a:lnTo>
                  <a:pt x="25400" y="407988"/>
                </a:lnTo>
                <a:lnTo>
                  <a:pt x="57150" y="387350"/>
                </a:lnTo>
                <a:lnTo>
                  <a:pt x="85725" y="365125"/>
                </a:lnTo>
                <a:lnTo>
                  <a:pt x="144463" y="331788"/>
                </a:lnTo>
                <a:lnTo>
                  <a:pt x="111125" y="276225"/>
                </a:lnTo>
                <a:lnTo>
                  <a:pt x="150813" y="206375"/>
                </a:lnTo>
                <a:lnTo>
                  <a:pt x="201613" y="258763"/>
                </a:lnTo>
                <a:lnTo>
                  <a:pt x="202396" y="259285"/>
                </a:lnTo>
                <a:lnTo>
                  <a:pt x="268385" y="168227"/>
                </a:lnTo>
                <a:lnTo>
                  <a:pt x="290443" y="162283"/>
                </a:lnTo>
                <a:lnTo>
                  <a:pt x="290443" y="119483"/>
                </a:lnTo>
                <a:lnTo>
                  <a:pt x="266000" y="102244"/>
                </a:lnTo>
                <a:lnTo>
                  <a:pt x="279116" y="29722"/>
                </a:lnTo>
                <a:lnTo>
                  <a:pt x="323829" y="10106"/>
                </a:lnTo>
                <a:lnTo>
                  <a:pt x="404312" y="66578"/>
                </a:lnTo>
                <a:lnTo>
                  <a:pt x="447833" y="6539"/>
                </a:lnTo>
                <a:lnTo>
                  <a:pt x="510431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de-CH"/>
          </a:p>
        </p:txBody>
      </p:sp>
      <p:sp>
        <p:nvSpPr>
          <p:cNvPr id="2169" name="Freeform 212"/>
          <p:cNvSpPr>
            <a:spLocks/>
          </p:cNvSpPr>
          <p:nvPr/>
        </p:nvSpPr>
        <p:spPr bwMode="auto">
          <a:xfrm>
            <a:off x="3168650" y="2328863"/>
            <a:ext cx="3005138" cy="2408237"/>
          </a:xfrm>
          <a:custGeom>
            <a:avLst/>
            <a:gdLst>
              <a:gd name="T0" fmla="*/ 2147483647 w 1893"/>
              <a:gd name="T1" fmla="*/ 2147483647 h 1517"/>
              <a:gd name="T2" fmla="*/ 2147483647 w 1893"/>
              <a:gd name="T3" fmla="*/ 2147483647 h 1517"/>
              <a:gd name="T4" fmla="*/ 2147483647 w 1893"/>
              <a:gd name="T5" fmla="*/ 2147483647 h 1517"/>
              <a:gd name="T6" fmla="*/ 2147483647 w 1893"/>
              <a:gd name="T7" fmla="*/ 2147483647 h 1517"/>
              <a:gd name="T8" fmla="*/ 2147483647 w 1893"/>
              <a:gd name="T9" fmla="*/ 2147483647 h 1517"/>
              <a:gd name="T10" fmla="*/ 2147483647 w 1893"/>
              <a:gd name="T11" fmla="*/ 2147483647 h 1517"/>
              <a:gd name="T12" fmla="*/ 2147483647 w 1893"/>
              <a:gd name="T13" fmla="*/ 2147483647 h 1517"/>
              <a:gd name="T14" fmla="*/ 2147483647 w 1893"/>
              <a:gd name="T15" fmla="*/ 2147483647 h 1517"/>
              <a:gd name="T16" fmla="*/ 2147483647 w 1893"/>
              <a:gd name="T17" fmla="*/ 2147483647 h 1517"/>
              <a:gd name="T18" fmla="*/ 2147483647 w 1893"/>
              <a:gd name="T19" fmla="*/ 2147483647 h 1517"/>
              <a:gd name="T20" fmla="*/ 2147483647 w 1893"/>
              <a:gd name="T21" fmla="*/ 2147483647 h 1517"/>
              <a:gd name="T22" fmla="*/ 2147483647 w 1893"/>
              <a:gd name="T23" fmla="*/ 2147483647 h 1517"/>
              <a:gd name="T24" fmla="*/ 2147483647 w 1893"/>
              <a:gd name="T25" fmla="*/ 2147483647 h 1517"/>
              <a:gd name="T26" fmla="*/ 0 w 1893"/>
              <a:gd name="T27" fmla="*/ 2147483647 h 1517"/>
              <a:gd name="T28" fmla="*/ 2147483647 w 1893"/>
              <a:gd name="T29" fmla="*/ 2147483647 h 1517"/>
              <a:gd name="T30" fmla="*/ 2147483647 w 1893"/>
              <a:gd name="T31" fmla="*/ 2147483647 h 1517"/>
              <a:gd name="T32" fmla="*/ 2147483647 w 1893"/>
              <a:gd name="T33" fmla="*/ 2147483647 h 1517"/>
              <a:gd name="T34" fmla="*/ 2147483647 w 1893"/>
              <a:gd name="T35" fmla="*/ 2147483647 h 1517"/>
              <a:gd name="T36" fmla="*/ 2147483647 w 1893"/>
              <a:gd name="T37" fmla="*/ 2147483647 h 1517"/>
              <a:gd name="T38" fmla="*/ 2147483647 w 1893"/>
              <a:gd name="T39" fmla="*/ 2147483647 h 1517"/>
              <a:gd name="T40" fmla="*/ 2147483647 w 1893"/>
              <a:gd name="T41" fmla="*/ 2147483647 h 1517"/>
              <a:gd name="T42" fmla="*/ 2147483647 w 1893"/>
              <a:gd name="T43" fmla="*/ 2147483647 h 1517"/>
              <a:gd name="T44" fmla="*/ 2147483647 w 1893"/>
              <a:gd name="T45" fmla="*/ 2147483647 h 1517"/>
              <a:gd name="T46" fmla="*/ 2147483647 w 1893"/>
              <a:gd name="T47" fmla="*/ 2147483647 h 1517"/>
              <a:gd name="T48" fmla="*/ 2147483647 w 1893"/>
              <a:gd name="T49" fmla="*/ 2147483647 h 1517"/>
              <a:gd name="T50" fmla="*/ 2147483647 w 1893"/>
              <a:gd name="T51" fmla="*/ 2147483647 h 1517"/>
              <a:gd name="T52" fmla="*/ 2147483647 w 1893"/>
              <a:gd name="T53" fmla="*/ 2147483647 h 1517"/>
              <a:gd name="T54" fmla="*/ 2147483647 w 1893"/>
              <a:gd name="T55" fmla="*/ 2147483647 h 1517"/>
              <a:gd name="T56" fmla="*/ 2147483647 w 1893"/>
              <a:gd name="T57" fmla="*/ 2147483647 h 1517"/>
              <a:gd name="T58" fmla="*/ 2147483647 w 1893"/>
              <a:gd name="T59" fmla="*/ 2147483647 h 1517"/>
              <a:gd name="T60" fmla="*/ 2147483647 w 1893"/>
              <a:gd name="T61" fmla="*/ 2147483647 h 1517"/>
              <a:gd name="T62" fmla="*/ 2147483647 w 1893"/>
              <a:gd name="T63" fmla="*/ 2147483647 h 1517"/>
              <a:gd name="T64" fmla="*/ 2147483647 w 1893"/>
              <a:gd name="T65" fmla="*/ 2147483647 h 1517"/>
              <a:gd name="T66" fmla="*/ 2147483647 w 1893"/>
              <a:gd name="T67" fmla="*/ 2147483647 h 1517"/>
              <a:gd name="T68" fmla="*/ 2147483647 w 1893"/>
              <a:gd name="T69" fmla="*/ 2147483647 h 1517"/>
              <a:gd name="T70" fmla="*/ 2147483647 w 1893"/>
              <a:gd name="T71" fmla="*/ 2147483647 h 1517"/>
              <a:gd name="T72" fmla="*/ 2147483647 w 1893"/>
              <a:gd name="T73" fmla="*/ 2147483647 h 1517"/>
              <a:gd name="T74" fmla="*/ 2147483647 w 1893"/>
              <a:gd name="T75" fmla="*/ 2147483647 h 1517"/>
              <a:gd name="T76" fmla="*/ 2147483647 w 1893"/>
              <a:gd name="T77" fmla="*/ 2147483647 h 1517"/>
              <a:gd name="T78" fmla="*/ 2147483647 w 1893"/>
              <a:gd name="T79" fmla="*/ 2147483647 h 1517"/>
              <a:gd name="T80" fmla="*/ 2147483647 w 1893"/>
              <a:gd name="T81" fmla="*/ 2147483647 h 1517"/>
              <a:gd name="T82" fmla="*/ 2147483647 w 1893"/>
              <a:gd name="T83" fmla="*/ 2147483647 h 1517"/>
              <a:gd name="T84" fmla="*/ 2147483647 w 1893"/>
              <a:gd name="T85" fmla="*/ 2147483647 h 1517"/>
              <a:gd name="T86" fmla="*/ 2147483647 w 1893"/>
              <a:gd name="T87" fmla="*/ 2147483647 h 1517"/>
              <a:gd name="T88" fmla="*/ 2147483647 w 1893"/>
              <a:gd name="T89" fmla="*/ 2147483647 h 1517"/>
              <a:gd name="T90" fmla="*/ 2147483647 w 1893"/>
              <a:gd name="T91" fmla="*/ 2147483647 h 1517"/>
              <a:gd name="T92" fmla="*/ 2147483647 w 1893"/>
              <a:gd name="T93" fmla="*/ 2147483647 h 1517"/>
              <a:gd name="T94" fmla="*/ 2147483647 w 1893"/>
              <a:gd name="T95" fmla="*/ 2147483647 h 1517"/>
              <a:gd name="T96" fmla="*/ 2147483647 w 1893"/>
              <a:gd name="T97" fmla="*/ 2147483647 h 1517"/>
              <a:gd name="T98" fmla="*/ 2147483647 w 1893"/>
              <a:gd name="T99" fmla="*/ 2147483647 h 1517"/>
              <a:gd name="T100" fmla="*/ 2147483647 w 1893"/>
              <a:gd name="T101" fmla="*/ 2147483647 h 1517"/>
              <a:gd name="T102" fmla="*/ 2147483647 w 1893"/>
              <a:gd name="T103" fmla="*/ 2147483647 h 1517"/>
              <a:gd name="T104" fmla="*/ 2147483647 w 1893"/>
              <a:gd name="T105" fmla="*/ 2147483647 h 1517"/>
              <a:gd name="T106" fmla="*/ 2147483647 w 1893"/>
              <a:gd name="T107" fmla="*/ 2147483647 h 1517"/>
              <a:gd name="T108" fmla="*/ 2147483647 w 1893"/>
              <a:gd name="T109" fmla="*/ 2147483647 h 1517"/>
              <a:gd name="T110" fmla="*/ 2147483647 w 1893"/>
              <a:gd name="T111" fmla="*/ 2147483647 h 151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893"/>
              <a:gd name="T169" fmla="*/ 0 h 1517"/>
              <a:gd name="T170" fmla="*/ 1893 w 1893"/>
              <a:gd name="T171" fmla="*/ 1517 h 151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893" h="1517">
                <a:moveTo>
                  <a:pt x="527" y="1396"/>
                </a:moveTo>
                <a:lnTo>
                  <a:pt x="521" y="1361"/>
                </a:lnTo>
                <a:lnTo>
                  <a:pt x="486" y="1377"/>
                </a:lnTo>
                <a:lnTo>
                  <a:pt x="365" y="1299"/>
                </a:lnTo>
                <a:lnTo>
                  <a:pt x="303" y="1341"/>
                </a:lnTo>
                <a:lnTo>
                  <a:pt x="265" y="1326"/>
                </a:lnTo>
                <a:lnTo>
                  <a:pt x="207" y="1336"/>
                </a:lnTo>
                <a:lnTo>
                  <a:pt x="78" y="1264"/>
                </a:lnTo>
                <a:lnTo>
                  <a:pt x="89" y="1240"/>
                </a:lnTo>
                <a:lnTo>
                  <a:pt x="129" y="1203"/>
                </a:lnTo>
                <a:lnTo>
                  <a:pt x="156" y="1164"/>
                </a:lnTo>
                <a:lnTo>
                  <a:pt x="118" y="1101"/>
                </a:lnTo>
                <a:lnTo>
                  <a:pt x="129" y="1064"/>
                </a:lnTo>
                <a:lnTo>
                  <a:pt x="103" y="997"/>
                </a:lnTo>
                <a:lnTo>
                  <a:pt x="88" y="980"/>
                </a:lnTo>
                <a:lnTo>
                  <a:pt x="191" y="908"/>
                </a:lnTo>
                <a:lnTo>
                  <a:pt x="143" y="837"/>
                </a:lnTo>
                <a:lnTo>
                  <a:pt x="74" y="861"/>
                </a:lnTo>
                <a:lnTo>
                  <a:pt x="35" y="810"/>
                </a:lnTo>
                <a:lnTo>
                  <a:pt x="47" y="797"/>
                </a:lnTo>
                <a:lnTo>
                  <a:pt x="53" y="783"/>
                </a:lnTo>
                <a:lnTo>
                  <a:pt x="59" y="769"/>
                </a:lnTo>
                <a:lnTo>
                  <a:pt x="70" y="758"/>
                </a:lnTo>
                <a:lnTo>
                  <a:pt x="61" y="748"/>
                </a:lnTo>
                <a:lnTo>
                  <a:pt x="42" y="765"/>
                </a:lnTo>
                <a:lnTo>
                  <a:pt x="14" y="772"/>
                </a:lnTo>
                <a:lnTo>
                  <a:pt x="16" y="745"/>
                </a:lnTo>
                <a:lnTo>
                  <a:pt x="0" y="716"/>
                </a:lnTo>
                <a:lnTo>
                  <a:pt x="70" y="724"/>
                </a:lnTo>
                <a:lnTo>
                  <a:pt x="127" y="642"/>
                </a:lnTo>
                <a:lnTo>
                  <a:pt x="117" y="570"/>
                </a:lnTo>
                <a:lnTo>
                  <a:pt x="151" y="552"/>
                </a:lnTo>
                <a:lnTo>
                  <a:pt x="176" y="552"/>
                </a:lnTo>
                <a:lnTo>
                  <a:pt x="174" y="487"/>
                </a:lnTo>
                <a:lnTo>
                  <a:pt x="198" y="497"/>
                </a:lnTo>
                <a:lnTo>
                  <a:pt x="347" y="465"/>
                </a:lnTo>
                <a:lnTo>
                  <a:pt x="441" y="487"/>
                </a:lnTo>
                <a:lnTo>
                  <a:pt x="476" y="497"/>
                </a:lnTo>
                <a:lnTo>
                  <a:pt x="595" y="457"/>
                </a:lnTo>
                <a:lnTo>
                  <a:pt x="641" y="465"/>
                </a:lnTo>
                <a:lnTo>
                  <a:pt x="730" y="438"/>
                </a:lnTo>
                <a:lnTo>
                  <a:pt x="781" y="407"/>
                </a:lnTo>
                <a:lnTo>
                  <a:pt x="849" y="424"/>
                </a:lnTo>
                <a:lnTo>
                  <a:pt x="868" y="450"/>
                </a:lnTo>
                <a:lnTo>
                  <a:pt x="924" y="447"/>
                </a:lnTo>
                <a:lnTo>
                  <a:pt x="960" y="422"/>
                </a:lnTo>
                <a:lnTo>
                  <a:pt x="1009" y="409"/>
                </a:lnTo>
                <a:lnTo>
                  <a:pt x="1024" y="389"/>
                </a:lnTo>
                <a:lnTo>
                  <a:pt x="1041" y="368"/>
                </a:lnTo>
                <a:lnTo>
                  <a:pt x="1022" y="342"/>
                </a:lnTo>
                <a:lnTo>
                  <a:pt x="1047" y="325"/>
                </a:lnTo>
                <a:lnTo>
                  <a:pt x="1041" y="262"/>
                </a:lnTo>
                <a:lnTo>
                  <a:pt x="1045" y="232"/>
                </a:lnTo>
                <a:lnTo>
                  <a:pt x="1120" y="248"/>
                </a:lnTo>
                <a:lnTo>
                  <a:pt x="1216" y="207"/>
                </a:lnTo>
                <a:lnTo>
                  <a:pt x="1262" y="189"/>
                </a:lnTo>
                <a:lnTo>
                  <a:pt x="1316" y="157"/>
                </a:lnTo>
                <a:lnTo>
                  <a:pt x="1371" y="125"/>
                </a:lnTo>
                <a:lnTo>
                  <a:pt x="1411" y="108"/>
                </a:lnTo>
                <a:lnTo>
                  <a:pt x="1421" y="106"/>
                </a:lnTo>
                <a:lnTo>
                  <a:pt x="1457" y="97"/>
                </a:lnTo>
                <a:lnTo>
                  <a:pt x="1438" y="71"/>
                </a:lnTo>
                <a:lnTo>
                  <a:pt x="1449" y="27"/>
                </a:lnTo>
                <a:lnTo>
                  <a:pt x="1462" y="7"/>
                </a:lnTo>
                <a:lnTo>
                  <a:pt x="1506" y="0"/>
                </a:lnTo>
                <a:lnTo>
                  <a:pt x="1529" y="33"/>
                </a:lnTo>
                <a:lnTo>
                  <a:pt x="1578" y="28"/>
                </a:lnTo>
                <a:lnTo>
                  <a:pt x="1669" y="36"/>
                </a:lnTo>
                <a:lnTo>
                  <a:pt x="1709" y="56"/>
                </a:lnTo>
                <a:lnTo>
                  <a:pt x="1715" y="67"/>
                </a:lnTo>
                <a:lnTo>
                  <a:pt x="1740" y="62"/>
                </a:lnTo>
                <a:lnTo>
                  <a:pt x="1824" y="126"/>
                </a:lnTo>
                <a:lnTo>
                  <a:pt x="1892" y="148"/>
                </a:lnTo>
                <a:lnTo>
                  <a:pt x="1888" y="174"/>
                </a:lnTo>
                <a:lnTo>
                  <a:pt x="1872" y="180"/>
                </a:lnTo>
                <a:lnTo>
                  <a:pt x="1715" y="270"/>
                </a:lnTo>
                <a:lnTo>
                  <a:pt x="1713" y="295"/>
                </a:lnTo>
                <a:lnTo>
                  <a:pt x="1784" y="341"/>
                </a:lnTo>
                <a:lnTo>
                  <a:pt x="1747" y="360"/>
                </a:lnTo>
                <a:lnTo>
                  <a:pt x="1721" y="359"/>
                </a:lnTo>
                <a:lnTo>
                  <a:pt x="1691" y="377"/>
                </a:lnTo>
                <a:lnTo>
                  <a:pt x="1622" y="431"/>
                </a:lnTo>
                <a:lnTo>
                  <a:pt x="1572" y="461"/>
                </a:lnTo>
                <a:lnTo>
                  <a:pt x="1547" y="484"/>
                </a:lnTo>
                <a:lnTo>
                  <a:pt x="1529" y="470"/>
                </a:lnTo>
                <a:lnTo>
                  <a:pt x="1526" y="448"/>
                </a:lnTo>
                <a:lnTo>
                  <a:pt x="1511" y="442"/>
                </a:lnTo>
                <a:lnTo>
                  <a:pt x="1375" y="475"/>
                </a:lnTo>
                <a:lnTo>
                  <a:pt x="1356" y="502"/>
                </a:lnTo>
                <a:lnTo>
                  <a:pt x="1348" y="589"/>
                </a:lnTo>
                <a:lnTo>
                  <a:pt x="1357" y="608"/>
                </a:lnTo>
                <a:lnTo>
                  <a:pt x="1335" y="641"/>
                </a:lnTo>
                <a:lnTo>
                  <a:pt x="1343" y="723"/>
                </a:lnTo>
                <a:lnTo>
                  <a:pt x="1352" y="736"/>
                </a:lnTo>
                <a:lnTo>
                  <a:pt x="1355" y="845"/>
                </a:lnTo>
                <a:lnTo>
                  <a:pt x="1340" y="964"/>
                </a:lnTo>
                <a:lnTo>
                  <a:pt x="1314" y="1004"/>
                </a:lnTo>
                <a:lnTo>
                  <a:pt x="1333" y="1044"/>
                </a:lnTo>
                <a:lnTo>
                  <a:pt x="1305" y="1062"/>
                </a:lnTo>
                <a:lnTo>
                  <a:pt x="1307" y="1083"/>
                </a:lnTo>
                <a:lnTo>
                  <a:pt x="1287" y="1189"/>
                </a:lnTo>
                <a:lnTo>
                  <a:pt x="1244" y="1252"/>
                </a:lnTo>
                <a:lnTo>
                  <a:pt x="1144" y="1350"/>
                </a:lnTo>
                <a:lnTo>
                  <a:pt x="1072" y="1411"/>
                </a:lnTo>
                <a:lnTo>
                  <a:pt x="987" y="1434"/>
                </a:lnTo>
                <a:lnTo>
                  <a:pt x="932" y="1494"/>
                </a:lnTo>
                <a:lnTo>
                  <a:pt x="852" y="1516"/>
                </a:lnTo>
                <a:lnTo>
                  <a:pt x="767" y="1458"/>
                </a:lnTo>
                <a:lnTo>
                  <a:pt x="715" y="1456"/>
                </a:lnTo>
                <a:lnTo>
                  <a:pt x="676" y="1427"/>
                </a:lnTo>
                <a:lnTo>
                  <a:pt x="630" y="1422"/>
                </a:lnTo>
                <a:lnTo>
                  <a:pt x="587" y="1446"/>
                </a:lnTo>
                <a:lnTo>
                  <a:pt x="527" y="1396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Freeform 3" descr="Diagonal weit nach oben"/>
          <p:cNvSpPr>
            <a:spLocks/>
          </p:cNvSpPr>
          <p:nvPr/>
        </p:nvSpPr>
        <p:spPr bwMode="auto">
          <a:xfrm>
            <a:off x="4406900" y="1506538"/>
            <a:ext cx="2008188" cy="749300"/>
          </a:xfrm>
          <a:custGeom>
            <a:avLst/>
            <a:gdLst>
              <a:gd name="T0" fmla="*/ 0 w 1265"/>
              <a:gd name="T1" fmla="*/ 2147483647 h 472"/>
              <a:gd name="T2" fmla="*/ 2147483647 w 1265"/>
              <a:gd name="T3" fmla="*/ 2147483647 h 472"/>
              <a:gd name="T4" fmla="*/ 2147483647 w 1265"/>
              <a:gd name="T5" fmla="*/ 2147483647 h 472"/>
              <a:gd name="T6" fmla="*/ 2147483647 w 1265"/>
              <a:gd name="T7" fmla="*/ 2147483647 h 472"/>
              <a:gd name="T8" fmla="*/ 2147483647 w 1265"/>
              <a:gd name="T9" fmla="*/ 2147483647 h 472"/>
              <a:gd name="T10" fmla="*/ 2147483647 w 1265"/>
              <a:gd name="T11" fmla="*/ 2147483647 h 472"/>
              <a:gd name="T12" fmla="*/ 2147483647 w 1265"/>
              <a:gd name="T13" fmla="*/ 2147483647 h 472"/>
              <a:gd name="T14" fmla="*/ 2147483647 w 1265"/>
              <a:gd name="T15" fmla="*/ 2147483647 h 472"/>
              <a:gd name="T16" fmla="*/ 2147483647 w 1265"/>
              <a:gd name="T17" fmla="*/ 2147483647 h 472"/>
              <a:gd name="T18" fmla="*/ 2147483647 w 1265"/>
              <a:gd name="T19" fmla="*/ 2147483647 h 472"/>
              <a:gd name="T20" fmla="*/ 2147483647 w 1265"/>
              <a:gd name="T21" fmla="*/ 2147483647 h 472"/>
              <a:gd name="T22" fmla="*/ 2147483647 w 1265"/>
              <a:gd name="T23" fmla="*/ 2147483647 h 472"/>
              <a:gd name="T24" fmla="*/ 2147483647 w 1265"/>
              <a:gd name="T25" fmla="*/ 2147483647 h 472"/>
              <a:gd name="T26" fmla="*/ 2147483647 w 1265"/>
              <a:gd name="T27" fmla="*/ 2147483647 h 472"/>
              <a:gd name="T28" fmla="*/ 2147483647 w 1265"/>
              <a:gd name="T29" fmla="*/ 2147483647 h 472"/>
              <a:gd name="T30" fmla="*/ 2147483647 w 1265"/>
              <a:gd name="T31" fmla="*/ 2147483647 h 472"/>
              <a:gd name="T32" fmla="*/ 2147483647 w 1265"/>
              <a:gd name="T33" fmla="*/ 2147483647 h 472"/>
              <a:gd name="T34" fmla="*/ 2147483647 w 1265"/>
              <a:gd name="T35" fmla="*/ 2147483647 h 472"/>
              <a:gd name="T36" fmla="*/ 2147483647 w 1265"/>
              <a:gd name="T37" fmla="*/ 2147483647 h 472"/>
              <a:gd name="T38" fmla="*/ 2147483647 w 1265"/>
              <a:gd name="T39" fmla="*/ 2147483647 h 472"/>
              <a:gd name="T40" fmla="*/ 2147483647 w 1265"/>
              <a:gd name="T41" fmla="*/ 2147483647 h 472"/>
              <a:gd name="T42" fmla="*/ 2147483647 w 1265"/>
              <a:gd name="T43" fmla="*/ 2147483647 h 472"/>
              <a:gd name="T44" fmla="*/ 2147483647 w 1265"/>
              <a:gd name="T45" fmla="*/ 2147483647 h 472"/>
              <a:gd name="T46" fmla="*/ 2147483647 w 1265"/>
              <a:gd name="T47" fmla="*/ 2147483647 h 472"/>
              <a:gd name="T48" fmla="*/ 2147483647 w 1265"/>
              <a:gd name="T49" fmla="*/ 2147483647 h 472"/>
              <a:gd name="T50" fmla="*/ 2147483647 w 1265"/>
              <a:gd name="T51" fmla="*/ 2147483647 h 472"/>
              <a:gd name="T52" fmla="*/ 2147483647 w 1265"/>
              <a:gd name="T53" fmla="*/ 2147483647 h 472"/>
              <a:gd name="T54" fmla="*/ 2147483647 w 1265"/>
              <a:gd name="T55" fmla="*/ 2147483647 h 472"/>
              <a:gd name="T56" fmla="*/ 2147483647 w 1265"/>
              <a:gd name="T57" fmla="*/ 2147483647 h 472"/>
              <a:gd name="T58" fmla="*/ 2147483647 w 1265"/>
              <a:gd name="T59" fmla="*/ 2147483647 h 472"/>
              <a:gd name="T60" fmla="*/ 2147483647 w 1265"/>
              <a:gd name="T61" fmla="*/ 2147483647 h 472"/>
              <a:gd name="T62" fmla="*/ 2147483647 w 1265"/>
              <a:gd name="T63" fmla="*/ 2147483647 h 472"/>
              <a:gd name="T64" fmla="*/ 2147483647 w 1265"/>
              <a:gd name="T65" fmla="*/ 2147483647 h 472"/>
              <a:gd name="T66" fmla="*/ 2147483647 w 1265"/>
              <a:gd name="T67" fmla="*/ 2147483647 h 472"/>
              <a:gd name="T68" fmla="*/ 2147483647 w 1265"/>
              <a:gd name="T69" fmla="*/ 2147483647 h 472"/>
              <a:gd name="T70" fmla="*/ 2147483647 w 1265"/>
              <a:gd name="T71" fmla="*/ 2147483647 h 472"/>
              <a:gd name="T72" fmla="*/ 2147483647 w 1265"/>
              <a:gd name="T73" fmla="*/ 2147483647 h 472"/>
              <a:gd name="T74" fmla="*/ 2147483647 w 1265"/>
              <a:gd name="T75" fmla="*/ 0 h 472"/>
              <a:gd name="T76" fmla="*/ 0 w 1265"/>
              <a:gd name="T77" fmla="*/ 2147483647 h 47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265"/>
              <a:gd name="T118" fmla="*/ 0 h 472"/>
              <a:gd name="T119" fmla="*/ 1265 w 1265"/>
              <a:gd name="T120" fmla="*/ 472 h 47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265" h="472">
                <a:moveTo>
                  <a:pt x="0" y="5"/>
                </a:moveTo>
                <a:lnTo>
                  <a:pt x="29" y="45"/>
                </a:lnTo>
                <a:lnTo>
                  <a:pt x="30" y="62"/>
                </a:lnTo>
                <a:lnTo>
                  <a:pt x="120" y="127"/>
                </a:lnTo>
                <a:lnTo>
                  <a:pt x="197" y="197"/>
                </a:lnTo>
                <a:lnTo>
                  <a:pt x="271" y="233"/>
                </a:lnTo>
                <a:lnTo>
                  <a:pt x="255" y="271"/>
                </a:lnTo>
                <a:lnTo>
                  <a:pt x="267" y="306"/>
                </a:lnTo>
                <a:lnTo>
                  <a:pt x="300" y="299"/>
                </a:lnTo>
                <a:lnTo>
                  <a:pt x="313" y="330"/>
                </a:lnTo>
                <a:lnTo>
                  <a:pt x="407" y="375"/>
                </a:lnTo>
                <a:lnTo>
                  <a:pt x="432" y="400"/>
                </a:lnTo>
                <a:lnTo>
                  <a:pt x="442" y="437"/>
                </a:lnTo>
                <a:lnTo>
                  <a:pt x="462" y="454"/>
                </a:lnTo>
                <a:lnTo>
                  <a:pt x="540" y="471"/>
                </a:lnTo>
                <a:lnTo>
                  <a:pt x="586" y="460"/>
                </a:lnTo>
                <a:lnTo>
                  <a:pt x="668" y="453"/>
                </a:lnTo>
                <a:lnTo>
                  <a:pt x="713" y="434"/>
                </a:lnTo>
                <a:lnTo>
                  <a:pt x="735" y="386"/>
                </a:lnTo>
                <a:lnTo>
                  <a:pt x="773" y="344"/>
                </a:lnTo>
                <a:lnTo>
                  <a:pt x="774" y="320"/>
                </a:lnTo>
                <a:lnTo>
                  <a:pt x="800" y="326"/>
                </a:lnTo>
                <a:lnTo>
                  <a:pt x="827" y="316"/>
                </a:lnTo>
                <a:lnTo>
                  <a:pt x="840" y="354"/>
                </a:lnTo>
                <a:lnTo>
                  <a:pt x="906" y="392"/>
                </a:lnTo>
                <a:lnTo>
                  <a:pt x="984" y="397"/>
                </a:lnTo>
                <a:lnTo>
                  <a:pt x="1053" y="359"/>
                </a:lnTo>
                <a:lnTo>
                  <a:pt x="1068" y="361"/>
                </a:lnTo>
                <a:lnTo>
                  <a:pt x="1113" y="301"/>
                </a:lnTo>
                <a:lnTo>
                  <a:pt x="1138" y="284"/>
                </a:lnTo>
                <a:lnTo>
                  <a:pt x="1161" y="283"/>
                </a:lnTo>
                <a:lnTo>
                  <a:pt x="1162" y="303"/>
                </a:lnTo>
                <a:lnTo>
                  <a:pt x="1143" y="306"/>
                </a:lnTo>
                <a:lnTo>
                  <a:pt x="1130" y="339"/>
                </a:lnTo>
                <a:lnTo>
                  <a:pt x="1182" y="400"/>
                </a:lnTo>
                <a:lnTo>
                  <a:pt x="1226" y="339"/>
                </a:lnTo>
                <a:lnTo>
                  <a:pt x="1264" y="328"/>
                </a:lnTo>
                <a:lnTo>
                  <a:pt x="1241" y="0"/>
                </a:lnTo>
                <a:lnTo>
                  <a:pt x="0" y="5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77" name="Freeform 4"/>
          <p:cNvSpPr>
            <a:spLocks/>
          </p:cNvSpPr>
          <p:nvPr/>
        </p:nvSpPr>
        <p:spPr bwMode="auto">
          <a:xfrm>
            <a:off x="4348163" y="2135188"/>
            <a:ext cx="36512" cy="33337"/>
          </a:xfrm>
          <a:custGeom>
            <a:avLst/>
            <a:gdLst>
              <a:gd name="T0" fmla="*/ 2147483647 w 23"/>
              <a:gd name="T1" fmla="*/ 2147483647 h 21"/>
              <a:gd name="T2" fmla="*/ 0 w 23"/>
              <a:gd name="T3" fmla="*/ 2147483647 h 21"/>
              <a:gd name="T4" fmla="*/ 2147483647 w 23"/>
              <a:gd name="T5" fmla="*/ 0 h 21"/>
              <a:gd name="T6" fmla="*/ 2147483647 w 23"/>
              <a:gd name="T7" fmla="*/ 2147483647 h 21"/>
              <a:gd name="T8" fmla="*/ 2147483647 w 23"/>
              <a:gd name="T9" fmla="*/ 2147483647 h 21"/>
              <a:gd name="T10" fmla="*/ 2147483647 w 23"/>
              <a:gd name="T11" fmla="*/ 2147483647 h 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"/>
              <a:gd name="T19" fmla="*/ 0 h 21"/>
              <a:gd name="T20" fmla="*/ 23 w 23"/>
              <a:gd name="T21" fmla="*/ 21 h 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" h="21">
                <a:moveTo>
                  <a:pt x="9" y="20"/>
                </a:moveTo>
                <a:lnTo>
                  <a:pt x="0" y="8"/>
                </a:lnTo>
                <a:lnTo>
                  <a:pt x="3" y="0"/>
                </a:lnTo>
                <a:lnTo>
                  <a:pt x="22" y="10"/>
                </a:lnTo>
                <a:lnTo>
                  <a:pt x="17" y="20"/>
                </a:lnTo>
                <a:lnTo>
                  <a:pt x="9" y="2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78" name="Freeform 5"/>
          <p:cNvSpPr>
            <a:spLocks/>
          </p:cNvSpPr>
          <p:nvPr/>
        </p:nvSpPr>
        <p:spPr bwMode="auto">
          <a:xfrm>
            <a:off x="4251325" y="2100263"/>
            <a:ext cx="112713" cy="80962"/>
          </a:xfrm>
          <a:custGeom>
            <a:avLst/>
            <a:gdLst>
              <a:gd name="T0" fmla="*/ 0 w 71"/>
              <a:gd name="T1" fmla="*/ 2147483647 h 51"/>
              <a:gd name="T2" fmla="*/ 2147483647 w 71"/>
              <a:gd name="T3" fmla="*/ 2147483647 h 51"/>
              <a:gd name="T4" fmla="*/ 2147483647 w 71"/>
              <a:gd name="T5" fmla="*/ 0 h 51"/>
              <a:gd name="T6" fmla="*/ 2147483647 w 71"/>
              <a:gd name="T7" fmla="*/ 2147483647 h 51"/>
              <a:gd name="T8" fmla="*/ 2147483647 w 71"/>
              <a:gd name="T9" fmla="*/ 2147483647 h 51"/>
              <a:gd name="T10" fmla="*/ 2147483647 w 71"/>
              <a:gd name="T11" fmla="*/ 2147483647 h 51"/>
              <a:gd name="T12" fmla="*/ 2147483647 w 71"/>
              <a:gd name="T13" fmla="*/ 2147483647 h 51"/>
              <a:gd name="T14" fmla="*/ 2147483647 w 71"/>
              <a:gd name="T15" fmla="*/ 2147483647 h 51"/>
              <a:gd name="T16" fmla="*/ 2147483647 w 71"/>
              <a:gd name="T17" fmla="*/ 2147483647 h 51"/>
              <a:gd name="T18" fmla="*/ 2147483647 w 71"/>
              <a:gd name="T19" fmla="*/ 2147483647 h 51"/>
              <a:gd name="T20" fmla="*/ 0 w 71"/>
              <a:gd name="T21" fmla="*/ 2147483647 h 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1"/>
              <a:gd name="T34" fmla="*/ 0 h 51"/>
              <a:gd name="T35" fmla="*/ 71 w 71"/>
              <a:gd name="T36" fmla="*/ 51 h 5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1" h="51">
                <a:moveTo>
                  <a:pt x="0" y="21"/>
                </a:moveTo>
                <a:lnTo>
                  <a:pt x="7" y="12"/>
                </a:lnTo>
                <a:lnTo>
                  <a:pt x="37" y="0"/>
                </a:lnTo>
                <a:lnTo>
                  <a:pt x="66" y="16"/>
                </a:lnTo>
                <a:lnTo>
                  <a:pt x="64" y="22"/>
                </a:lnTo>
                <a:lnTo>
                  <a:pt x="61" y="30"/>
                </a:lnTo>
                <a:lnTo>
                  <a:pt x="70" y="42"/>
                </a:lnTo>
                <a:lnTo>
                  <a:pt x="62" y="50"/>
                </a:lnTo>
                <a:lnTo>
                  <a:pt x="48" y="36"/>
                </a:lnTo>
                <a:lnTo>
                  <a:pt x="11" y="29"/>
                </a:lnTo>
                <a:lnTo>
                  <a:pt x="0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79" name="Freeform 6"/>
          <p:cNvSpPr>
            <a:spLocks/>
          </p:cNvSpPr>
          <p:nvPr/>
        </p:nvSpPr>
        <p:spPr bwMode="auto">
          <a:xfrm>
            <a:off x="4594225" y="2189163"/>
            <a:ext cx="346075" cy="357187"/>
          </a:xfrm>
          <a:custGeom>
            <a:avLst/>
            <a:gdLst>
              <a:gd name="T0" fmla="*/ 2147483647 w 218"/>
              <a:gd name="T1" fmla="*/ 2147483647 h 225"/>
              <a:gd name="T2" fmla="*/ 2147483647 w 218"/>
              <a:gd name="T3" fmla="*/ 2147483647 h 225"/>
              <a:gd name="T4" fmla="*/ 2147483647 w 218"/>
              <a:gd name="T5" fmla="*/ 2147483647 h 225"/>
              <a:gd name="T6" fmla="*/ 0 w 218"/>
              <a:gd name="T7" fmla="*/ 2147483647 h 225"/>
              <a:gd name="T8" fmla="*/ 2147483647 w 218"/>
              <a:gd name="T9" fmla="*/ 2147483647 h 225"/>
              <a:gd name="T10" fmla="*/ 2147483647 w 218"/>
              <a:gd name="T11" fmla="*/ 2147483647 h 225"/>
              <a:gd name="T12" fmla="*/ 2147483647 w 218"/>
              <a:gd name="T13" fmla="*/ 2147483647 h 225"/>
              <a:gd name="T14" fmla="*/ 2147483647 w 218"/>
              <a:gd name="T15" fmla="*/ 2147483647 h 225"/>
              <a:gd name="T16" fmla="*/ 2147483647 w 218"/>
              <a:gd name="T17" fmla="*/ 2147483647 h 225"/>
              <a:gd name="T18" fmla="*/ 2147483647 w 218"/>
              <a:gd name="T19" fmla="*/ 2147483647 h 225"/>
              <a:gd name="T20" fmla="*/ 2147483647 w 218"/>
              <a:gd name="T21" fmla="*/ 2147483647 h 225"/>
              <a:gd name="T22" fmla="*/ 2147483647 w 218"/>
              <a:gd name="T23" fmla="*/ 0 h 225"/>
              <a:gd name="T24" fmla="*/ 2147483647 w 218"/>
              <a:gd name="T25" fmla="*/ 2147483647 h 225"/>
              <a:gd name="T26" fmla="*/ 2147483647 w 218"/>
              <a:gd name="T27" fmla="*/ 2147483647 h 225"/>
              <a:gd name="T28" fmla="*/ 2147483647 w 218"/>
              <a:gd name="T29" fmla="*/ 2147483647 h 225"/>
              <a:gd name="T30" fmla="*/ 2147483647 w 218"/>
              <a:gd name="T31" fmla="*/ 2147483647 h 225"/>
              <a:gd name="T32" fmla="*/ 2147483647 w 218"/>
              <a:gd name="T33" fmla="*/ 2147483647 h 225"/>
              <a:gd name="T34" fmla="*/ 2147483647 w 218"/>
              <a:gd name="T35" fmla="*/ 2147483647 h 225"/>
              <a:gd name="T36" fmla="*/ 2147483647 w 218"/>
              <a:gd name="T37" fmla="*/ 2147483647 h 225"/>
              <a:gd name="T38" fmla="*/ 2147483647 w 218"/>
              <a:gd name="T39" fmla="*/ 2147483647 h 225"/>
              <a:gd name="T40" fmla="*/ 2147483647 w 218"/>
              <a:gd name="T41" fmla="*/ 2147483647 h 2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18"/>
              <a:gd name="T64" fmla="*/ 0 h 225"/>
              <a:gd name="T65" fmla="*/ 218 w 218"/>
              <a:gd name="T66" fmla="*/ 225 h 2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18" h="225">
                <a:moveTo>
                  <a:pt x="182" y="132"/>
                </a:moveTo>
                <a:lnTo>
                  <a:pt x="119" y="224"/>
                </a:lnTo>
                <a:lnTo>
                  <a:pt x="49" y="216"/>
                </a:lnTo>
                <a:lnTo>
                  <a:pt x="0" y="216"/>
                </a:lnTo>
                <a:lnTo>
                  <a:pt x="4" y="123"/>
                </a:lnTo>
                <a:lnTo>
                  <a:pt x="41" y="87"/>
                </a:lnTo>
                <a:lnTo>
                  <a:pt x="36" y="64"/>
                </a:lnTo>
                <a:lnTo>
                  <a:pt x="43" y="41"/>
                </a:lnTo>
                <a:lnTo>
                  <a:pt x="94" y="8"/>
                </a:lnTo>
                <a:lnTo>
                  <a:pt x="103" y="19"/>
                </a:lnTo>
                <a:lnTo>
                  <a:pt x="165" y="9"/>
                </a:lnTo>
                <a:lnTo>
                  <a:pt x="173" y="0"/>
                </a:lnTo>
                <a:lnTo>
                  <a:pt x="186" y="19"/>
                </a:lnTo>
                <a:lnTo>
                  <a:pt x="186" y="31"/>
                </a:lnTo>
                <a:lnTo>
                  <a:pt x="212" y="39"/>
                </a:lnTo>
                <a:lnTo>
                  <a:pt x="193" y="72"/>
                </a:lnTo>
                <a:lnTo>
                  <a:pt x="200" y="83"/>
                </a:lnTo>
                <a:lnTo>
                  <a:pt x="217" y="89"/>
                </a:lnTo>
                <a:lnTo>
                  <a:pt x="203" y="111"/>
                </a:lnTo>
                <a:lnTo>
                  <a:pt x="178" y="123"/>
                </a:lnTo>
                <a:lnTo>
                  <a:pt x="182" y="13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80" name="Freeform 7"/>
          <p:cNvSpPr>
            <a:spLocks/>
          </p:cNvSpPr>
          <p:nvPr/>
        </p:nvSpPr>
        <p:spPr bwMode="auto">
          <a:xfrm>
            <a:off x="4872038" y="2141538"/>
            <a:ext cx="273050" cy="277812"/>
          </a:xfrm>
          <a:custGeom>
            <a:avLst/>
            <a:gdLst>
              <a:gd name="T0" fmla="*/ 2147483647 w 172"/>
              <a:gd name="T1" fmla="*/ 2147483647 h 175"/>
              <a:gd name="T2" fmla="*/ 2147483647 w 172"/>
              <a:gd name="T3" fmla="*/ 2147483647 h 175"/>
              <a:gd name="T4" fmla="*/ 2147483647 w 172"/>
              <a:gd name="T5" fmla="*/ 2147483647 h 175"/>
              <a:gd name="T6" fmla="*/ 2147483647 w 172"/>
              <a:gd name="T7" fmla="*/ 2147483647 h 175"/>
              <a:gd name="T8" fmla="*/ 2147483647 w 172"/>
              <a:gd name="T9" fmla="*/ 2147483647 h 175"/>
              <a:gd name="T10" fmla="*/ 0 w 172"/>
              <a:gd name="T11" fmla="*/ 2147483647 h 175"/>
              <a:gd name="T12" fmla="*/ 2147483647 w 172"/>
              <a:gd name="T13" fmla="*/ 2147483647 h 175"/>
              <a:gd name="T14" fmla="*/ 2147483647 w 172"/>
              <a:gd name="T15" fmla="*/ 2147483647 h 175"/>
              <a:gd name="T16" fmla="*/ 2147483647 w 172"/>
              <a:gd name="T17" fmla="*/ 2147483647 h 175"/>
              <a:gd name="T18" fmla="*/ 2147483647 w 172"/>
              <a:gd name="T19" fmla="*/ 0 h 175"/>
              <a:gd name="T20" fmla="*/ 2147483647 w 172"/>
              <a:gd name="T21" fmla="*/ 2147483647 h 175"/>
              <a:gd name="T22" fmla="*/ 2147483647 w 172"/>
              <a:gd name="T23" fmla="*/ 2147483647 h 175"/>
              <a:gd name="T24" fmla="*/ 2147483647 w 172"/>
              <a:gd name="T25" fmla="*/ 2147483647 h 175"/>
              <a:gd name="T26" fmla="*/ 2147483647 w 172"/>
              <a:gd name="T27" fmla="*/ 2147483647 h 175"/>
              <a:gd name="T28" fmla="*/ 2147483647 w 172"/>
              <a:gd name="T29" fmla="*/ 2147483647 h 17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2"/>
              <a:gd name="T46" fmla="*/ 0 h 175"/>
              <a:gd name="T47" fmla="*/ 172 w 172"/>
              <a:gd name="T48" fmla="*/ 175 h 17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2" h="175">
                <a:moveTo>
                  <a:pt x="149" y="174"/>
                </a:moveTo>
                <a:lnTo>
                  <a:pt x="113" y="165"/>
                </a:lnTo>
                <a:lnTo>
                  <a:pt x="98" y="155"/>
                </a:lnTo>
                <a:lnTo>
                  <a:pt x="11" y="168"/>
                </a:lnTo>
                <a:lnTo>
                  <a:pt x="4" y="162"/>
                </a:lnTo>
                <a:lnTo>
                  <a:pt x="0" y="153"/>
                </a:lnTo>
                <a:lnTo>
                  <a:pt x="25" y="141"/>
                </a:lnTo>
                <a:lnTo>
                  <a:pt x="39" y="119"/>
                </a:lnTo>
                <a:lnTo>
                  <a:pt x="86" y="34"/>
                </a:lnTo>
                <a:lnTo>
                  <a:pt x="136" y="0"/>
                </a:lnTo>
                <a:lnTo>
                  <a:pt x="146" y="37"/>
                </a:lnTo>
                <a:lnTo>
                  <a:pt x="166" y="54"/>
                </a:lnTo>
                <a:lnTo>
                  <a:pt x="150" y="80"/>
                </a:lnTo>
                <a:lnTo>
                  <a:pt x="171" y="104"/>
                </a:lnTo>
                <a:lnTo>
                  <a:pt x="149" y="17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81" name="Freeform 8"/>
          <p:cNvSpPr>
            <a:spLocks/>
          </p:cNvSpPr>
          <p:nvPr/>
        </p:nvSpPr>
        <p:spPr bwMode="auto">
          <a:xfrm>
            <a:off x="4673600" y="1979613"/>
            <a:ext cx="239713" cy="246062"/>
          </a:xfrm>
          <a:custGeom>
            <a:avLst/>
            <a:gdLst>
              <a:gd name="T0" fmla="*/ 2147483647 w 151"/>
              <a:gd name="T1" fmla="*/ 2147483647 h 155"/>
              <a:gd name="T2" fmla="*/ 2147483647 w 151"/>
              <a:gd name="T3" fmla="*/ 2147483647 h 155"/>
              <a:gd name="T4" fmla="*/ 2147483647 w 151"/>
              <a:gd name="T5" fmla="*/ 2147483647 h 155"/>
              <a:gd name="T6" fmla="*/ 2147483647 w 151"/>
              <a:gd name="T7" fmla="*/ 2147483647 h 155"/>
              <a:gd name="T8" fmla="*/ 2147483647 w 151"/>
              <a:gd name="T9" fmla="*/ 2147483647 h 155"/>
              <a:gd name="T10" fmla="*/ 2147483647 w 151"/>
              <a:gd name="T11" fmla="*/ 2147483647 h 155"/>
              <a:gd name="T12" fmla="*/ 2147483647 w 151"/>
              <a:gd name="T13" fmla="*/ 2147483647 h 155"/>
              <a:gd name="T14" fmla="*/ 2147483647 w 151"/>
              <a:gd name="T15" fmla="*/ 2147483647 h 155"/>
              <a:gd name="T16" fmla="*/ 0 w 151"/>
              <a:gd name="T17" fmla="*/ 2147483647 h 155"/>
              <a:gd name="T18" fmla="*/ 2147483647 w 151"/>
              <a:gd name="T19" fmla="*/ 2147483647 h 155"/>
              <a:gd name="T20" fmla="*/ 2147483647 w 151"/>
              <a:gd name="T21" fmla="*/ 2147483647 h 155"/>
              <a:gd name="T22" fmla="*/ 2147483647 w 151"/>
              <a:gd name="T23" fmla="*/ 2147483647 h 155"/>
              <a:gd name="T24" fmla="*/ 2147483647 w 151"/>
              <a:gd name="T25" fmla="*/ 2147483647 h 155"/>
              <a:gd name="T26" fmla="*/ 2147483647 w 151"/>
              <a:gd name="T27" fmla="*/ 0 h 155"/>
              <a:gd name="T28" fmla="*/ 2147483647 w 151"/>
              <a:gd name="T29" fmla="*/ 2147483647 h 155"/>
              <a:gd name="T30" fmla="*/ 2147483647 w 151"/>
              <a:gd name="T31" fmla="*/ 2147483647 h 155"/>
              <a:gd name="T32" fmla="*/ 2147483647 w 151"/>
              <a:gd name="T33" fmla="*/ 2147483647 h 155"/>
              <a:gd name="T34" fmla="*/ 2147483647 w 151"/>
              <a:gd name="T35" fmla="*/ 2147483647 h 15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1"/>
              <a:gd name="T55" fmla="*/ 0 h 155"/>
              <a:gd name="T56" fmla="*/ 151 w 151"/>
              <a:gd name="T57" fmla="*/ 155 h 15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1" h="155">
                <a:moveTo>
                  <a:pt x="150" y="91"/>
                </a:moveTo>
                <a:lnTo>
                  <a:pt x="142" y="107"/>
                </a:lnTo>
                <a:lnTo>
                  <a:pt x="134" y="121"/>
                </a:lnTo>
                <a:lnTo>
                  <a:pt x="123" y="135"/>
                </a:lnTo>
                <a:lnTo>
                  <a:pt x="115" y="144"/>
                </a:lnTo>
                <a:lnTo>
                  <a:pt x="53" y="154"/>
                </a:lnTo>
                <a:lnTo>
                  <a:pt x="44" y="143"/>
                </a:lnTo>
                <a:lnTo>
                  <a:pt x="41" y="127"/>
                </a:lnTo>
                <a:lnTo>
                  <a:pt x="0" y="89"/>
                </a:lnTo>
                <a:lnTo>
                  <a:pt x="32" y="80"/>
                </a:lnTo>
                <a:lnTo>
                  <a:pt x="33" y="71"/>
                </a:lnTo>
                <a:lnTo>
                  <a:pt x="27" y="67"/>
                </a:lnTo>
                <a:lnTo>
                  <a:pt x="46" y="31"/>
                </a:lnTo>
                <a:lnTo>
                  <a:pt x="87" y="0"/>
                </a:lnTo>
                <a:lnTo>
                  <a:pt x="99" y="11"/>
                </a:lnTo>
                <a:lnTo>
                  <a:pt x="132" y="4"/>
                </a:lnTo>
                <a:lnTo>
                  <a:pt x="145" y="35"/>
                </a:lnTo>
                <a:lnTo>
                  <a:pt x="150" y="9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82" name="Freeform 9"/>
          <p:cNvSpPr>
            <a:spLocks/>
          </p:cNvSpPr>
          <p:nvPr/>
        </p:nvSpPr>
        <p:spPr bwMode="auto">
          <a:xfrm>
            <a:off x="4373563" y="2181225"/>
            <a:ext cx="142875" cy="125413"/>
          </a:xfrm>
          <a:custGeom>
            <a:avLst/>
            <a:gdLst>
              <a:gd name="T0" fmla="*/ 2147483647 w 90"/>
              <a:gd name="T1" fmla="*/ 0 h 79"/>
              <a:gd name="T2" fmla="*/ 2147483647 w 90"/>
              <a:gd name="T3" fmla="*/ 2147483647 h 79"/>
              <a:gd name="T4" fmla="*/ 2147483647 w 90"/>
              <a:gd name="T5" fmla="*/ 2147483647 h 79"/>
              <a:gd name="T6" fmla="*/ 2147483647 w 90"/>
              <a:gd name="T7" fmla="*/ 2147483647 h 79"/>
              <a:gd name="T8" fmla="*/ 2147483647 w 90"/>
              <a:gd name="T9" fmla="*/ 2147483647 h 79"/>
              <a:gd name="T10" fmla="*/ 2147483647 w 90"/>
              <a:gd name="T11" fmla="*/ 2147483647 h 79"/>
              <a:gd name="T12" fmla="*/ 2147483647 w 90"/>
              <a:gd name="T13" fmla="*/ 2147483647 h 79"/>
              <a:gd name="T14" fmla="*/ 0 w 90"/>
              <a:gd name="T15" fmla="*/ 2147483647 h 79"/>
              <a:gd name="T16" fmla="*/ 2147483647 w 90"/>
              <a:gd name="T17" fmla="*/ 2147483647 h 79"/>
              <a:gd name="T18" fmla="*/ 2147483647 w 90"/>
              <a:gd name="T19" fmla="*/ 2147483647 h 79"/>
              <a:gd name="T20" fmla="*/ 2147483647 w 90"/>
              <a:gd name="T21" fmla="*/ 0 h 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0"/>
              <a:gd name="T34" fmla="*/ 0 h 79"/>
              <a:gd name="T35" fmla="*/ 90 w 90"/>
              <a:gd name="T36" fmla="*/ 79 h 7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0" h="79">
                <a:moveTo>
                  <a:pt x="38" y="0"/>
                </a:moveTo>
                <a:lnTo>
                  <a:pt x="62" y="33"/>
                </a:lnTo>
                <a:lnTo>
                  <a:pt x="75" y="36"/>
                </a:lnTo>
                <a:lnTo>
                  <a:pt x="89" y="55"/>
                </a:lnTo>
                <a:lnTo>
                  <a:pt x="88" y="63"/>
                </a:lnTo>
                <a:lnTo>
                  <a:pt x="88" y="78"/>
                </a:lnTo>
                <a:lnTo>
                  <a:pt x="36" y="45"/>
                </a:lnTo>
                <a:lnTo>
                  <a:pt x="0" y="56"/>
                </a:lnTo>
                <a:lnTo>
                  <a:pt x="8" y="14"/>
                </a:lnTo>
                <a:lnTo>
                  <a:pt x="18" y="2"/>
                </a:lnTo>
                <a:lnTo>
                  <a:pt x="38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83" name="Freeform 10"/>
          <p:cNvSpPr>
            <a:spLocks/>
          </p:cNvSpPr>
          <p:nvPr/>
        </p:nvSpPr>
        <p:spPr bwMode="auto">
          <a:xfrm>
            <a:off x="4568825" y="2066925"/>
            <a:ext cx="176213" cy="238125"/>
          </a:xfrm>
          <a:custGeom>
            <a:avLst/>
            <a:gdLst>
              <a:gd name="T0" fmla="*/ 2147483647 w 111"/>
              <a:gd name="T1" fmla="*/ 2147483647 h 150"/>
              <a:gd name="T2" fmla="*/ 2147483647 w 111"/>
              <a:gd name="T3" fmla="*/ 2147483647 h 150"/>
              <a:gd name="T4" fmla="*/ 2147483647 w 111"/>
              <a:gd name="T5" fmla="*/ 0 h 150"/>
              <a:gd name="T6" fmla="*/ 2147483647 w 111"/>
              <a:gd name="T7" fmla="*/ 2147483647 h 150"/>
              <a:gd name="T8" fmla="*/ 2147483647 w 111"/>
              <a:gd name="T9" fmla="*/ 2147483647 h 150"/>
              <a:gd name="T10" fmla="*/ 2147483647 w 111"/>
              <a:gd name="T11" fmla="*/ 2147483647 h 150"/>
              <a:gd name="T12" fmla="*/ 2147483647 w 111"/>
              <a:gd name="T13" fmla="*/ 2147483647 h 150"/>
              <a:gd name="T14" fmla="*/ 2147483647 w 111"/>
              <a:gd name="T15" fmla="*/ 2147483647 h 150"/>
              <a:gd name="T16" fmla="*/ 2147483647 w 111"/>
              <a:gd name="T17" fmla="*/ 2147483647 h 150"/>
              <a:gd name="T18" fmla="*/ 2147483647 w 111"/>
              <a:gd name="T19" fmla="*/ 2147483647 h 150"/>
              <a:gd name="T20" fmla="*/ 2147483647 w 111"/>
              <a:gd name="T21" fmla="*/ 2147483647 h 150"/>
              <a:gd name="T22" fmla="*/ 2147483647 w 111"/>
              <a:gd name="T23" fmla="*/ 2147483647 h 150"/>
              <a:gd name="T24" fmla="*/ 0 w 111"/>
              <a:gd name="T25" fmla="*/ 2147483647 h 150"/>
              <a:gd name="T26" fmla="*/ 2147483647 w 111"/>
              <a:gd name="T27" fmla="*/ 2147483647 h 15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11"/>
              <a:gd name="T43" fmla="*/ 0 h 150"/>
              <a:gd name="T44" fmla="*/ 111 w 111"/>
              <a:gd name="T45" fmla="*/ 150 h 15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11" h="150">
                <a:moveTo>
                  <a:pt x="29" y="27"/>
                </a:moveTo>
                <a:lnTo>
                  <a:pt x="43" y="31"/>
                </a:lnTo>
                <a:lnTo>
                  <a:pt x="60" y="0"/>
                </a:lnTo>
                <a:lnTo>
                  <a:pt x="93" y="9"/>
                </a:lnTo>
                <a:lnTo>
                  <a:pt x="99" y="13"/>
                </a:lnTo>
                <a:lnTo>
                  <a:pt x="98" y="22"/>
                </a:lnTo>
                <a:lnTo>
                  <a:pt x="66" y="31"/>
                </a:lnTo>
                <a:lnTo>
                  <a:pt x="107" y="69"/>
                </a:lnTo>
                <a:lnTo>
                  <a:pt x="110" y="85"/>
                </a:lnTo>
                <a:lnTo>
                  <a:pt x="59" y="118"/>
                </a:lnTo>
                <a:lnTo>
                  <a:pt x="52" y="141"/>
                </a:lnTo>
                <a:lnTo>
                  <a:pt x="20" y="149"/>
                </a:lnTo>
                <a:lnTo>
                  <a:pt x="0" y="128"/>
                </a:lnTo>
                <a:lnTo>
                  <a:pt x="29" y="2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84" name="Freeform 11"/>
          <p:cNvSpPr>
            <a:spLocks/>
          </p:cNvSpPr>
          <p:nvPr/>
        </p:nvSpPr>
        <p:spPr bwMode="auto">
          <a:xfrm>
            <a:off x="4860925" y="2119313"/>
            <a:ext cx="153988" cy="212725"/>
          </a:xfrm>
          <a:custGeom>
            <a:avLst/>
            <a:gdLst>
              <a:gd name="T0" fmla="*/ 2147483647 w 97"/>
              <a:gd name="T1" fmla="*/ 2147483647 h 134"/>
              <a:gd name="T2" fmla="*/ 2147483647 w 97"/>
              <a:gd name="T3" fmla="*/ 2147483647 h 134"/>
              <a:gd name="T4" fmla="*/ 2147483647 w 97"/>
              <a:gd name="T5" fmla="*/ 2147483647 h 134"/>
              <a:gd name="T6" fmla="*/ 2147483647 w 97"/>
              <a:gd name="T7" fmla="*/ 2147483647 h 134"/>
              <a:gd name="T8" fmla="*/ 2147483647 w 97"/>
              <a:gd name="T9" fmla="*/ 2147483647 h 134"/>
              <a:gd name="T10" fmla="*/ 2147483647 w 97"/>
              <a:gd name="T11" fmla="*/ 2147483647 h 134"/>
              <a:gd name="T12" fmla="*/ 2147483647 w 97"/>
              <a:gd name="T13" fmla="*/ 2147483647 h 134"/>
              <a:gd name="T14" fmla="*/ 2147483647 w 97"/>
              <a:gd name="T15" fmla="*/ 2147483647 h 134"/>
              <a:gd name="T16" fmla="*/ 2147483647 w 97"/>
              <a:gd name="T17" fmla="*/ 2147483647 h 134"/>
              <a:gd name="T18" fmla="*/ 0 w 97"/>
              <a:gd name="T19" fmla="*/ 2147483647 h 134"/>
              <a:gd name="T20" fmla="*/ 2147483647 w 97"/>
              <a:gd name="T21" fmla="*/ 2147483647 h 134"/>
              <a:gd name="T22" fmla="*/ 2147483647 w 97"/>
              <a:gd name="T23" fmla="*/ 2147483647 h 134"/>
              <a:gd name="T24" fmla="*/ 2147483647 w 97"/>
              <a:gd name="T25" fmla="*/ 0 h 134"/>
              <a:gd name="T26" fmla="*/ 2147483647 w 97"/>
              <a:gd name="T27" fmla="*/ 0 h 134"/>
              <a:gd name="T28" fmla="*/ 2147483647 w 97"/>
              <a:gd name="T29" fmla="*/ 2147483647 h 134"/>
              <a:gd name="T30" fmla="*/ 2147483647 w 97"/>
              <a:gd name="T31" fmla="*/ 2147483647 h 134"/>
              <a:gd name="T32" fmla="*/ 2147483647 w 97"/>
              <a:gd name="T33" fmla="*/ 2147483647 h 1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7"/>
              <a:gd name="T52" fmla="*/ 0 h 134"/>
              <a:gd name="T53" fmla="*/ 97 w 97"/>
              <a:gd name="T54" fmla="*/ 134 h 13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7" h="134">
                <a:moveTo>
                  <a:pt x="89" y="18"/>
                </a:moveTo>
                <a:lnTo>
                  <a:pt x="96" y="26"/>
                </a:lnTo>
                <a:lnTo>
                  <a:pt x="91" y="48"/>
                </a:lnTo>
                <a:lnTo>
                  <a:pt x="44" y="133"/>
                </a:lnTo>
                <a:lnTo>
                  <a:pt x="27" y="127"/>
                </a:lnTo>
                <a:lnTo>
                  <a:pt x="20" y="116"/>
                </a:lnTo>
                <a:lnTo>
                  <a:pt x="39" y="83"/>
                </a:lnTo>
                <a:lnTo>
                  <a:pt x="13" y="75"/>
                </a:lnTo>
                <a:lnTo>
                  <a:pt x="13" y="63"/>
                </a:lnTo>
                <a:lnTo>
                  <a:pt x="0" y="44"/>
                </a:lnTo>
                <a:lnTo>
                  <a:pt x="11" y="30"/>
                </a:lnTo>
                <a:lnTo>
                  <a:pt x="19" y="16"/>
                </a:lnTo>
                <a:lnTo>
                  <a:pt x="27" y="0"/>
                </a:lnTo>
                <a:lnTo>
                  <a:pt x="41" y="0"/>
                </a:lnTo>
                <a:lnTo>
                  <a:pt x="41" y="13"/>
                </a:lnTo>
                <a:lnTo>
                  <a:pt x="82" y="24"/>
                </a:lnTo>
                <a:lnTo>
                  <a:pt x="89" y="1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85" name="Freeform 12"/>
          <p:cNvSpPr>
            <a:spLocks/>
          </p:cNvSpPr>
          <p:nvPr/>
        </p:nvSpPr>
        <p:spPr bwMode="auto">
          <a:xfrm>
            <a:off x="4787900" y="2371725"/>
            <a:ext cx="692150" cy="361950"/>
          </a:xfrm>
          <a:custGeom>
            <a:avLst/>
            <a:gdLst>
              <a:gd name="T0" fmla="*/ 2147483647 w 436"/>
              <a:gd name="T1" fmla="*/ 2147483647 h 228"/>
              <a:gd name="T2" fmla="*/ 2147483647 w 436"/>
              <a:gd name="T3" fmla="*/ 2147483647 h 228"/>
              <a:gd name="T4" fmla="*/ 0 w 436"/>
              <a:gd name="T5" fmla="*/ 2147483647 h 228"/>
              <a:gd name="T6" fmla="*/ 2147483647 w 436"/>
              <a:gd name="T7" fmla="*/ 2147483647 h 228"/>
              <a:gd name="T8" fmla="*/ 2147483647 w 436"/>
              <a:gd name="T9" fmla="*/ 2147483647 h 228"/>
              <a:gd name="T10" fmla="*/ 2147483647 w 436"/>
              <a:gd name="T11" fmla="*/ 2147483647 h 228"/>
              <a:gd name="T12" fmla="*/ 2147483647 w 436"/>
              <a:gd name="T13" fmla="*/ 2147483647 h 228"/>
              <a:gd name="T14" fmla="*/ 2147483647 w 436"/>
              <a:gd name="T15" fmla="*/ 2147483647 h 228"/>
              <a:gd name="T16" fmla="*/ 2147483647 w 436"/>
              <a:gd name="T17" fmla="*/ 2147483647 h 228"/>
              <a:gd name="T18" fmla="*/ 2147483647 w 436"/>
              <a:gd name="T19" fmla="*/ 2147483647 h 228"/>
              <a:gd name="T20" fmla="*/ 2147483647 w 436"/>
              <a:gd name="T21" fmla="*/ 0 h 228"/>
              <a:gd name="T22" fmla="*/ 2147483647 w 436"/>
              <a:gd name="T23" fmla="*/ 2147483647 h 228"/>
              <a:gd name="T24" fmla="*/ 2147483647 w 436"/>
              <a:gd name="T25" fmla="*/ 2147483647 h 228"/>
              <a:gd name="T26" fmla="*/ 2147483647 w 436"/>
              <a:gd name="T27" fmla="*/ 2147483647 h 228"/>
              <a:gd name="T28" fmla="*/ 2147483647 w 436"/>
              <a:gd name="T29" fmla="*/ 2147483647 h 228"/>
              <a:gd name="T30" fmla="*/ 2147483647 w 436"/>
              <a:gd name="T31" fmla="*/ 2147483647 h 228"/>
              <a:gd name="T32" fmla="*/ 2147483647 w 436"/>
              <a:gd name="T33" fmla="*/ 2147483647 h 228"/>
              <a:gd name="T34" fmla="*/ 2147483647 w 436"/>
              <a:gd name="T35" fmla="*/ 2147483647 h 228"/>
              <a:gd name="T36" fmla="*/ 2147483647 w 436"/>
              <a:gd name="T37" fmla="*/ 2147483647 h 2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36"/>
              <a:gd name="T58" fmla="*/ 0 h 228"/>
              <a:gd name="T59" fmla="*/ 436 w 436"/>
              <a:gd name="T60" fmla="*/ 228 h 22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36" h="228">
                <a:moveTo>
                  <a:pt x="98" y="227"/>
                </a:moveTo>
                <a:lnTo>
                  <a:pt x="23" y="211"/>
                </a:lnTo>
                <a:lnTo>
                  <a:pt x="0" y="174"/>
                </a:lnTo>
                <a:lnTo>
                  <a:pt x="58" y="157"/>
                </a:lnTo>
                <a:lnTo>
                  <a:pt x="143" y="129"/>
                </a:lnTo>
                <a:lnTo>
                  <a:pt x="228" y="102"/>
                </a:lnTo>
                <a:lnTo>
                  <a:pt x="223" y="95"/>
                </a:lnTo>
                <a:lnTo>
                  <a:pt x="252" y="84"/>
                </a:lnTo>
                <a:lnTo>
                  <a:pt x="280" y="95"/>
                </a:lnTo>
                <a:lnTo>
                  <a:pt x="303" y="61"/>
                </a:lnTo>
                <a:lnTo>
                  <a:pt x="399" y="0"/>
                </a:lnTo>
                <a:lnTo>
                  <a:pt x="427" y="6"/>
                </a:lnTo>
                <a:lnTo>
                  <a:pt x="416" y="50"/>
                </a:lnTo>
                <a:lnTo>
                  <a:pt x="435" y="76"/>
                </a:lnTo>
                <a:lnTo>
                  <a:pt x="389" y="87"/>
                </a:lnTo>
                <a:lnTo>
                  <a:pt x="349" y="104"/>
                </a:lnTo>
                <a:lnTo>
                  <a:pt x="240" y="168"/>
                </a:lnTo>
                <a:lnTo>
                  <a:pt x="148" y="204"/>
                </a:lnTo>
                <a:lnTo>
                  <a:pt x="98" y="22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86" name="Freeform 13"/>
          <p:cNvSpPr>
            <a:spLocks/>
          </p:cNvSpPr>
          <p:nvPr/>
        </p:nvSpPr>
        <p:spPr bwMode="auto">
          <a:xfrm>
            <a:off x="5113338" y="2225675"/>
            <a:ext cx="374650" cy="298450"/>
          </a:xfrm>
          <a:custGeom>
            <a:avLst/>
            <a:gdLst>
              <a:gd name="T0" fmla="*/ 2147483647 w 236"/>
              <a:gd name="T1" fmla="*/ 2147483647 h 188"/>
              <a:gd name="T2" fmla="*/ 2147483647 w 236"/>
              <a:gd name="T3" fmla="*/ 2147483647 h 188"/>
              <a:gd name="T4" fmla="*/ 2147483647 w 236"/>
              <a:gd name="T5" fmla="*/ 2147483647 h 188"/>
              <a:gd name="T6" fmla="*/ 2147483647 w 236"/>
              <a:gd name="T7" fmla="*/ 2147483647 h 188"/>
              <a:gd name="T8" fmla="*/ 2147483647 w 236"/>
              <a:gd name="T9" fmla="*/ 2147483647 h 188"/>
              <a:gd name="T10" fmla="*/ 2147483647 w 236"/>
              <a:gd name="T11" fmla="*/ 2147483647 h 188"/>
              <a:gd name="T12" fmla="*/ 2147483647 w 236"/>
              <a:gd name="T13" fmla="*/ 2147483647 h 188"/>
              <a:gd name="T14" fmla="*/ 2147483647 w 236"/>
              <a:gd name="T15" fmla="*/ 2147483647 h 188"/>
              <a:gd name="T16" fmla="*/ 2147483647 w 236"/>
              <a:gd name="T17" fmla="*/ 2147483647 h 188"/>
              <a:gd name="T18" fmla="*/ 2147483647 w 236"/>
              <a:gd name="T19" fmla="*/ 2147483647 h 188"/>
              <a:gd name="T20" fmla="*/ 2147483647 w 236"/>
              <a:gd name="T21" fmla="*/ 2147483647 h 188"/>
              <a:gd name="T22" fmla="*/ 2147483647 w 236"/>
              <a:gd name="T23" fmla="*/ 2147483647 h 188"/>
              <a:gd name="T24" fmla="*/ 0 w 236"/>
              <a:gd name="T25" fmla="*/ 2147483647 h 188"/>
              <a:gd name="T26" fmla="*/ 2147483647 w 236"/>
              <a:gd name="T27" fmla="*/ 2147483647 h 188"/>
              <a:gd name="T28" fmla="*/ 2147483647 w 236"/>
              <a:gd name="T29" fmla="*/ 2147483647 h 188"/>
              <a:gd name="T30" fmla="*/ 2147483647 w 236"/>
              <a:gd name="T31" fmla="*/ 2147483647 h 188"/>
              <a:gd name="T32" fmla="*/ 2147483647 w 236"/>
              <a:gd name="T33" fmla="*/ 2147483647 h 188"/>
              <a:gd name="T34" fmla="*/ 2147483647 w 236"/>
              <a:gd name="T35" fmla="*/ 0 h 188"/>
              <a:gd name="T36" fmla="*/ 2147483647 w 236"/>
              <a:gd name="T37" fmla="*/ 2147483647 h 188"/>
              <a:gd name="T38" fmla="*/ 2147483647 w 236"/>
              <a:gd name="T39" fmla="*/ 2147483647 h 1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6"/>
              <a:gd name="T61" fmla="*/ 0 h 188"/>
              <a:gd name="T62" fmla="*/ 236 w 236"/>
              <a:gd name="T63" fmla="*/ 188 h 1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6" h="188">
                <a:moveTo>
                  <a:pt x="235" y="78"/>
                </a:moveTo>
                <a:lnTo>
                  <a:pt x="222" y="98"/>
                </a:lnTo>
                <a:lnTo>
                  <a:pt x="194" y="92"/>
                </a:lnTo>
                <a:lnTo>
                  <a:pt x="146" y="122"/>
                </a:lnTo>
                <a:lnTo>
                  <a:pt x="98" y="153"/>
                </a:lnTo>
                <a:lnTo>
                  <a:pt x="75" y="187"/>
                </a:lnTo>
                <a:lnTo>
                  <a:pt x="47" y="176"/>
                </a:lnTo>
                <a:lnTo>
                  <a:pt x="18" y="187"/>
                </a:lnTo>
                <a:lnTo>
                  <a:pt x="9" y="174"/>
                </a:lnTo>
                <a:lnTo>
                  <a:pt x="22" y="172"/>
                </a:lnTo>
                <a:lnTo>
                  <a:pt x="23" y="162"/>
                </a:lnTo>
                <a:lnTo>
                  <a:pt x="12" y="153"/>
                </a:lnTo>
                <a:lnTo>
                  <a:pt x="0" y="121"/>
                </a:lnTo>
                <a:lnTo>
                  <a:pt x="22" y="51"/>
                </a:lnTo>
                <a:lnTo>
                  <a:pt x="69" y="70"/>
                </a:lnTo>
                <a:lnTo>
                  <a:pt x="127" y="49"/>
                </a:lnTo>
                <a:lnTo>
                  <a:pt x="141" y="7"/>
                </a:lnTo>
                <a:lnTo>
                  <a:pt x="223" y="0"/>
                </a:lnTo>
                <a:lnTo>
                  <a:pt x="223" y="41"/>
                </a:lnTo>
                <a:lnTo>
                  <a:pt x="235" y="7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87" name="Freeform 14"/>
          <p:cNvSpPr>
            <a:spLocks/>
          </p:cNvSpPr>
          <p:nvPr/>
        </p:nvSpPr>
        <p:spPr bwMode="auto">
          <a:xfrm>
            <a:off x="4781550" y="2387600"/>
            <a:ext cx="368300" cy="261938"/>
          </a:xfrm>
          <a:custGeom>
            <a:avLst/>
            <a:gdLst>
              <a:gd name="T0" fmla="*/ 2147483647 w 232"/>
              <a:gd name="T1" fmla="*/ 2147483647 h 165"/>
              <a:gd name="T2" fmla="*/ 2147483647 w 232"/>
              <a:gd name="T3" fmla="*/ 2147483647 h 165"/>
              <a:gd name="T4" fmla="*/ 2147483647 w 232"/>
              <a:gd name="T5" fmla="*/ 2147483647 h 165"/>
              <a:gd name="T6" fmla="*/ 2147483647 w 232"/>
              <a:gd name="T7" fmla="*/ 2147483647 h 165"/>
              <a:gd name="T8" fmla="*/ 2147483647 w 232"/>
              <a:gd name="T9" fmla="*/ 2147483647 h 165"/>
              <a:gd name="T10" fmla="*/ 2147483647 w 232"/>
              <a:gd name="T11" fmla="*/ 2147483647 h 165"/>
              <a:gd name="T12" fmla="*/ 0 w 232"/>
              <a:gd name="T13" fmla="*/ 2147483647 h 165"/>
              <a:gd name="T14" fmla="*/ 2147483647 w 232"/>
              <a:gd name="T15" fmla="*/ 2147483647 h 165"/>
              <a:gd name="T16" fmla="*/ 2147483647 w 232"/>
              <a:gd name="T17" fmla="*/ 2147483647 h 165"/>
              <a:gd name="T18" fmla="*/ 2147483647 w 232"/>
              <a:gd name="T19" fmla="*/ 0 h 165"/>
              <a:gd name="T20" fmla="*/ 2147483647 w 232"/>
              <a:gd name="T21" fmla="*/ 2147483647 h 165"/>
              <a:gd name="T22" fmla="*/ 2147483647 w 232"/>
              <a:gd name="T23" fmla="*/ 2147483647 h 165"/>
              <a:gd name="T24" fmla="*/ 2147483647 w 232"/>
              <a:gd name="T25" fmla="*/ 2147483647 h 165"/>
              <a:gd name="T26" fmla="*/ 2147483647 w 232"/>
              <a:gd name="T27" fmla="*/ 2147483647 h 165"/>
              <a:gd name="T28" fmla="*/ 2147483647 w 232"/>
              <a:gd name="T29" fmla="*/ 2147483647 h 16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32"/>
              <a:gd name="T46" fmla="*/ 0 h 165"/>
              <a:gd name="T47" fmla="*/ 232 w 232"/>
              <a:gd name="T48" fmla="*/ 165 h 16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32" h="165">
                <a:moveTo>
                  <a:pt x="230" y="70"/>
                </a:moveTo>
                <a:lnTo>
                  <a:pt x="217" y="72"/>
                </a:lnTo>
                <a:lnTo>
                  <a:pt x="226" y="85"/>
                </a:lnTo>
                <a:lnTo>
                  <a:pt x="231" y="92"/>
                </a:lnTo>
                <a:lnTo>
                  <a:pt x="61" y="147"/>
                </a:lnTo>
                <a:lnTo>
                  <a:pt x="3" y="164"/>
                </a:lnTo>
                <a:lnTo>
                  <a:pt x="0" y="99"/>
                </a:lnTo>
                <a:lnTo>
                  <a:pt x="63" y="7"/>
                </a:lnTo>
                <a:lnTo>
                  <a:pt x="70" y="13"/>
                </a:lnTo>
                <a:lnTo>
                  <a:pt x="157" y="0"/>
                </a:lnTo>
                <a:lnTo>
                  <a:pt x="172" y="10"/>
                </a:lnTo>
                <a:lnTo>
                  <a:pt x="208" y="19"/>
                </a:lnTo>
                <a:lnTo>
                  <a:pt x="220" y="51"/>
                </a:lnTo>
                <a:lnTo>
                  <a:pt x="231" y="60"/>
                </a:lnTo>
                <a:lnTo>
                  <a:pt x="230" y="7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88" name="Freeform 15"/>
          <p:cNvSpPr>
            <a:spLocks/>
          </p:cNvSpPr>
          <p:nvPr/>
        </p:nvSpPr>
        <p:spPr bwMode="auto">
          <a:xfrm>
            <a:off x="5114925" y="2227263"/>
            <a:ext cx="223838" cy="111125"/>
          </a:xfrm>
          <a:custGeom>
            <a:avLst/>
            <a:gdLst>
              <a:gd name="T0" fmla="*/ 2147483647 w 141"/>
              <a:gd name="T1" fmla="*/ 2147483647 h 70"/>
              <a:gd name="T2" fmla="*/ 2147483647 w 141"/>
              <a:gd name="T3" fmla="*/ 2147483647 h 70"/>
              <a:gd name="T4" fmla="*/ 2147483647 w 141"/>
              <a:gd name="T5" fmla="*/ 2147483647 h 70"/>
              <a:gd name="T6" fmla="*/ 2147483647 w 141"/>
              <a:gd name="T7" fmla="*/ 2147483647 h 70"/>
              <a:gd name="T8" fmla="*/ 2147483647 w 141"/>
              <a:gd name="T9" fmla="*/ 2147483647 h 70"/>
              <a:gd name="T10" fmla="*/ 0 w 141"/>
              <a:gd name="T11" fmla="*/ 2147483647 h 70"/>
              <a:gd name="T12" fmla="*/ 2147483647 w 141"/>
              <a:gd name="T13" fmla="*/ 0 h 70"/>
              <a:gd name="T14" fmla="*/ 2147483647 w 141"/>
              <a:gd name="T15" fmla="*/ 2147483647 h 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1"/>
              <a:gd name="T25" fmla="*/ 0 h 70"/>
              <a:gd name="T26" fmla="*/ 141 w 141"/>
              <a:gd name="T27" fmla="*/ 70 h 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1" h="70">
                <a:moveTo>
                  <a:pt x="94" y="17"/>
                </a:moveTo>
                <a:lnTo>
                  <a:pt x="140" y="6"/>
                </a:lnTo>
                <a:lnTo>
                  <a:pt x="126" y="48"/>
                </a:lnTo>
                <a:lnTo>
                  <a:pt x="68" y="69"/>
                </a:lnTo>
                <a:lnTo>
                  <a:pt x="21" y="50"/>
                </a:lnTo>
                <a:lnTo>
                  <a:pt x="0" y="26"/>
                </a:lnTo>
                <a:lnTo>
                  <a:pt x="16" y="0"/>
                </a:lnTo>
                <a:lnTo>
                  <a:pt x="94" y="1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89" name="Freeform 16"/>
          <p:cNvSpPr>
            <a:spLocks/>
          </p:cNvSpPr>
          <p:nvPr/>
        </p:nvSpPr>
        <p:spPr bwMode="auto">
          <a:xfrm>
            <a:off x="5467350" y="2014538"/>
            <a:ext cx="358775" cy="382587"/>
          </a:xfrm>
          <a:custGeom>
            <a:avLst/>
            <a:gdLst>
              <a:gd name="T0" fmla="*/ 2147483647 w 226"/>
              <a:gd name="T1" fmla="*/ 2147483647 h 241"/>
              <a:gd name="T2" fmla="*/ 2147483647 w 226"/>
              <a:gd name="T3" fmla="*/ 2147483647 h 241"/>
              <a:gd name="T4" fmla="*/ 2147483647 w 226"/>
              <a:gd name="T5" fmla="*/ 2147483647 h 241"/>
              <a:gd name="T6" fmla="*/ 2147483647 w 226"/>
              <a:gd name="T7" fmla="*/ 2147483647 h 241"/>
              <a:gd name="T8" fmla="*/ 2147483647 w 226"/>
              <a:gd name="T9" fmla="*/ 2147483647 h 241"/>
              <a:gd name="T10" fmla="*/ 2147483647 w 226"/>
              <a:gd name="T11" fmla="*/ 2147483647 h 241"/>
              <a:gd name="T12" fmla="*/ 0 w 226"/>
              <a:gd name="T13" fmla="*/ 2147483647 h 241"/>
              <a:gd name="T14" fmla="*/ 0 w 226"/>
              <a:gd name="T15" fmla="*/ 2147483647 h 241"/>
              <a:gd name="T16" fmla="*/ 2147483647 w 226"/>
              <a:gd name="T17" fmla="*/ 2147483647 h 241"/>
              <a:gd name="T18" fmla="*/ 2147483647 w 226"/>
              <a:gd name="T19" fmla="*/ 2147483647 h 241"/>
              <a:gd name="T20" fmla="*/ 2147483647 w 226"/>
              <a:gd name="T21" fmla="*/ 2147483647 h 241"/>
              <a:gd name="T22" fmla="*/ 2147483647 w 226"/>
              <a:gd name="T23" fmla="*/ 0 h 241"/>
              <a:gd name="T24" fmla="*/ 2147483647 w 226"/>
              <a:gd name="T25" fmla="*/ 2147483647 h 241"/>
              <a:gd name="T26" fmla="*/ 2147483647 w 226"/>
              <a:gd name="T27" fmla="*/ 2147483647 h 241"/>
              <a:gd name="T28" fmla="*/ 2147483647 w 226"/>
              <a:gd name="T29" fmla="*/ 2147483647 h 241"/>
              <a:gd name="T30" fmla="*/ 2147483647 w 226"/>
              <a:gd name="T31" fmla="*/ 2147483647 h 241"/>
              <a:gd name="T32" fmla="*/ 2147483647 w 226"/>
              <a:gd name="T33" fmla="*/ 2147483647 h 241"/>
              <a:gd name="T34" fmla="*/ 2147483647 w 226"/>
              <a:gd name="T35" fmla="*/ 2147483647 h 241"/>
              <a:gd name="T36" fmla="*/ 2147483647 w 226"/>
              <a:gd name="T37" fmla="*/ 2147483647 h 241"/>
              <a:gd name="T38" fmla="*/ 2147483647 w 226"/>
              <a:gd name="T39" fmla="*/ 2147483647 h 2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26"/>
              <a:gd name="T61" fmla="*/ 0 h 241"/>
              <a:gd name="T62" fmla="*/ 226 w 226"/>
              <a:gd name="T63" fmla="*/ 241 h 2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26" h="241">
                <a:moveTo>
                  <a:pt x="219" y="240"/>
                </a:moveTo>
                <a:lnTo>
                  <a:pt x="174" y="236"/>
                </a:lnTo>
                <a:lnTo>
                  <a:pt x="128" y="232"/>
                </a:lnTo>
                <a:lnTo>
                  <a:pt x="79" y="237"/>
                </a:lnTo>
                <a:lnTo>
                  <a:pt x="56" y="204"/>
                </a:lnTo>
                <a:lnTo>
                  <a:pt x="12" y="211"/>
                </a:lnTo>
                <a:lnTo>
                  <a:pt x="0" y="174"/>
                </a:lnTo>
                <a:lnTo>
                  <a:pt x="0" y="133"/>
                </a:lnTo>
                <a:lnTo>
                  <a:pt x="45" y="114"/>
                </a:lnTo>
                <a:lnTo>
                  <a:pt x="67" y="66"/>
                </a:lnTo>
                <a:lnTo>
                  <a:pt x="105" y="24"/>
                </a:lnTo>
                <a:lnTo>
                  <a:pt x="106" y="0"/>
                </a:lnTo>
                <a:lnTo>
                  <a:pt x="132" y="6"/>
                </a:lnTo>
                <a:lnTo>
                  <a:pt x="142" y="43"/>
                </a:lnTo>
                <a:lnTo>
                  <a:pt x="200" y="89"/>
                </a:lnTo>
                <a:lnTo>
                  <a:pt x="204" y="123"/>
                </a:lnTo>
                <a:lnTo>
                  <a:pt x="225" y="139"/>
                </a:lnTo>
                <a:lnTo>
                  <a:pt x="201" y="170"/>
                </a:lnTo>
                <a:lnTo>
                  <a:pt x="197" y="211"/>
                </a:lnTo>
                <a:lnTo>
                  <a:pt x="219" y="24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90" name="Freeform 17"/>
          <p:cNvSpPr>
            <a:spLocks/>
          </p:cNvSpPr>
          <p:nvPr/>
        </p:nvSpPr>
        <p:spPr bwMode="auto">
          <a:xfrm>
            <a:off x="5780088" y="2155825"/>
            <a:ext cx="133350" cy="273050"/>
          </a:xfrm>
          <a:custGeom>
            <a:avLst/>
            <a:gdLst>
              <a:gd name="T0" fmla="*/ 2147483647 w 84"/>
              <a:gd name="T1" fmla="*/ 2147483647 h 172"/>
              <a:gd name="T2" fmla="*/ 2147483647 w 84"/>
              <a:gd name="T3" fmla="*/ 2147483647 h 172"/>
              <a:gd name="T4" fmla="*/ 0 w 84"/>
              <a:gd name="T5" fmla="*/ 2147483647 h 172"/>
              <a:gd name="T6" fmla="*/ 2147483647 w 84"/>
              <a:gd name="T7" fmla="*/ 2147483647 h 172"/>
              <a:gd name="T8" fmla="*/ 2147483647 w 84"/>
              <a:gd name="T9" fmla="*/ 2147483647 h 172"/>
              <a:gd name="T10" fmla="*/ 2147483647 w 84"/>
              <a:gd name="T11" fmla="*/ 2147483647 h 172"/>
              <a:gd name="T12" fmla="*/ 2147483647 w 84"/>
              <a:gd name="T13" fmla="*/ 0 h 172"/>
              <a:gd name="T14" fmla="*/ 2147483647 w 84"/>
              <a:gd name="T15" fmla="*/ 2147483647 h 172"/>
              <a:gd name="T16" fmla="*/ 2147483647 w 84"/>
              <a:gd name="T17" fmla="*/ 2147483647 h 172"/>
              <a:gd name="T18" fmla="*/ 2147483647 w 84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4"/>
              <a:gd name="T31" fmla="*/ 0 h 172"/>
              <a:gd name="T32" fmla="*/ 84 w 84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4" h="172">
                <a:moveTo>
                  <a:pt x="62" y="171"/>
                </a:moveTo>
                <a:lnTo>
                  <a:pt x="22" y="151"/>
                </a:lnTo>
                <a:lnTo>
                  <a:pt x="0" y="122"/>
                </a:lnTo>
                <a:lnTo>
                  <a:pt x="4" y="81"/>
                </a:lnTo>
                <a:lnTo>
                  <a:pt x="28" y="50"/>
                </a:lnTo>
                <a:lnTo>
                  <a:pt x="7" y="34"/>
                </a:lnTo>
                <a:lnTo>
                  <a:pt x="3" y="0"/>
                </a:lnTo>
                <a:lnTo>
                  <a:pt x="29" y="26"/>
                </a:lnTo>
                <a:lnTo>
                  <a:pt x="83" y="139"/>
                </a:lnTo>
                <a:lnTo>
                  <a:pt x="62" y="17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91" name="Freeform 18"/>
          <p:cNvSpPr>
            <a:spLocks/>
          </p:cNvSpPr>
          <p:nvPr/>
        </p:nvSpPr>
        <p:spPr bwMode="auto">
          <a:xfrm>
            <a:off x="5878513" y="2303463"/>
            <a:ext cx="487362" cy="312737"/>
          </a:xfrm>
          <a:custGeom>
            <a:avLst/>
            <a:gdLst>
              <a:gd name="T0" fmla="*/ 2147483647 w 307"/>
              <a:gd name="T1" fmla="*/ 2147483647 h 197"/>
              <a:gd name="T2" fmla="*/ 2147483647 w 307"/>
              <a:gd name="T3" fmla="*/ 2147483647 h 197"/>
              <a:gd name="T4" fmla="*/ 2147483647 w 307"/>
              <a:gd name="T5" fmla="*/ 2147483647 h 197"/>
              <a:gd name="T6" fmla="*/ 2147483647 w 307"/>
              <a:gd name="T7" fmla="*/ 2147483647 h 197"/>
              <a:gd name="T8" fmla="*/ 2147483647 w 307"/>
              <a:gd name="T9" fmla="*/ 2147483647 h 197"/>
              <a:gd name="T10" fmla="*/ 0 w 307"/>
              <a:gd name="T11" fmla="*/ 2147483647 h 197"/>
              <a:gd name="T12" fmla="*/ 2147483647 w 307"/>
              <a:gd name="T13" fmla="*/ 2147483647 h 197"/>
              <a:gd name="T14" fmla="*/ 2147483647 w 307"/>
              <a:gd name="T15" fmla="*/ 2147483647 h 197"/>
              <a:gd name="T16" fmla="*/ 2147483647 w 307"/>
              <a:gd name="T17" fmla="*/ 2147483647 h 197"/>
              <a:gd name="T18" fmla="*/ 2147483647 w 307"/>
              <a:gd name="T19" fmla="*/ 0 h 197"/>
              <a:gd name="T20" fmla="*/ 2147483647 w 307"/>
              <a:gd name="T21" fmla="*/ 2147483647 h 197"/>
              <a:gd name="T22" fmla="*/ 2147483647 w 307"/>
              <a:gd name="T23" fmla="*/ 2147483647 h 197"/>
              <a:gd name="T24" fmla="*/ 2147483647 w 307"/>
              <a:gd name="T25" fmla="*/ 2147483647 h 197"/>
              <a:gd name="T26" fmla="*/ 2147483647 w 307"/>
              <a:gd name="T27" fmla="*/ 2147483647 h 197"/>
              <a:gd name="T28" fmla="*/ 2147483647 w 307"/>
              <a:gd name="T29" fmla="*/ 2147483647 h 197"/>
              <a:gd name="T30" fmla="*/ 2147483647 w 307"/>
              <a:gd name="T31" fmla="*/ 2147483647 h 197"/>
              <a:gd name="T32" fmla="*/ 2147483647 w 307"/>
              <a:gd name="T33" fmla="*/ 2147483647 h 197"/>
              <a:gd name="T34" fmla="*/ 2147483647 w 307"/>
              <a:gd name="T35" fmla="*/ 2147483647 h 197"/>
              <a:gd name="T36" fmla="*/ 2147483647 w 307"/>
              <a:gd name="T37" fmla="*/ 2147483647 h 197"/>
              <a:gd name="T38" fmla="*/ 2147483647 w 307"/>
              <a:gd name="T39" fmla="*/ 2147483647 h 197"/>
              <a:gd name="T40" fmla="*/ 2147483647 w 307"/>
              <a:gd name="T41" fmla="*/ 2147483647 h 19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07"/>
              <a:gd name="T64" fmla="*/ 0 h 197"/>
              <a:gd name="T65" fmla="*/ 307 w 307"/>
              <a:gd name="T66" fmla="*/ 197 h 19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07" h="197">
                <a:moveTo>
                  <a:pt x="179" y="196"/>
                </a:moveTo>
                <a:lnTo>
                  <a:pt x="183" y="170"/>
                </a:lnTo>
                <a:lnTo>
                  <a:pt x="115" y="148"/>
                </a:lnTo>
                <a:lnTo>
                  <a:pt x="31" y="84"/>
                </a:lnTo>
                <a:lnTo>
                  <a:pt x="6" y="89"/>
                </a:lnTo>
                <a:lnTo>
                  <a:pt x="0" y="78"/>
                </a:lnTo>
                <a:lnTo>
                  <a:pt x="21" y="46"/>
                </a:lnTo>
                <a:lnTo>
                  <a:pt x="40" y="60"/>
                </a:lnTo>
                <a:lnTo>
                  <a:pt x="60" y="59"/>
                </a:lnTo>
                <a:lnTo>
                  <a:pt x="79" y="0"/>
                </a:lnTo>
                <a:lnTo>
                  <a:pt x="92" y="5"/>
                </a:lnTo>
                <a:lnTo>
                  <a:pt x="136" y="81"/>
                </a:lnTo>
                <a:lnTo>
                  <a:pt x="162" y="90"/>
                </a:lnTo>
                <a:lnTo>
                  <a:pt x="207" y="92"/>
                </a:lnTo>
                <a:lnTo>
                  <a:pt x="252" y="94"/>
                </a:lnTo>
                <a:lnTo>
                  <a:pt x="290" y="106"/>
                </a:lnTo>
                <a:lnTo>
                  <a:pt x="306" y="119"/>
                </a:lnTo>
                <a:lnTo>
                  <a:pt x="304" y="135"/>
                </a:lnTo>
                <a:lnTo>
                  <a:pt x="270" y="176"/>
                </a:lnTo>
                <a:lnTo>
                  <a:pt x="261" y="170"/>
                </a:lnTo>
                <a:lnTo>
                  <a:pt x="179" y="19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92" name="Freeform 19"/>
          <p:cNvSpPr>
            <a:spLocks/>
          </p:cNvSpPr>
          <p:nvPr/>
        </p:nvSpPr>
        <p:spPr bwMode="auto">
          <a:xfrm>
            <a:off x="6099175" y="2573338"/>
            <a:ext cx="217488" cy="392112"/>
          </a:xfrm>
          <a:custGeom>
            <a:avLst/>
            <a:gdLst>
              <a:gd name="T0" fmla="*/ 2147483647 w 137"/>
              <a:gd name="T1" fmla="*/ 2147483647 h 247"/>
              <a:gd name="T2" fmla="*/ 2147483647 w 137"/>
              <a:gd name="T3" fmla="*/ 2147483647 h 247"/>
              <a:gd name="T4" fmla="*/ 2147483647 w 137"/>
              <a:gd name="T5" fmla="*/ 2147483647 h 247"/>
              <a:gd name="T6" fmla="*/ 2147483647 w 137"/>
              <a:gd name="T7" fmla="*/ 2147483647 h 247"/>
              <a:gd name="T8" fmla="*/ 2147483647 w 137"/>
              <a:gd name="T9" fmla="*/ 2147483647 h 247"/>
              <a:gd name="T10" fmla="*/ 0 w 137"/>
              <a:gd name="T11" fmla="*/ 2147483647 h 247"/>
              <a:gd name="T12" fmla="*/ 2147483647 w 137"/>
              <a:gd name="T13" fmla="*/ 2147483647 h 247"/>
              <a:gd name="T14" fmla="*/ 2147483647 w 137"/>
              <a:gd name="T15" fmla="*/ 2147483647 h 247"/>
              <a:gd name="T16" fmla="*/ 2147483647 w 137"/>
              <a:gd name="T17" fmla="*/ 2147483647 h 247"/>
              <a:gd name="T18" fmla="*/ 2147483647 w 137"/>
              <a:gd name="T19" fmla="*/ 2147483647 h 247"/>
              <a:gd name="T20" fmla="*/ 2147483647 w 137"/>
              <a:gd name="T21" fmla="*/ 2147483647 h 247"/>
              <a:gd name="T22" fmla="*/ 2147483647 w 137"/>
              <a:gd name="T23" fmla="*/ 2147483647 h 247"/>
              <a:gd name="T24" fmla="*/ 2147483647 w 137"/>
              <a:gd name="T25" fmla="*/ 2147483647 h 247"/>
              <a:gd name="T26" fmla="*/ 2147483647 w 137"/>
              <a:gd name="T27" fmla="*/ 0 h 247"/>
              <a:gd name="T28" fmla="*/ 2147483647 w 137"/>
              <a:gd name="T29" fmla="*/ 2147483647 h 247"/>
              <a:gd name="T30" fmla="*/ 2147483647 w 137"/>
              <a:gd name="T31" fmla="*/ 2147483647 h 247"/>
              <a:gd name="T32" fmla="*/ 2147483647 w 137"/>
              <a:gd name="T33" fmla="*/ 2147483647 h 247"/>
              <a:gd name="T34" fmla="*/ 2147483647 w 137"/>
              <a:gd name="T35" fmla="*/ 2147483647 h 247"/>
              <a:gd name="T36" fmla="*/ 2147483647 w 137"/>
              <a:gd name="T37" fmla="*/ 2147483647 h 2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7"/>
              <a:gd name="T58" fmla="*/ 0 h 247"/>
              <a:gd name="T59" fmla="*/ 137 w 137"/>
              <a:gd name="T60" fmla="*/ 247 h 2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7" h="247">
                <a:moveTo>
                  <a:pt x="136" y="173"/>
                </a:moveTo>
                <a:lnTo>
                  <a:pt x="92" y="177"/>
                </a:lnTo>
                <a:lnTo>
                  <a:pt x="63" y="171"/>
                </a:lnTo>
                <a:lnTo>
                  <a:pt x="38" y="237"/>
                </a:lnTo>
                <a:lnTo>
                  <a:pt x="13" y="246"/>
                </a:lnTo>
                <a:lnTo>
                  <a:pt x="0" y="241"/>
                </a:lnTo>
                <a:lnTo>
                  <a:pt x="26" y="223"/>
                </a:lnTo>
                <a:lnTo>
                  <a:pt x="22" y="200"/>
                </a:lnTo>
                <a:lnTo>
                  <a:pt x="36" y="144"/>
                </a:lnTo>
                <a:lnTo>
                  <a:pt x="40" y="100"/>
                </a:lnTo>
                <a:lnTo>
                  <a:pt x="24" y="32"/>
                </a:lnTo>
                <a:lnTo>
                  <a:pt x="40" y="26"/>
                </a:lnTo>
                <a:lnTo>
                  <a:pt x="81" y="13"/>
                </a:lnTo>
                <a:lnTo>
                  <a:pt x="122" y="0"/>
                </a:lnTo>
                <a:lnTo>
                  <a:pt x="131" y="6"/>
                </a:lnTo>
                <a:lnTo>
                  <a:pt x="108" y="33"/>
                </a:lnTo>
                <a:lnTo>
                  <a:pt x="105" y="69"/>
                </a:lnTo>
                <a:lnTo>
                  <a:pt x="133" y="139"/>
                </a:lnTo>
                <a:lnTo>
                  <a:pt x="136" y="17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93" name="Freeform 20"/>
          <p:cNvSpPr>
            <a:spLocks/>
          </p:cNvSpPr>
          <p:nvPr/>
        </p:nvSpPr>
        <p:spPr bwMode="auto">
          <a:xfrm>
            <a:off x="5884863" y="2624138"/>
            <a:ext cx="279400" cy="268287"/>
          </a:xfrm>
          <a:custGeom>
            <a:avLst/>
            <a:gdLst>
              <a:gd name="T0" fmla="*/ 2147483647 w 176"/>
              <a:gd name="T1" fmla="*/ 2147483647 h 169"/>
              <a:gd name="T2" fmla="*/ 0 w 176"/>
              <a:gd name="T3" fmla="*/ 2147483647 h 169"/>
              <a:gd name="T4" fmla="*/ 2147483647 w 176"/>
              <a:gd name="T5" fmla="*/ 2147483647 h 169"/>
              <a:gd name="T6" fmla="*/ 2147483647 w 176"/>
              <a:gd name="T7" fmla="*/ 2147483647 h 169"/>
              <a:gd name="T8" fmla="*/ 2147483647 w 176"/>
              <a:gd name="T9" fmla="*/ 0 h 169"/>
              <a:gd name="T10" fmla="*/ 2147483647 w 176"/>
              <a:gd name="T11" fmla="*/ 2147483647 h 169"/>
              <a:gd name="T12" fmla="*/ 2147483647 w 176"/>
              <a:gd name="T13" fmla="*/ 2147483647 h 169"/>
              <a:gd name="T14" fmla="*/ 2147483647 w 176"/>
              <a:gd name="T15" fmla="*/ 2147483647 h 169"/>
              <a:gd name="T16" fmla="*/ 2147483647 w 176"/>
              <a:gd name="T17" fmla="*/ 2147483647 h 1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6"/>
              <a:gd name="T28" fmla="*/ 0 h 169"/>
              <a:gd name="T29" fmla="*/ 176 w 176"/>
              <a:gd name="T30" fmla="*/ 169 h 1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6" h="169">
                <a:moveTo>
                  <a:pt x="71" y="161"/>
                </a:moveTo>
                <a:lnTo>
                  <a:pt x="0" y="115"/>
                </a:lnTo>
                <a:lnTo>
                  <a:pt x="2" y="90"/>
                </a:lnTo>
                <a:lnTo>
                  <a:pt x="81" y="45"/>
                </a:lnTo>
                <a:lnTo>
                  <a:pt x="159" y="0"/>
                </a:lnTo>
                <a:lnTo>
                  <a:pt x="175" y="68"/>
                </a:lnTo>
                <a:lnTo>
                  <a:pt x="171" y="112"/>
                </a:lnTo>
                <a:lnTo>
                  <a:pt x="157" y="168"/>
                </a:lnTo>
                <a:lnTo>
                  <a:pt x="71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94" name="Freeform 21"/>
          <p:cNvSpPr>
            <a:spLocks/>
          </p:cNvSpPr>
          <p:nvPr/>
        </p:nvSpPr>
        <p:spPr bwMode="auto">
          <a:xfrm>
            <a:off x="5849938" y="2879725"/>
            <a:ext cx="296862" cy="357188"/>
          </a:xfrm>
          <a:custGeom>
            <a:avLst/>
            <a:gdLst>
              <a:gd name="T0" fmla="*/ 2147483647 w 187"/>
              <a:gd name="T1" fmla="*/ 2147483647 h 225"/>
              <a:gd name="T2" fmla="*/ 2147483647 w 187"/>
              <a:gd name="T3" fmla="*/ 2147483647 h 225"/>
              <a:gd name="T4" fmla="*/ 2147483647 w 187"/>
              <a:gd name="T5" fmla="*/ 2147483647 h 225"/>
              <a:gd name="T6" fmla="*/ 2147483647 w 187"/>
              <a:gd name="T7" fmla="*/ 2147483647 h 225"/>
              <a:gd name="T8" fmla="*/ 0 w 187"/>
              <a:gd name="T9" fmla="*/ 2147483647 h 225"/>
              <a:gd name="T10" fmla="*/ 2147483647 w 187"/>
              <a:gd name="T11" fmla="*/ 2147483647 h 225"/>
              <a:gd name="T12" fmla="*/ 2147483647 w 187"/>
              <a:gd name="T13" fmla="*/ 2147483647 h 225"/>
              <a:gd name="T14" fmla="*/ 2147483647 w 187"/>
              <a:gd name="T15" fmla="*/ 0 h 225"/>
              <a:gd name="T16" fmla="*/ 2147483647 w 187"/>
              <a:gd name="T17" fmla="*/ 2147483647 h 225"/>
              <a:gd name="T18" fmla="*/ 2147483647 w 187"/>
              <a:gd name="T19" fmla="*/ 2147483647 h 225"/>
              <a:gd name="T20" fmla="*/ 2147483647 w 187"/>
              <a:gd name="T21" fmla="*/ 2147483647 h 225"/>
              <a:gd name="T22" fmla="*/ 2147483647 w 187"/>
              <a:gd name="T23" fmla="*/ 2147483647 h 225"/>
              <a:gd name="T24" fmla="*/ 2147483647 w 187"/>
              <a:gd name="T25" fmla="*/ 2147483647 h 225"/>
              <a:gd name="T26" fmla="*/ 2147483647 w 187"/>
              <a:gd name="T27" fmla="*/ 2147483647 h 225"/>
              <a:gd name="T28" fmla="*/ 2147483647 w 187"/>
              <a:gd name="T29" fmla="*/ 2147483647 h 225"/>
              <a:gd name="T30" fmla="*/ 2147483647 w 187"/>
              <a:gd name="T31" fmla="*/ 2147483647 h 225"/>
              <a:gd name="T32" fmla="*/ 2147483647 w 187"/>
              <a:gd name="T33" fmla="*/ 2147483647 h 2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87"/>
              <a:gd name="T52" fmla="*/ 0 h 225"/>
              <a:gd name="T53" fmla="*/ 187 w 187"/>
              <a:gd name="T54" fmla="*/ 225 h 22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87" h="225">
                <a:moveTo>
                  <a:pt x="114" y="224"/>
                </a:moveTo>
                <a:lnTo>
                  <a:pt x="79" y="181"/>
                </a:lnTo>
                <a:lnTo>
                  <a:pt x="97" y="159"/>
                </a:lnTo>
                <a:lnTo>
                  <a:pt x="53" y="82"/>
                </a:lnTo>
                <a:lnTo>
                  <a:pt x="0" y="36"/>
                </a:lnTo>
                <a:lnTo>
                  <a:pt x="30" y="18"/>
                </a:lnTo>
                <a:lnTo>
                  <a:pt x="56" y="19"/>
                </a:lnTo>
                <a:lnTo>
                  <a:pt x="93" y="0"/>
                </a:lnTo>
                <a:lnTo>
                  <a:pt x="179" y="7"/>
                </a:lnTo>
                <a:lnTo>
                  <a:pt x="183" y="30"/>
                </a:lnTo>
                <a:lnTo>
                  <a:pt x="157" y="48"/>
                </a:lnTo>
                <a:lnTo>
                  <a:pt x="170" y="53"/>
                </a:lnTo>
                <a:lnTo>
                  <a:pt x="186" y="83"/>
                </a:lnTo>
                <a:lnTo>
                  <a:pt x="146" y="114"/>
                </a:lnTo>
                <a:lnTo>
                  <a:pt x="172" y="139"/>
                </a:lnTo>
                <a:lnTo>
                  <a:pt x="164" y="150"/>
                </a:lnTo>
                <a:lnTo>
                  <a:pt x="114" y="22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95" name="Freeform 22"/>
          <p:cNvSpPr>
            <a:spLocks/>
          </p:cNvSpPr>
          <p:nvPr/>
        </p:nvSpPr>
        <p:spPr bwMode="auto">
          <a:xfrm>
            <a:off x="6119813" y="2844800"/>
            <a:ext cx="204787" cy="282575"/>
          </a:xfrm>
          <a:custGeom>
            <a:avLst/>
            <a:gdLst>
              <a:gd name="T0" fmla="*/ 2147483647 w 129"/>
              <a:gd name="T1" fmla="*/ 2147483647 h 178"/>
              <a:gd name="T2" fmla="*/ 2147483647 w 129"/>
              <a:gd name="T3" fmla="*/ 2147483647 h 178"/>
              <a:gd name="T4" fmla="*/ 2147483647 w 129"/>
              <a:gd name="T5" fmla="*/ 2147483647 h 178"/>
              <a:gd name="T6" fmla="*/ 2147483647 w 129"/>
              <a:gd name="T7" fmla="*/ 2147483647 h 178"/>
              <a:gd name="T8" fmla="*/ 0 w 129"/>
              <a:gd name="T9" fmla="*/ 2147483647 h 178"/>
              <a:gd name="T10" fmla="*/ 2147483647 w 129"/>
              <a:gd name="T11" fmla="*/ 2147483647 h 178"/>
              <a:gd name="T12" fmla="*/ 2147483647 w 129"/>
              <a:gd name="T13" fmla="*/ 0 h 178"/>
              <a:gd name="T14" fmla="*/ 2147483647 w 129"/>
              <a:gd name="T15" fmla="*/ 2147483647 h 178"/>
              <a:gd name="T16" fmla="*/ 2147483647 w 129"/>
              <a:gd name="T17" fmla="*/ 2147483647 h 178"/>
              <a:gd name="T18" fmla="*/ 2147483647 w 129"/>
              <a:gd name="T19" fmla="*/ 2147483647 h 178"/>
              <a:gd name="T20" fmla="*/ 2147483647 w 129"/>
              <a:gd name="T21" fmla="*/ 2147483647 h 178"/>
              <a:gd name="T22" fmla="*/ 2147483647 w 129"/>
              <a:gd name="T23" fmla="*/ 2147483647 h 178"/>
              <a:gd name="T24" fmla="*/ 2147483647 w 129"/>
              <a:gd name="T25" fmla="*/ 2147483647 h 17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9"/>
              <a:gd name="T40" fmla="*/ 0 h 178"/>
              <a:gd name="T41" fmla="*/ 129 w 129"/>
              <a:gd name="T42" fmla="*/ 178 h 17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9" h="178">
                <a:moveTo>
                  <a:pt x="74" y="177"/>
                </a:moveTo>
                <a:lnTo>
                  <a:pt x="33" y="159"/>
                </a:lnTo>
                <a:lnTo>
                  <a:pt x="51" y="127"/>
                </a:lnTo>
                <a:lnTo>
                  <a:pt x="16" y="105"/>
                </a:lnTo>
                <a:lnTo>
                  <a:pt x="0" y="75"/>
                </a:lnTo>
                <a:lnTo>
                  <a:pt x="25" y="66"/>
                </a:lnTo>
                <a:lnTo>
                  <a:pt x="50" y="0"/>
                </a:lnTo>
                <a:lnTo>
                  <a:pt x="79" y="6"/>
                </a:lnTo>
                <a:lnTo>
                  <a:pt x="123" y="2"/>
                </a:lnTo>
                <a:lnTo>
                  <a:pt x="128" y="78"/>
                </a:lnTo>
                <a:lnTo>
                  <a:pt x="121" y="109"/>
                </a:lnTo>
                <a:lnTo>
                  <a:pt x="96" y="129"/>
                </a:lnTo>
                <a:lnTo>
                  <a:pt x="74" y="17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96" name="Freeform 23"/>
          <p:cNvSpPr>
            <a:spLocks/>
          </p:cNvSpPr>
          <p:nvPr/>
        </p:nvSpPr>
        <p:spPr bwMode="auto">
          <a:xfrm>
            <a:off x="6081713" y="2968625"/>
            <a:ext cx="407987" cy="404813"/>
          </a:xfrm>
          <a:custGeom>
            <a:avLst/>
            <a:gdLst>
              <a:gd name="T0" fmla="*/ 2147483647 w 257"/>
              <a:gd name="T1" fmla="*/ 2147483647 h 255"/>
              <a:gd name="T2" fmla="*/ 2147483647 w 257"/>
              <a:gd name="T3" fmla="*/ 2147483647 h 255"/>
              <a:gd name="T4" fmla="*/ 2147483647 w 257"/>
              <a:gd name="T5" fmla="*/ 2147483647 h 255"/>
              <a:gd name="T6" fmla="*/ 2147483647 w 257"/>
              <a:gd name="T7" fmla="*/ 2147483647 h 255"/>
              <a:gd name="T8" fmla="*/ 2147483647 w 257"/>
              <a:gd name="T9" fmla="*/ 2147483647 h 255"/>
              <a:gd name="T10" fmla="*/ 2147483647 w 257"/>
              <a:gd name="T11" fmla="*/ 2147483647 h 255"/>
              <a:gd name="T12" fmla="*/ 2147483647 w 257"/>
              <a:gd name="T13" fmla="*/ 2147483647 h 255"/>
              <a:gd name="T14" fmla="*/ 0 w 257"/>
              <a:gd name="T15" fmla="*/ 2147483647 h 255"/>
              <a:gd name="T16" fmla="*/ 2147483647 w 257"/>
              <a:gd name="T17" fmla="*/ 2147483647 h 255"/>
              <a:gd name="T18" fmla="*/ 2147483647 w 257"/>
              <a:gd name="T19" fmla="*/ 2147483647 h 255"/>
              <a:gd name="T20" fmla="*/ 2147483647 w 257"/>
              <a:gd name="T21" fmla="*/ 2147483647 h 255"/>
              <a:gd name="T22" fmla="*/ 2147483647 w 257"/>
              <a:gd name="T23" fmla="*/ 2147483647 h 255"/>
              <a:gd name="T24" fmla="*/ 2147483647 w 257"/>
              <a:gd name="T25" fmla="*/ 2147483647 h 255"/>
              <a:gd name="T26" fmla="*/ 2147483647 w 257"/>
              <a:gd name="T27" fmla="*/ 2147483647 h 255"/>
              <a:gd name="T28" fmla="*/ 2147483647 w 257"/>
              <a:gd name="T29" fmla="*/ 0 h 255"/>
              <a:gd name="T30" fmla="*/ 2147483647 w 257"/>
              <a:gd name="T31" fmla="*/ 0 h 255"/>
              <a:gd name="T32" fmla="*/ 2147483647 w 257"/>
              <a:gd name="T33" fmla="*/ 2147483647 h 255"/>
              <a:gd name="T34" fmla="*/ 2147483647 w 257"/>
              <a:gd name="T35" fmla="*/ 2147483647 h 255"/>
              <a:gd name="T36" fmla="*/ 2147483647 w 257"/>
              <a:gd name="T37" fmla="*/ 2147483647 h 255"/>
              <a:gd name="T38" fmla="*/ 2147483647 w 257"/>
              <a:gd name="T39" fmla="*/ 2147483647 h 255"/>
              <a:gd name="T40" fmla="*/ 2147483647 w 257"/>
              <a:gd name="T41" fmla="*/ 2147483647 h 255"/>
              <a:gd name="T42" fmla="*/ 2147483647 w 257"/>
              <a:gd name="T43" fmla="*/ 2147483647 h 255"/>
              <a:gd name="T44" fmla="*/ 2147483647 w 257"/>
              <a:gd name="T45" fmla="*/ 2147483647 h 255"/>
              <a:gd name="T46" fmla="*/ 2147483647 w 257"/>
              <a:gd name="T47" fmla="*/ 2147483647 h 255"/>
              <a:gd name="T48" fmla="*/ 2147483647 w 257"/>
              <a:gd name="T49" fmla="*/ 2147483647 h 255"/>
              <a:gd name="T50" fmla="*/ 2147483647 w 257"/>
              <a:gd name="T51" fmla="*/ 2147483647 h 255"/>
              <a:gd name="T52" fmla="*/ 2147483647 w 257"/>
              <a:gd name="T53" fmla="*/ 2147483647 h 255"/>
              <a:gd name="T54" fmla="*/ 2147483647 w 257"/>
              <a:gd name="T55" fmla="*/ 2147483647 h 255"/>
              <a:gd name="T56" fmla="*/ 2147483647 w 257"/>
              <a:gd name="T57" fmla="*/ 2147483647 h 25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57"/>
              <a:gd name="T88" fmla="*/ 0 h 255"/>
              <a:gd name="T89" fmla="*/ 257 w 257"/>
              <a:gd name="T90" fmla="*/ 255 h 25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57" h="255">
                <a:moveTo>
                  <a:pt x="89" y="186"/>
                </a:moveTo>
                <a:lnTo>
                  <a:pt x="45" y="166"/>
                </a:lnTo>
                <a:lnTo>
                  <a:pt x="22" y="166"/>
                </a:lnTo>
                <a:lnTo>
                  <a:pt x="17" y="152"/>
                </a:lnTo>
                <a:lnTo>
                  <a:pt x="29" y="102"/>
                </a:lnTo>
                <a:lnTo>
                  <a:pt x="18" y="94"/>
                </a:lnTo>
                <a:lnTo>
                  <a:pt x="26" y="83"/>
                </a:lnTo>
                <a:lnTo>
                  <a:pt x="0" y="58"/>
                </a:lnTo>
                <a:lnTo>
                  <a:pt x="40" y="27"/>
                </a:lnTo>
                <a:lnTo>
                  <a:pt x="75" y="49"/>
                </a:lnTo>
                <a:lnTo>
                  <a:pt x="57" y="81"/>
                </a:lnTo>
                <a:lnTo>
                  <a:pt x="98" y="99"/>
                </a:lnTo>
                <a:lnTo>
                  <a:pt x="120" y="51"/>
                </a:lnTo>
                <a:lnTo>
                  <a:pt x="145" y="31"/>
                </a:lnTo>
                <a:lnTo>
                  <a:pt x="152" y="0"/>
                </a:lnTo>
                <a:lnTo>
                  <a:pt x="165" y="0"/>
                </a:lnTo>
                <a:lnTo>
                  <a:pt x="188" y="41"/>
                </a:lnTo>
                <a:lnTo>
                  <a:pt x="221" y="63"/>
                </a:lnTo>
                <a:lnTo>
                  <a:pt x="244" y="73"/>
                </a:lnTo>
                <a:lnTo>
                  <a:pt x="256" y="95"/>
                </a:lnTo>
                <a:lnTo>
                  <a:pt x="248" y="150"/>
                </a:lnTo>
                <a:lnTo>
                  <a:pt x="232" y="182"/>
                </a:lnTo>
                <a:lnTo>
                  <a:pt x="198" y="218"/>
                </a:lnTo>
                <a:lnTo>
                  <a:pt x="167" y="234"/>
                </a:lnTo>
                <a:lnTo>
                  <a:pt x="103" y="241"/>
                </a:lnTo>
                <a:lnTo>
                  <a:pt x="66" y="246"/>
                </a:lnTo>
                <a:lnTo>
                  <a:pt x="48" y="254"/>
                </a:lnTo>
                <a:lnTo>
                  <a:pt x="41" y="248"/>
                </a:lnTo>
                <a:lnTo>
                  <a:pt x="89" y="18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97" name="Freeform 24"/>
          <p:cNvSpPr>
            <a:spLocks/>
          </p:cNvSpPr>
          <p:nvPr/>
        </p:nvSpPr>
        <p:spPr bwMode="auto">
          <a:xfrm>
            <a:off x="5740400" y="2936875"/>
            <a:ext cx="292100" cy="347663"/>
          </a:xfrm>
          <a:custGeom>
            <a:avLst/>
            <a:gdLst>
              <a:gd name="T0" fmla="*/ 2147483647 w 184"/>
              <a:gd name="T1" fmla="*/ 2147483647 h 219"/>
              <a:gd name="T2" fmla="*/ 2147483647 w 184"/>
              <a:gd name="T3" fmla="*/ 2147483647 h 219"/>
              <a:gd name="T4" fmla="*/ 2147483647 w 184"/>
              <a:gd name="T5" fmla="*/ 2147483647 h 219"/>
              <a:gd name="T6" fmla="*/ 2147483647 w 184"/>
              <a:gd name="T7" fmla="*/ 2147483647 h 219"/>
              <a:gd name="T8" fmla="*/ 0 w 184"/>
              <a:gd name="T9" fmla="*/ 2147483647 h 219"/>
              <a:gd name="T10" fmla="*/ 2147483647 w 184"/>
              <a:gd name="T11" fmla="*/ 0 h 219"/>
              <a:gd name="T12" fmla="*/ 2147483647 w 184"/>
              <a:gd name="T13" fmla="*/ 2147483647 h 219"/>
              <a:gd name="T14" fmla="*/ 2147483647 w 184"/>
              <a:gd name="T15" fmla="*/ 2147483647 h 219"/>
              <a:gd name="T16" fmla="*/ 2147483647 w 184"/>
              <a:gd name="T17" fmla="*/ 2147483647 h 219"/>
              <a:gd name="T18" fmla="*/ 2147483647 w 184"/>
              <a:gd name="T19" fmla="*/ 2147483647 h 219"/>
              <a:gd name="T20" fmla="*/ 2147483647 w 184"/>
              <a:gd name="T21" fmla="*/ 2147483647 h 219"/>
              <a:gd name="T22" fmla="*/ 2147483647 w 184"/>
              <a:gd name="T23" fmla="*/ 2147483647 h 21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84"/>
              <a:gd name="T37" fmla="*/ 0 h 219"/>
              <a:gd name="T38" fmla="*/ 184 w 184"/>
              <a:gd name="T39" fmla="*/ 219 h 21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84" h="219">
                <a:moveTo>
                  <a:pt x="105" y="174"/>
                </a:moveTo>
                <a:lnTo>
                  <a:pt x="110" y="133"/>
                </a:lnTo>
                <a:lnTo>
                  <a:pt x="83" y="105"/>
                </a:lnTo>
                <a:lnTo>
                  <a:pt x="69" y="107"/>
                </a:lnTo>
                <a:lnTo>
                  <a:pt x="0" y="54"/>
                </a:lnTo>
                <a:lnTo>
                  <a:pt x="69" y="0"/>
                </a:lnTo>
                <a:lnTo>
                  <a:pt x="122" y="46"/>
                </a:lnTo>
                <a:lnTo>
                  <a:pt x="166" y="123"/>
                </a:lnTo>
                <a:lnTo>
                  <a:pt x="148" y="145"/>
                </a:lnTo>
                <a:lnTo>
                  <a:pt x="183" y="188"/>
                </a:lnTo>
                <a:lnTo>
                  <a:pt x="165" y="218"/>
                </a:lnTo>
                <a:lnTo>
                  <a:pt x="105" y="17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98" name="Freeform 25"/>
          <p:cNvSpPr>
            <a:spLocks/>
          </p:cNvSpPr>
          <p:nvPr/>
        </p:nvSpPr>
        <p:spPr bwMode="auto">
          <a:xfrm>
            <a:off x="5661025" y="3022600"/>
            <a:ext cx="342900" cy="331788"/>
          </a:xfrm>
          <a:custGeom>
            <a:avLst/>
            <a:gdLst>
              <a:gd name="T0" fmla="*/ 2147483647 w 216"/>
              <a:gd name="T1" fmla="*/ 2147483647 h 209"/>
              <a:gd name="T2" fmla="*/ 2147483647 w 216"/>
              <a:gd name="T3" fmla="*/ 2147483647 h 209"/>
              <a:gd name="T4" fmla="*/ 2147483647 w 216"/>
              <a:gd name="T5" fmla="*/ 2147483647 h 209"/>
              <a:gd name="T6" fmla="*/ 2147483647 w 216"/>
              <a:gd name="T7" fmla="*/ 2147483647 h 209"/>
              <a:gd name="T8" fmla="*/ 2147483647 w 216"/>
              <a:gd name="T9" fmla="*/ 2147483647 h 209"/>
              <a:gd name="T10" fmla="*/ 0 w 216"/>
              <a:gd name="T11" fmla="*/ 2147483647 h 209"/>
              <a:gd name="T12" fmla="*/ 2147483647 w 216"/>
              <a:gd name="T13" fmla="*/ 0 h 209"/>
              <a:gd name="T14" fmla="*/ 2147483647 w 216"/>
              <a:gd name="T15" fmla="*/ 2147483647 h 209"/>
              <a:gd name="T16" fmla="*/ 2147483647 w 216"/>
              <a:gd name="T17" fmla="*/ 2147483647 h 209"/>
              <a:gd name="T18" fmla="*/ 2147483647 w 216"/>
              <a:gd name="T19" fmla="*/ 2147483647 h 209"/>
              <a:gd name="T20" fmla="*/ 2147483647 w 216"/>
              <a:gd name="T21" fmla="*/ 2147483647 h 209"/>
              <a:gd name="T22" fmla="*/ 2147483647 w 216"/>
              <a:gd name="T23" fmla="*/ 2147483647 h 209"/>
              <a:gd name="T24" fmla="*/ 2147483647 w 216"/>
              <a:gd name="T25" fmla="*/ 2147483647 h 209"/>
              <a:gd name="T26" fmla="*/ 2147483647 w 216"/>
              <a:gd name="T27" fmla="*/ 2147483647 h 209"/>
              <a:gd name="T28" fmla="*/ 2147483647 w 216"/>
              <a:gd name="T29" fmla="*/ 2147483647 h 20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"/>
              <a:gd name="T46" fmla="*/ 0 h 209"/>
              <a:gd name="T47" fmla="*/ 216 w 216"/>
              <a:gd name="T48" fmla="*/ 209 h 20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" h="209">
                <a:moveTo>
                  <a:pt x="170" y="208"/>
                </a:moveTo>
                <a:lnTo>
                  <a:pt x="155" y="174"/>
                </a:lnTo>
                <a:lnTo>
                  <a:pt x="63" y="113"/>
                </a:lnTo>
                <a:lnTo>
                  <a:pt x="70" y="93"/>
                </a:lnTo>
                <a:lnTo>
                  <a:pt x="33" y="71"/>
                </a:lnTo>
                <a:lnTo>
                  <a:pt x="0" y="30"/>
                </a:lnTo>
                <a:lnTo>
                  <a:pt x="50" y="0"/>
                </a:lnTo>
                <a:lnTo>
                  <a:pt x="119" y="53"/>
                </a:lnTo>
                <a:lnTo>
                  <a:pt x="133" y="51"/>
                </a:lnTo>
                <a:lnTo>
                  <a:pt x="160" y="79"/>
                </a:lnTo>
                <a:lnTo>
                  <a:pt x="155" y="120"/>
                </a:lnTo>
                <a:lnTo>
                  <a:pt x="215" y="164"/>
                </a:lnTo>
                <a:lnTo>
                  <a:pt x="204" y="178"/>
                </a:lnTo>
                <a:lnTo>
                  <a:pt x="188" y="170"/>
                </a:lnTo>
                <a:lnTo>
                  <a:pt x="170" y="20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099" name="Freeform 26"/>
          <p:cNvSpPr>
            <a:spLocks/>
          </p:cNvSpPr>
          <p:nvPr/>
        </p:nvSpPr>
        <p:spPr bwMode="auto">
          <a:xfrm>
            <a:off x="5284788" y="3040063"/>
            <a:ext cx="647700" cy="738187"/>
          </a:xfrm>
          <a:custGeom>
            <a:avLst/>
            <a:gdLst>
              <a:gd name="T0" fmla="*/ 2147483647 w 408"/>
              <a:gd name="T1" fmla="*/ 2147483647 h 465"/>
              <a:gd name="T2" fmla="*/ 2147483647 w 408"/>
              <a:gd name="T3" fmla="*/ 2147483647 h 465"/>
              <a:gd name="T4" fmla="*/ 2147483647 w 408"/>
              <a:gd name="T5" fmla="*/ 2147483647 h 465"/>
              <a:gd name="T6" fmla="*/ 2147483647 w 408"/>
              <a:gd name="T7" fmla="*/ 2147483647 h 465"/>
              <a:gd name="T8" fmla="*/ 2147483647 w 408"/>
              <a:gd name="T9" fmla="*/ 2147483647 h 465"/>
              <a:gd name="T10" fmla="*/ 2147483647 w 408"/>
              <a:gd name="T11" fmla="*/ 2147483647 h 465"/>
              <a:gd name="T12" fmla="*/ 2147483647 w 408"/>
              <a:gd name="T13" fmla="*/ 2147483647 h 465"/>
              <a:gd name="T14" fmla="*/ 2147483647 w 408"/>
              <a:gd name="T15" fmla="*/ 2147483647 h 465"/>
              <a:gd name="T16" fmla="*/ 2147483647 w 408"/>
              <a:gd name="T17" fmla="*/ 2147483647 h 465"/>
              <a:gd name="T18" fmla="*/ 2147483647 w 408"/>
              <a:gd name="T19" fmla="*/ 2147483647 h 465"/>
              <a:gd name="T20" fmla="*/ 2147483647 w 408"/>
              <a:gd name="T21" fmla="*/ 2147483647 h 465"/>
              <a:gd name="T22" fmla="*/ 2147483647 w 408"/>
              <a:gd name="T23" fmla="*/ 2147483647 h 465"/>
              <a:gd name="T24" fmla="*/ 0 w 408"/>
              <a:gd name="T25" fmla="*/ 2147483647 h 465"/>
              <a:gd name="T26" fmla="*/ 2147483647 w 408"/>
              <a:gd name="T27" fmla="*/ 2147483647 h 465"/>
              <a:gd name="T28" fmla="*/ 2147483647 w 408"/>
              <a:gd name="T29" fmla="*/ 2147483647 h 465"/>
              <a:gd name="T30" fmla="*/ 2147483647 w 408"/>
              <a:gd name="T31" fmla="*/ 2147483647 h 465"/>
              <a:gd name="T32" fmla="*/ 2147483647 w 408"/>
              <a:gd name="T33" fmla="*/ 2147483647 h 465"/>
              <a:gd name="T34" fmla="*/ 2147483647 w 408"/>
              <a:gd name="T35" fmla="*/ 0 h 465"/>
              <a:gd name="T36" fmla="*/ 2147483647 w 408"/>
              <a:gd name="T37" fmla="*/ 2147483647 h 465"/>
              <a:gd name="T38" fmla="*/ 2147483647 w 408"/>
              <a:gd name="T39" fmla="*/ 2147483647 h 465"/>
              <a:gd name="T40" fmla="*/ 2147483647 w 408"/>
              <a:gd name="T41" fmla="*/ 2147483647 h 465"/>
              <a:gd name="T42" fmla="*/ 2147483647 w 408"/>
              <a:gd name="T43" fmla="*/ 2147483647 h 465"/>
              <a:gd name="T44" fmla="*/ 2147483647 w 408"/>
              <a:gd name="T45" fmla="*/ 2147483647 h 465"/>
              <a:gd name="T46" fmla="*/ 2147483647 w 408"/>
              <a:gd name="T47" fmla="*/ 2147483647 h 465"/>
              <a:gd name="T48" fmla="*/ 2147483647 w 408"/>
              <a:gd name="T49" fmla="*/ 2147483647 h 465"/>
              <a:gd name="T50" fmla="*/ 2147483647 w 408"/>
              <a:gd name="T51" fmla="*/ 2147483647 h 465"/>
              <a:gd name="T52" fmla="*/ 2147483647 w 408"/>
              <a:gd name="T53" fmla="*/ 2147483647 h 465"/>
              <a:gd name="T54" fmla="*/ 2147483647 w 408"/>
              <a:gd name="T55" fmla="*/ 2147483647 h 465"/>
              <a:gd name="T56" fmla="*/ 2147483647 w 408"/>
              <a:gd name="T57" fmla="*/ 2147483647 h 465"/>
              <a:gd name="T58" fmla="*/ 2147483647 w 408"/>
              <a:gd name="T59" fmla="*/ 2147483647 h 465"/>
              <a:gd name="T60" fmla="*/ 2147483647 w 408"/>
              <a:gd name="T61" fmla="*/ 2147483647 h 465"/>
              <a:gd name="T62" fmla="*/ 2147483647 w 408"/>
              <a:gd name="T63" fmla="*/ 2147483647 h 465"/>
              <a:gd name="T64" fmla="*/ 2147483647 w 408"/>
              <a:gd name="T65" fmla="*/ 2147483647 h 465"/>
              <a:gd name="T66" fmla="*/ 2147483647 w 408"/>
              <a:gd name="T67" fmla="*/ 2147483647 h 465"/>
              <a:gd name="T68" fmla="*/ 2147483647 w 408"/>
              <a:gd name="T69" fmla="*/ 2147483647 h 465"/>
              <a:gd name="T70" fmla="*/ 2147483647 w 408"/>
              <a:gd name="T71" fmla="*/ 2147483647 h 465"/>
              <a:gd name="T72" fmla="*/ 2147483647 w 408"/>
              <a:gd name="T73" fmla="*/ 2147483647 h 465"/>
              <a:gd name="T74" fmla="*/ 2147483647 w 408"/>
              <a:gd name="T75" fmla="*/ 2147483647 h 465"/>
              <a:gd name="T76" fmla="*/ 2147483647 w 408"/>
              <a:gd name="T77" fmla="*/ 2147483647 h 46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08"/>
              <a:gd name="T118" fmla="*/ 0 h 465"/>
              <a:gd name="T119" fmla="*/ 408 w 408"/>
              <a:gd name="T120" fmla="*/ 465 h 46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08" h="465">
                <a:moveTo>
                  <a:pt x="182" y="386"/>
                </a:moveTo>
                <a:lnTo>
                  <a:pt x="173" y="341"/>
                </a:lnTo>
                <a:lnTo>
                  <a:pt x="135" y="319"/>
                </a:lnTo>
                <a:lnTo>
                  <a:pt x="111" y="315"/>
                </a:lnTo>
                <a:lnTo>
                  <a:pt x="133" y="298"/>
                </a:lnTo>
                <a:lnTo>
                  <a:pt x="164" y="298"/>
                </a:lnTo>
                <a:lnTo>
                  <a:pt x="164" y="281"/>
                </a:lnTo>
                <a:lnTo>
                  <a:pt x="121" y="243"/>
                </a:lnTo>
                <a:lnTo>
                  <a:pt x="67" y="267"/>
                </a:lnTo>
                <a:lnTo>
                  <a:pt x="32" y="304"/>
                </a:lnTo>
                <a:lnTo>
                  <a:pt x="17" y="294"/>
                </a:lnTo>
                <a:lnTo>
                  <a:pt x="8" y="281"/>
                </a:lnTo>
                <a:lnTo>
                  <a:pt x="0" y="199"/>
                </a:lnTo>
                <a:lnTo>
                  <a:pt x="22" y="166"/>
                </a:lnTo>
                <a:lnTo>
                  <a:pt x="13" y="147"/>
                </a:lnTo>
                <a:lnTo>
                  <a:pt x="21" y="60"/>
                </a:lnTo>
                <a:lnTo>
                  <a:pt x="40" y="33"/>
                </a:lnTo>
                <a:lnTo>
                  <a:pt x="176" y="0"/>
                </a:lnTo>
                <a:lnTo>
                  <a:pt x="191" y="6"/>
                </a:lnTo>
                <a:lnTo>
                  <a:pt x="194" y="28"/>
                </a:lnTo>
                <a:lnTo>
                  <a:pt x="212" y="42"/>
                </a:lnTo>
                <a:lnTo>
                  <a:pt x="237" y="19"/>
                </a:lnTo>
                <a:lnTo>
                  <a:pt x="270" y="60"/>
                </a:lnTo>
                <a:lnTo>
                  <a:pt x="307" y="82"/>
                </a:lnTo>
                <a:lnTo>
                  <a:pt x="300" y="102"/>
                </a:lnTo>
                <a:lnTo>
                  <a:pt x="392" y="163"/>
                </a:lnTo>
                <a:lnTo>
                  <a:pt x="407" y="197"/>
                </a:lnTo>
                <a:lnTo>
                  <a:pt x="344" y="294"/>
                </a:lnTo>
                <a:lnTo>
                  <a:pt x="299" y="315"/>
                </a:lnTo>
                <a:lnTo>
                  <a:pt x="279" y="342"/>
                </a:lnTo>
                <a:lnTo>
                  <a:pt x="250" y="338"/>
                </a:lnTo>
                <a:lnTo>
                  <a:pt x="243" y="361"/>
                </a:lnTo>
                <a:lnTo>
                  <a:pt x="222" y="365"/>
                </a:lnTo>
                <a:lnTo>
                  <a:pt x="230" y="404"/>
                </a:lnTo>
                <a:lnTo>
                  <a:pt x="190" y="464"/>
                </a:lnTo>
                <a:lnTo>
                  <a:pt x="171" y="460"/>
                </a:lnTo>
                <a:lnTo>
                  <a:pt x="107" y="406"/>
                </a:lnTo>
                <a:lnTo>
                  <a:pt x="113" y="397"/>
                </a:lnTo>
                <a:lnTo>
                  <a:pt x="182" y="38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00" name="Freeform 27"/>
          <p:cNvSpPr>
            <a:spLocks/>
          </p:cNvSpPr>
          <p:nvPr/>
        </p:nvSpPr>
        <p:spPr bwMode="auto">
          <a:xfrm>
            <a:off x="5208588" y="3976688"/>
            <a:ext cx="403225" cy="387350"/>
          </a:xfrm>
          <a:custGeom>
            <a:avLst/>
            <a:gdLst>
              <a:gd name="T0" fmla="*/ 2147483647 w 254"/>
              <a:gd name="T1" fmla="*/ 2147483647 h 244"/>
              <a:gd name="T2" fmla="*/ 2147483647 w 254"/>
              <a:gd name="T3" fmla="*/ 2147483647 h 244"/>
              <a:gd name="T4" fmla="*/ 2147483647 w 254"/>
              <a:gd name="T5" fmla="*/ 2147483647 h 244"/>
              <a:gd name="T6" fmla="*/ 0 w 254"/>
              <a:gd name="T7" fmla="*/ 2147483647 h 244"/>
              <a:gd name="T8" fmla="*/ 2147483647 w 254"/>
              <a:gd name="T9" fmla="*/ 2147483647 h 244"/>
              <a:gd name="T10" fmla="*/ 2147483647 w 254"/>
              <a:gd name="T11" fmla="*/ 2147483647 h 244"/>
              <a:gd name="T12" fmla="*/ 2147483647 w 254"/>
              <a:gd name="T13" fmla="*/ 2147483647 h 244"/>
              <a:gd name="T14" fmla="*/ 2147483647 w 254"/>
              <a:gd name="T15" fmla="*/ 0 h 244"/>
              <a:gd name="T16" fmla="*/ 2147483647 w 254"/>
              <a:gd name="T17" fmla="*/ 2147483647 h 244"/>
              <a:gd name="T18" fmla="*/ 2147483647 w 254"/>
              <a:gd name="T19" fmla="*/ 2147483647 h 244"/>
              <a:gd name="T20" fmla="*/ 2147483647 w 254"/>
              <a:gd name="T21" fmla="*/ 2147483647 h 244"/>
              <a:gd name="T22" fmla="*/ 2147483647 w 254"/>
              <a:gd name="T23" fmla="*/ 2147483647 h 244"/>
              <a:gd name="T24" fmla="*/ 2147483647 w 254"/>
              <a:gd name="T25" fmla="*/ 2147483647 h 244"/>
              <a:gd name="T26" fmla="*/ 2147483647 w 254"/>
              <a:gd name="T27" fmla="*/ 2147483647 h 244"/>
              <a:gd name="T28" fmla="*/ 2147483647 w 254"/>
              <a:gd name="T29" fmla="*/ 2147483647 h 244"/>
              <a:gd name="T30" fmla="*/ 2147483647 w 254"/>
              <a:gd name="T31" fmla="*/ 2147483647 h 244"/>
              <a:gd name="T32" fmla="*/ 2147483647 w 254"/>
              <a:gd name="T33" fmla="*/ 2147483647 h 2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54"/>
              <a:gd name="T52" fmla="*/ 0 h 244"/>
              <a:gd name="T53" fmla="*/ 254 w 254"/>
              <a:gd name="T54" fmla="*/ 244 h 24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54" h="244">
                <a:moveTo>
                  <a:pt x="198" y="243"/>
                </a:moveTo>
                <a:lnTo>
                  <a:pt x="150" y="242"/>
                </a:lnTo>
                <a:lnTo>
                  <a:pt x="8" y="173"/>
                </a:lnTo>
                <a:lnTo>
                  <a:pt x="0" y="157"/>
                </a:lnTo>
                <a:lnTo>
                  <a:pt x="20" y="51"/>
                </a:lnTo>
                <a:lnTo>
                  <a:pt x="18" y="30"/>
                </a:lnTo>
                <a:lnTo>
                  <a:pt x="46" y="12"/>
                </a:lnTo>
                <a:lnTo>
                  <a:pt x="65" y="0"/>
                </a:lnTo>
                <a:lnTo>
                  <a:pt x="94" y="50"/>
                </a:lnTo>
                <a:lnTo>
                  <a:pt x="169" y="112"/>
                </a:lnTo>
                <a:lnTo>
                  <a:pt x="150" y="180"/>
                </a:lnTo>
                <a:lnTo>
                  <a:pt x="183" y="198"/>
                </a:lnTo>
                <a:lnTo>
                  <a:pt x="240" y="181"/>
                </a:lnTo>
                <a:lnTo>
                  <a:pt x="253" y="184"/>
                </a:lnTo>
                <a:lnTo>
                  <a:pt x="220" y="211"/>
                </a:lnTo>
                <a:lnTo>
                  <a:pt x="205" y="227"/>
                </a:lnTo>
                <a:lnTo>
                  <a:pt x="198" y="2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01" name="Freeform 28"/>
          <p:cNvSpPr>
            <a:spLocks/>
          </p:cNvSpPr>
          <p:nvPr/>
        </p:nvSpPr>
        <p:spPr bwMode="auto">
          <a:xfrm>
            <a:off x="5311775" y="3425825"/>
            <a:ext cx="263525" cy="255588"/>
          </a:xfrm>
          <a:custGeom>
            <a:avLst/>
            <a:gdLst>
              <a:gd name="T0" fmla="*/ 2147483647 w 166"/>
              <a:gd name="T1" fmla="*/ 2147483647 h 161"/>
              <a:gd name="T2" fmla="*/ 0 w 166"/>
              <a:gd name="T3" fmla="*/ 2147483647 h 161"/>
              <a:gd name="T4" fmla="*/ 2147483647 w 166"/>
              <a:gd name="T5" fmla="*/ 2147483647 h 161"/>
              <a:gd name="T6" fmla="*/ 2147483647 w 166"/>
              <a:gd name="T7" fmla="*/ 2147483647 h 161"/>
              <a:gd name="T8" fmla="*/ 2147483647 w 166"/>
              <a:gd name="T9" fmla="*/ 0 h 161"/>
              <a:gd name="T10" fmla="*/ 2147483647 w 166"/>
              <a:gd name="T11" fmla="*/ 2147483647 h 161"/>
              <a:gd name="T12" fmla="*/ 2147483647 w 166"/>
              <a:gd name="T13" fmla="*/ 2147483647 h 161"/>
              <a:gd name="T14" fmla="*/ 2147483647 w 166"/>
              <a:gd name="T15" fmla="*/ 2147483647 h 161"/>
              <a:gd name="T16" fmla="*/ 2147483647 w 166"/>
              <a:gd name="T17" fmla="*/ 2147483647 h 161"/>
              <a:gd name="T18" fmla="*/ 2147483647 w 166"/>
              <a:gd name="T19" fmla="*/ 2147483647 h 161"/>
              <a:gd name="T20" fmla="*/ 2147483647 w 166"/>
              <a:gd name="T21" fmla="*/ 2147483647 h 161"/>
              <a:gd name="T22" fmla="*/ 2147483647 w 166"/>
              <a:gd name="T23" fmla="*/ 2147483647 h 161"/>
              <a:gd name="T24" fmla="*/ 2147483647 w 166"/>
              <a:gd name="T25" fmla="*/ 2147483647 h 161"/>
              <a:gd name="T26" fmla="*/ 2147483647 w 166"/>
              <a:gd name="T27" fmla="*/ 2147483647 h 16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6"/>
              <a:gd name="T43" fmla="*/ 0 h 161"/>
              <a:gd name="T44" fmla="*/ 166 w 166"/>
              <a:gd name="T45" fmla="*/ 161 h 16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6" h="161">
                <a:moveTo>
                  <a:pt x="3" y="160"/>
                </a:moveTo>
                <a:lnTo>
                  <a:pt x="0" y="51"/>
                </a:lnTo>
                <a:lnTo>
                  <a:pt x="15" y="61"/>
                </a:lnTo>
                <a:lnTo>
                  <a:pt x="50" y="24"/>
                </a:lnTo>
                <a:lnTo>
                  <a:pt x="104" y="0"/>
                </a:lnTo>
                <a:lnTo>
                  <a:pt x="147" y="38"/>
                </a:lnTo>
                <a:lnTo>
                  <a:pt x="147" y="55"/>
                </a:lnTo>
                <a:lnTo>
                  <a:pt x="116" y="55"/>
                </a:lnTo>
                <a:lnTo>
                  <a:pt x="94" y="72"/>
                </a:lnTo>
                <a:lnTo>
                  <a:pt x="118" y="76"/>
                </a:lnTo>
                <a:lnTo>
                  <a:pt x="156" y="98"/>
                </a:lnTo>
                <a:lnTo>
                  <a:pt x="165" y="143"/>
                </a:lnTo>
                <a:lnTo>
                  <a:pt x="96" y="154"/>
                </a:lnTo>
                <a:lnTo>
                  <a:pt x="3" y="16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02" name="Freeform 29"/>
          <p:cNvSpPr>
            <a:spLocks/>
          </p:cNvSpPr>
          <p:nvPr/>
        </p:nvSpPr>
        <p:spPr bwMode="auto">
          <a:xfrm>
            <a:off x="5251450" y="3117850"/>
            <a:ext cx="973138" cy="884238"/>
          </a:xfrm>
          <a:custGeom>
            <a:avLst/>
            <a:gdLst>
              <a:gd name="T0" fmla="*/ 2147483647 w 613"/>
              <a:gd name="T1" fmla="*/ 2147483647 h 557"/>
              <a:gd name="T2" fmla="*/ 2147483647 w 613"/>
              <a:gd name="T3" fmla="*/ 2147483647 h 557"/>
              <a:gd name="T4" fmla="*/ 2147483647 w 613"/>
              <a:gd name="T5" fmla="*/ 2147483647 h 557"/>
              <a:gd name="T6" fmla="*/ 2147483647 w 613"/>
              <a:gd name="T7" fmla="*/ 2147483647 h 557"/>
              <a:gd name="T8" fmla="*/ 2147483647 w 613"/>
              <a:gd name="T9" fmla="*/ 2147483647 h 557"/>
              <a:gd name="T10" fmla="*/ 2147483647 w 613"/>
              <a:gd name="T11" fmla="*/ 2147483647 h 557"/>
              <a:gd name="T12" fmla="*/ 0 w 613"/>
              <a:gd name="T13" fmla="*/ 2147483647 h 557"/>
              <a:gd name="T14" fmla="*/ 2147483647 w 613"/>
              <a:gd name="T15" fmla="*/ 2147483647 h 557"/>
              <a:gd name="T16" fmla="*/ 2147483647 w 613"/>
              <a:gd name="T17" fmla="*/ 2147483647 h 557"/>
              <a:gd name="T18" fmla="*/ 2147483647 w 613"/>
              <a:gd name="T19" fmla="*/ 2147483647 h 557"/>
              <a:gd name="T20" fmla="*/ 2147483647 w 613"/>
              <a:gd name="T21" fmla="*/ 2147483647 h 557"/>
              <a:gd name="T22" fmla="*/ 2147483647 w 613"/>
              <a:gd name="T23" fmla="*/ 2147483647 h 557"/>
              <a:gd name="T24" fmla="*/ 2147483647 w 613"/>
              <a:gd name="T25" fmla="*/ 2147483647 h 557"/>
              <a:gd name="T26" fmla="*/ 2147483647 w 613"/>
              <a:gd name="T27" fmla="*/ 2147483647 h 557"/>
              <a:gd name="T28" fmla="*/ 2147483647 w 613"/>
              <a:gd name="T29" fmla="*/ 2147483647 h 557"/>
              <a:gd name="T30" fmla="*/ 2147483647 w 613"/>
              <a:gd name="T31" fmla="*/ 2147483647 h 557"/>
              <a:gd name="T32" fmla="*/ 2147483647 w 613"/>
              <a:gd name="T33" fmla="*/ 2147483647 h 557"/>
              <a:gd name="T34" fmla="*/ 2147483647 w 613"/>
              <a:gd name="T35" fmla="*/ 2147483647 h 557"/>
              <a:gd name="T36" fmla="*/ 2147483647 w 613"/>
              <a:gd name="T37" fmla="*/ 2147483647 h 557"/>
              <a:gd name="T38" fmla="*/ 2147483647 w 613"/>
              <a:gd name="T39" fmla="*/ 2147483647 h 557"/>
              <a:gd name="T40" fmla="*/ 2147483647 w 613"/>
              <a:gd name="T41" fmla="*/ 2147483647 h 557"/>
              <a:gd name="T42" fmla="*/ 2147483647 w 613"/>
              <a:gd name="T43" fmla="*/ 2147483647 h 557"/>
              <a:gd name="T44" fmla="*/ 2147483647 w 613"/>
              <a:gd name="T45" fmla="*/ 2147483647 h 557"/>
              <a:gd name="T46" fmla="*/ 2147483647 w 613"/>
              <a:gd name="T47" fmla="*/ 2147483647 h 557"/>
              <a:gd name="T48" fmla="*/ 2147483647 w 613"/>
              <a:gd name="T49" fmla="*/ 2147483647 h 557"/>
              <a:gd name="T50" fmla="*/ 2147483647 w 613"/>
              <a:gd name="T51" fmla="*/ 0 h 557"/>
              <a:gd name="T52" fmla="*/ 2147483647 w 613"/>
              <a:gd name="T53" fmla="*/ 2147483647 h 557"/>
              <a:gd name="T54" fmla="*/ 2147483647 w 613"/>
              <a:gd name="T55" fmla="*/ 2147483647 h 557"/>
              <a:gd name="T56" fmla="*/ 2147483647 w 613"/>
              <a:gd name="T57" fmla="*/ 2147483647 h 557"/>
              <a:gd name="T58" fmla="*/ 2147483647 w 613"/>
              <a:gd name="T59" fmla="*/ 2147483647 h 557"/>
              <a:gd name="T60" fmla="*/ 2147483647 w 613"/>
              <a:gd name="T61" fmla="*/ 2147483647 h 557"/>
              <a:gd name="T62" fmla="*/ 2147483647 w 613"/>
              <a:gd name="T63" fmla="*/ 2147483647 h 557"/>
              <a:gd name="T64" fmla="*/ 2147483647 w 613"/>
              <a:gd name="T65" fmla="*/ 2147483647 h 557"/>
              <a:gd name="T66" fmla="*/ 2147483647 w 613"/>
              <a:gd name="T67" fmla="*/ 2147483647 h 557"/>
              <a:gd name="T68" fmla="*/ 2147483647 w 613"/>
              <a:gd name="T69" fmla="*/ 2147483647 h 557"/>
              <a:gd name="T70" fmla="*/ 2147483647 w 613"/>
              <a:gd name="T71" fmla="*/ 2147483647 h 557"/>
              <a:gd name="T72" fmla="*/ 2147483647 w 613"/>
              <a:gd name="T73" fmla="*/ 2147483647 h 55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13"/>
              <a:gd name="T112" fmla="*/ 0 h 557"/>
              <a:gd name="T113" fmla="*/ 613 w 613"/>
              <a:gd name="T114" fmla="*/ 557 h 55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13" h="557">
                <a:moveTo>
                  <a:pt x="317" y="556"/>
                </a:moveTo>
                <a:lnTo>
                  <a:pt x="272" y="542"/>
                </a:lnTo>
                <a:lnTo>
                  <a:pt x="156" y="553"/>
                </a:lnTo>
                <a:lnTo>
                  <a:pt x="82" y="522"/>
                </a:lnTo>
                <a:lnTo>
                  <a:pt x="38" y="541"/>
                </a:lnTo>
                <a:lnTo>
                  <a:pt x="19" y="553"/>
                </a:lnTo>
                <a:lnTo>
                  <a:pt x="0" y="513"/>
                </a:lnTo>
                <a:lnTo>
                  <a:pt x="26" y="473"/>
                </a:lnTo>
                <a:lnTo>
                  <a:pt x="41" y="354"/>
                </a:lnTo>
                <a:lnTo>
                  <a:pt x="134" y="348"/>
                </a:lnTo>
                <a:lnTo>
                  <a:pt x="128" y="357"/>
                </a:lnTo>
                <a:lnTo>
                  <a:pt x="192" y="411"/>
                </a:lnTo>
                <a:lnTo>
                  <a:pt x="211" y="415"/>
                </a:lnTo>
                <a:lnTo>
                  <a:pt x="251" y="355"/>
                </a:lnTo>
                <a:lnTo>
                  <a:pt x="243" y="316"/>
                </a:lnTo>
                <a:lnTo>
                  <a:pt x="264" y="312"/>
                </a:lnTo>
                <a:lnTo>
                  <a:pt x="271" y="289"/>
                </a:lnTo>
                <a:lnTo>
                  <a:pt x="300" y="293"/>
                </a:lnTo>
                <a:lnTo>
                  <a:pt x="320" y="266"/>
                </a:lnTo>
                <a:lnTo>
                  <a:pt x="365" y="245"/>
                </a:lnTo>
                <a:lnTo>
                  <a:pt x="428" y="148"/>
                </a:lnTo>
                <a:lnTo>
                  <a:pt x="446" y="110"/>
                </a:lnTo>
                <a:lnTo>
                  <a:pt x="462" y="118"/>
                </a:lnTo>
                <a:lnTo>
                  <a:pt x="473" y="104"/>
                </a:lnTo>
                <a:lnTo>
                  <a:pt x="491" y="74"/>
                </a:lnTo>
                <a:lnTo>
                  <a:pt x="541" y="0"/>
                </a:lnTo>
                <a:lnTo>
                  <a:pt x="552" y="8"/>
                </a:lnTo>
                <a:lnTo>
                  <a:pt x="540" y="58"/>
                </a:lnTo>
                <a:lnTo>
                  <a:pt x="545" y="72"/>
                </a:lnTo>
                <a:lnTo>
                  <a:pt x="568" y="72"/>
                </a:lnTo>
                <a:lnTo>
                  <a:pt x="612" y="92"/>
                </a:lnTo>
                <a:lnTo>
                  <a:pt x="564" y="154"/>
                </a:lnTo>
                <a:lnTo>
                  <a:pt x="517" y="212"/>
                </a:lnTo>
                <a:lnTo>
                  <a:pt x="471" y="269"/>
                </a:lnTo>
                <a:lnTo>
                  <a:pt x="424" y="446"/>
                </a:lnTo>
                <a:lnTo>
                  <a:pt x="398" y="506"/>
                </a:lnTo>
                <a:lnTo>
                  <a:pt x="317" y="55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03" name="Freeform 30"/>
          <p:cNvSpPr>
            <a:spLocks/>
          </p:cNvSpPr>
          <p:nvPr/>
        </p:nvSpPr>
        <p:spPr bwMode="auto">
          <a:xfrm>
            <a:off x="5311775" y="3946525"/>
            <a:ext cx="444500" cy="346075"/>
          </a:xfrm>
          <a:custGeom>
            <a:avLst/>
            <a:gdLst>
              <a:gd name="T0" fmla="*/ 2147483647 w 280"/>
              <a:gd name="T1" fmla="*/ 2147483647 h 218"/>
              <a:gd name="T2" fmla="*/ 2147483647 w 280"/>
              <a:gd name="T3" fmla="*/ 2147483647 h 218"/>
              <a:gd name="T4" fmla="*/ 2147483647 w 280"/>
              <a:gd name="T5" fmla="*/ 2147483647 h 218"/>
              <a:gd name="T6" fmla="*/ 2147483647 w 280"/>
              <a:gd name="T7" fmla="*/ 2147483647 h 218"/>
              <a:gd name="T8" fmla="*/ 2147483647 w 280"/>
              <a:gd name="T9" fmla="*/ 2147483647 h 218"/>
              <a:gd name="T10" fmla="*/ 2147483647 w 280"/>
              <a:gd name="T11" fmla="*/ 2147483647 h 218"/>
              <a:gd name="T12" fmla="*/ 2147483647 w 280"/>
              <a:gd name="T13" fmla="*/ 2147483647 h 218"/>
              <a:gd name="T14" fmla="*/ 2147483647 w 280"/>
              <a:gd name="T15" fmla="*/ 2147483647 h 218"/>
              <a:gd name="T16" fmla="*/ 2147483647 w 280"/>
              <a:gd name="T17" fmla="*/ 2147483647 h 218"/>
              <a:gd name="T18" fmla="*/ 0 w 280"/>
              <a:gd name="T19" fmla="*/ 2147483647 h 218"/>
              <a:gd name="T20" fmla="*/ 2147483647 w 280"/>
              <a:gd name="T21" fmla="*/ 0 h 218"/>
              <a:gd name="T22" fmla="*/ 2147483647 w 280"/>
              <a:gd name="T23" fmla="*/ 2147483647 h 218"/>
              <a:gd name="T24" fmla="*/ 2147483647 w 280"/>
              <a:gd name="T25" fmla="*/ 2147483647 h 218"/>
              <a:gd name="T26" fmla="*/ 2147483647 w 280"/>
              <a:gd name="T27" fmla="*/ 2147483647 h 218"/>
              <a:gd name="T28" fmla="*/ 2147483647 w 280"/>
              <a:gd name="T29" fmla="*/ 2147483647 h 2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80"/>
              <a:gd name="T46" fmla="*/ 0 h 218"/>
              <a:gd name="T47" fmla="*/ 280 w 280"/>
              <a:gd name="T48" fmla="*/ 218 h 2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80" h="218">
                <a:moveTo>
                  <a:pt x="235" y="81"/>
                </a:moveTo>
                <a:lnTo>
                  <a:pt x="231" y="119"/>
                </a:lnTo>
                <a:lnTo>
                  <a:pt x="208" y="185"/>
                </a:lnTo>
                <a:lnTo>
                  <a:pt x="188" y="203"/>
                </a:lnTo>
                <a:lnTo>
                  <a:pt x="175" y="200"/>
                </a:lnTo>
                <a:lnTo>
                  <a:pt x="118" y="217"/>
                </a:lnTo>
                <a:lnTo>
                  <a:pt x="85" y="199"/>
                </a:lnTo>
                <a:lnTo>
                  <a:pt x="104" y="131"/>
                </a:lnTo>
                <a:lnTo>
                  <a:pt x="29" y="69"/>
                </a:lnTo>
                <a:lnTo>
                  <a:pt x="0" y="19"/>
                </a:lnTo>
                <a:lnTo>
                  <a:pt x="44" y="0"/>
                </a:lnTo>
                <a:lnTo>
                  <a:pt x="118" y="31"/>
                </a:lnTo>
                <a:lnTo>
                  <a:pt x="234" y="20"/>
                </a:lnTo>
                <a:lnTo>
                  <a:pt x="279" y="34"/>
                </a:lnTo>
                <a:lnTo>
                  <a:pt x="235" y="8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04" name="Freeform 31"/>
          <p:cNvSpPr>
            <a:spLocks/>
          </p:cNvSpPr>
          <p:nvPr/>
        </p:nvSpPr>
        <p:spPr bwMode="auto">
          <a:xfrm>
            <a:off x="4645025" y="4225925"/>
            <a:ext cx="879475" cy="868363"/>
          </a:xfrm>
          <a:custGeom>
            <a:avLst/>
            <a:gdLst>
              <a:gd name="T0" fmla="*/ 2147483647 w 554"/>
              <a:gd name="T1" fmla="*/ 2147483647 h 547"/>
              <a:gd name="T2" fmla="*/ 2147483647 w 554"/>
              <a:gd name="T3" fmla="*/ 2147483647 h 547"/>
              <a:gd name="T4" fmla="*/ 2147483647 w 554"/>
              <a:gd name="T5" fmla="*/ 2147483647 h 547"/>
              <a:gd name="T6" fmla="*/ 2147483647 w 554"/>
              <a:gd name="T7" fmla="*/ 2147483647 h 547"/>
              <a:gd name="T8" fmla="*/ 2147483647 w 554"/>
              <a:gd name="T9" fmla="*/ 2147483647 h 547"/>
              <a:gd name="T10" fmla="*/ 2147483647 w 554"/>
              <a:gd name="T11" fmla="*/ 2147483647 h 547"/>
              <a:gd name="T12" fmla="*/ 0 w 554"/>
              <a:gd name="T13" fmla="*/ 2147483647 h 547"/>
              <a:gd name="T14" fmla="*/ 0 w 554"/>
              <a:gd name="T15" fmla="*/ 2147483647 h 547"/>
              <a:gd name="T16" fmla="*/ 2147483647 w 554"/>
              <a:gd name="T17" fmla="*/ 2147483647 h 547"/>
              <a:gd name="T18" fmla="*/ 2147483647 w 554"/>
              <a:gd name="T19" fmla="*/ 2147483647 h 547"/>
              <a:gd name="T20" fmla="*/ 2147483647 w 554"/>
              <a:gd name="T21" fmla="*/ 2147483647 h 547"/>
              <a:gd name="T22" fmla="*/ 2147483647 w 554"/>
              <a:gd name="T23" fmla="*/ 2147483647 h 547"/>
              <a:gd name="T24" fmla="*/ 2147483647 w 554"/>
              <a:gd name="T25" fmla="*/ 0 h 547"/>
              <a:gd name="T26" fmla="*/ 2147483647 w 554"/>
              <a:gd name="T27" fmla="*/ 2147483647 h 547"/>
              <a:gd name="T28" fmla="*/ 2147483647 w 554"/>
              <a:gd name="T29" fmla="*/ 2147483647 h 547"/>
              <a:gd name="T30" fmla="*/ 2147483647 w 554"/>
              <a:gd name="T31" fmla="*/ 2147483647 h 547"/>
              <a:gd name="T32" fmla="*/ 2147483647 w 554"/>
              <a:gd name="T33" fmla="*/ 2147483647 h 547"/>
              <a:gd name="T34" fmla="*/ 2147483647 w 554"/>
              <a:gd name="T35" fmla="*/ 2147483647 h 547"/>
              <a:gd name="T36" fmla="*/ 2147483647 w 554"/>
              <a:gd name="T37" fmla="*/ 2147483647 h 547"/>
              <a:gd name="T38" fmla="*/ 2147483647 w 554"/>
              <a:gd name="T39" fmla="*/ 2147483647 h 547"/>
              <a:gd name="T40" fmla="*/ 2147483647 w 554"/>
              <a:gd name="T41" fmla="*/ 2147483647 h 547"/>
              <a:gd name="T42" fmla="*/ 2147483647 w 554"/>
              <a:gd name="T43" fmla="*/ 2147483647 h 547"/>
              <a:gd name="T44" fmla="*/ 2147483647 w 554"/>
              <a:gd name="T45" fmla="*/ 2147483647 h 547"/>
              <a:gd name="T46" fmla="*/ 2147483647 w 554"/>
              <a:gd name="T47" fmla="*/ 2147483647 h 547"/>
              <a:gd name="T48" fmla="*/ 2147483647 w 554"/>
              <a:gd name="T49" fmla="*/ 2147483647 h 54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54"/>
              <a:gd name="T76" fmla="*/ 0 h 547"/>
              <a:gd name="T77" fmla="*/ 554 w 554"/>
              <a:gd name="T78" fmla="*/ 547 h 54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54" h="547">
                <a:moveTo>
                  <a:pt x="376" y="446"/>
                </a:moveTo>
                <a:lnTo>
                  <a:pt x="233" y="419"/>
                </a:lnTo>
                <a:lnTo>
                  <a:pt x="211" y="431"/>
                </a:lnTo>
                <a:lnTo>
                  <a:pt x="194" y="396"/>
                </a:lnTo>
                <a:lnTo>
                  <a:pt x="145" y="357"/>
                </a:lnTo>
                <a:lnTo>
                  <a:pt x="31" y="306"/>
                </a:lnTo>
                <a:lnTo>
                  <a:pt x="0" y="338"/>
                </a:lnTo>
                <a:lnTo>
                  <a:pt x="0" y="305"/>
                </a:lnTo>
                <a:lnTo>
                  <a:pt x="55" y="245"/>
                </a:lnTo>
                <a:lnTo>
                  <a:pt x="140" y="222"/>
                </a:lnTo>
                <a:lnTo>
                  <a:pt x="212" y="161"/>
                </a:lnTo>
                <a:lnTo>
                  <a:pt x="312" y="63"/>
                </a:lnTo>
                <a:lnTo>
                  <a:pt x="355" y="0"/>
                </a:lnTo>
                <a:lnTo>
                  <a:pt x="363" y="16"/>
                </a:lnTo>
                <a:lnTo>
                  <a:pt x="505" y="85"/>
                </a:lnTo>
                <a:lnTo>
                  <a:pt x="553" y="86"/>
                </a:lnTo>
                <a:lnTo>
                  <a:pt x="552" y="145"/>
                </a:lnTo>
                <a:lnTo>
                  <a:pt x="509" y="261"/>
                </a:lnTo>
                <a:lnTo>
                  <a:pt x="456" y="354"/>
                </a:lnTo>
                <a:lnTo>
                  <a:pt x="426" y="479"/>
                </a:lnTo>
                <a:lnTo>
                  <a:pt x="393" y="546"/>
                </a:lnTo>
                <a:lnTo>
                  <a:pt x="373" y="535"/>
                </a:lnTo>
                <a:lnTo>
                  <a:pt x="376" y="528"/>
                </a:lnTo>
                <a:lnTo>
                  <a:pt x="343" y="517"/>
                </a:lnTo>
                <a:lnTo>
                  <a:pt x="376" y="4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05" name="Freeform 32"/>
          <p:cNvSpPr>
            <a:spLocks/>
          </p:cNvSpPr>
          <p:nvPr/>
        </p:nvSpPr>
        <p:spPr bwMode="auto">
          <a:xfrm>
            <a:off x="4559300" y="4711700"/>
            <a:ext cx="684213" cy="438150"/>
          </a:xfrm>
          <a:custGeom>
            <a:avLst/>
            <a:gdLst>
              <a:gd name="T0" fmla="*/ 2147483647 w 431"/>
              <a:gd name="T1" fmla="*/ 2147483647 h 276"/>
              <a:gd name="T2" fmla="*/ 2147483647 w 431"/>
              <a:gd name="T3" fmla="*/ 2147483647 h 276"/>
              <a:gd name="T4" fmla="*/ 2147483647 w 431"/>
              <a:gd name="T5" fmla="*/ 2147483647 h 276"/>
              <a:gd name="T6" fmla="*/ 2147483647 w 431"/>
              <a:gd name="T7" fmla="*/ 0 h 276"/>
              <a:gd name="T8" fmla="*/ 2147483647 w 431"/>
              <a:gd name="T9" fmla="*/ 2147483647 h 276"/>
              <a:gd name="T10" fmla="*/ 2147483647 w 431"/>
              <a:gd name="T11" fmla="*/ 2147483647 h 276"/>
              <a:gd name="T12" fmla="*/ 2147483647 w 431"/>
              <a:gd name="T13" fmla="*/ 2147483647 h 276"/>
              <a:gd name="T14" fmla="*/ 2147483647 w 431"/>
              <a:gd name="T15" fmla="*/ 2147483647 h 276"/>
              <a:gd name="T16" fmla="*/ 2147483647 w 431"/>
              <a:gd name="T17" fmla="*/ 2147483647 h 276"/>
              <a:gd name="T18" fmla="*/ 2147483647 w 431"/>
              <a:gd name="T19" fmla="*/ 2147483647 h 276"/>
              <a:gd name="T20" fmla="*/ 2147483647 w 431"/>
              <a:gd name="T21" fmla="*/ 2147483647 h 276"/>
              <a:gd name="T22" fmla="*/ 2147483647 w 431"/>
              <a:gd name="T23" fmla="*/ 2147483647 h 276"/>
              <a:gd name="T24" fmla="*/ 2147483647 w 431"/>
              <a:gd name="T25" fmla="*/ 2147483647 h 276"/>
              <a:gd name="T26" fmla="*/ 2147483647 w 431"/>
              <a:gd name="T27" fmla="*/ 2147483647 h 276"/>
              <a:gd name="T28" fmla="*/ 2147483647 w 431"/>
              <a:gd name="T29" fmla="*/ 2147483647 h 276"/>
              <a:gd name="T30" fmla="*/ 0 w 431"/>
              <a:gd name="T31" fmla="*/ 2147483647 h 276"/>
              <a:gd name="T32" fmla="*/ 2147483647 w 431"/>
              <a:gd name="T33" fmla="*/ 2147483647 h 27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31"/>
              <a:gd name="T52" fmla="*/ 0 h 276"/>
              <a:gd name="T53" fmla="*/ 431 w 431"/>
              <a:gd name="T54" fmla="*/ 276 h 27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31" h="276">
                <a:moveTo>
                  <a:pt x="37" y="187"/>
                </a:moveTo>
                <a:lnTo>
                  <a:pt x="3" y="68"/>
                </a:lnTo>
                <a:lnTo>
                  <a:pt x="54" y="32"/>
                </a:lnTo>
                <a:lnTo>
                  <a:pt x="85" y="0"/>
                </a:lnTo>
                <a:lnTo>
                  <a:pt x="199" y="51"/>
                </a:lnTo>
                <a:lnTo>
                  <a:pt x="248" y="90"/>
                </a:lnTo>
                <a:lnTo>
                  <a:pt x="265" y="125"/>
                </a:lnTo>
                <a:lnTo>
                  <a:pt x="287" y="113"/>
                </a:lnTo>
                <a:lnTo>
                  <a:pt x="430" y="140"/>
                </a:lnTo>
                <a:lnTo>
                  <a:pt x="397" y="211"/>
                </a:lnTo>
                <a:lnTo>
                  <a:pt x="387" y="246"/>
                </a:lnTo>
                <a:lnTo>
                  <a:pt x="282" y="261"/>
                </a:lnTo>
                <a:lnTo>
                  <a:pt x="178" y="275"/>
                </a:lnTo>
                <a:lnTo>
                  <a:pt x="100" y="272"/>
                </a:lnTo>
                <a:lnTo>
                  <a:pt x="21" y="270"/>
                </a:lnTo>
                <a:lnTo>
                  <a:pt x="0" y="252"/>
                </a:lnTo>
                <a:lnTo>
                  <a:pt x="37" y="18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06" name="Freeform 33"/>
          <p:cNvSpPr>
            <a:spLocks/>
          </p:cNvSpPr>
          <p:nvPr/>
        </p:nvSpPr>
        <p:spPr bwMode="auto">
          <a:xfrm>
            <a:off x="4092575" y="5102225"/>
            <a:ext cx="1082675" cy="690563"/>
          </a:xfrm>
          <a:custGeom>
            <a:avLst/>
            <a:gdLst>
              <a:gd name="T0" fmla="*/ 2147483647 w 682"/>
              <a:gd name="T1" fmla="*/ 2147483647 h 435"/>
              <a:gd name="T2" fmla="*/ 2147483647 w 682"/>
              <a:gd name="T3" fmla="*/ 2147483647 h 435"/>
              <a:gd name="T4" fmla="*/ 2147483647 w 682"/>
              <a:gd name="T5" fmla="*/ 2147483647 h 435"/>
              <a:gd name="T6" fmla="*/ 2147483647 w 682"/>
              <a:gd name="T7" fmla="*/ 2147483647 h 435"/>
              <a:gd name="T8" fmla="*/ 2147483647 w 682"/>
              <a:gd name="T9" fmla="*/ 2147483647 h 435"/>
              <a:gd name="T10" fmla="*/ 2147483647 w 682"/>
              <a:gd name="T11" fmla="*/ 2147483647 h 435"/>
              <a:gd name="T12" fmla="*/ 2147483647 w 682"/>
              <a:gd name="T13" fmla="*/ 2147483647 h 435"/>
              <a:gd name="T14" fmla="*/ 2147483647 w 682"/>
              <a:gd name="T15" fmla="*/ 2147483647 h 435"/>
              <a:gd name="T16" fmla="*/ 2147483647 w 682"/>
              <a:gd name="T17" fmla="*/ 2147483647 h 435"/>
              <a:gd name="T18" fmla="*/ 2147483647 w 682"/>
              <a:gd name="T19" fmla="*/ 2147483647 h 435"/>
              <a:gd name="T20" fmla="*/ 0 w 682"/>
              <a:gd name="T21" fmla="*/ 2147483647 h 435"/>
              <a:gd name="T22" fmla="*/ 2147483647 w 682"/>
              <a:gd name="T23" fmla="*/ 2147483647 h 435"/>
              <a:gd name="T24" fmla="*/ 2147483647 w 682"/>
              <a:gd name="T25" fmla="*/ 2147483647 h 435"/>
              <a:gd name="T26" fmla="*/ 2147483647 w 682"/>
              <a:gd name="T27" fmla="*/ 2147483647 h 435"/>
              <a:gd name="T28" fmla="*/ 2147483647 w 682"/>
              <a:gd name="T29" fmla="*/ 2147483647 h 435"/>
              <a:gd name="T30" fmla="*/ 2147483647 w 682"/>
              <a:gd name="T31" fmla="*/ 2147483647 h 435"/>
              <a:gd name="T32" fmla="*/ 2147483647 w 682"/>
              <a:gd name="T33" fmla="*/ 2147483647 h 435"/>
              <a:gd name="T34" fmla="*/ 2147483647 w 682"/>
              <a:gd name="T35" fmla="*/ 2147483647 h 435"/>
              <a:gd name="T36" fmla="*/ 2147483647 w 682"/>
              <a:gd name="T37" fmla="*/ 2147483647 h 435"/>
              <a:gd name="T38" fmla="*/ 2147483647 w 682"/>
              <a:gd name="T39" fmla="*/ 2147483647 h 435"/>
              <a:gd name="T40" fmla="*/ 2147483647 w 682"/>
              <a:gd name="T41" fmla="*/ 2147483647 h 435"/>
              <a:gd name="T42" fmla="*/ 2147483647 w 682"/>
              <a:gd name="T43" fmla="*/ 0 h 435"/>
              <a:gd name="T44" fmla="*/ 2147483647 w 682"/>
              <a:gd name="T45" fmla="*/ 2147483647 h 435"/>
              <a:gd name="T46" fmla="*/ 2147483647 w 682"/>
              <a:gd name="T47" fmla="*/ 2147483647 h 435"/>
              <a:gd name="T48" fmla="*/ 2147483647 w 682"/>
              <a:gd name="T49" fmla="*/ 2147483647 h 435"/>
              <a:gd name="T50" fmla="*/ 2147483647 w 682"/>
              <a:gd name="T51" fmla="*/ 2147483647 h 435"/>
              <a:gd name="T52" fmla="*/ 2147483647 w 682"/>
              <a:gd name="T53" fmla="*/ 2147483647 h 43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82"/>
              <a:gd name="T82" fmla="*/ 0 h 435"/>
              <a:gd name="T83" fmla="*/ 682 w 682"/>
              <a:gd name="T84" fmla="*/ 435 h 43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82" h="435">
                <a:moveTo>
                  <a:pt x="369" y="332"/>
                </a:moveTo>
                <a:lnTo>
                  <a:pt x="349" y="392"/>
                </a:lnTo>
                <a:lnTo>
                  <a:pt x="335" y="433"/>
                </a:lnTo>
                <a:lnTo>
                  <a:pt x="322" y="434"/>
                </a:lnTo>
                <a:lnTo>
                  <a:pt x="309" y="434"/>
                </a:lnTo>
                <a:lnTo>
                  <a:pt x="281" y="404"/>
                </a:lnTo>
                <a:lnTo>
                  <a:pt x="183" y="421"/>
                </a:lnTo>
                <a:lnTo>
                  <a:pt x="149" y="402"/>
                </a:lnTo>
                <a:lnTo>
                  <a:pt x="139" y="353"/>
                </a:lnTo>
                <a:lnTo>
                  <a:pt x="43" y="343"/>
                </a:lnTo>
                <a:lnTo>
                  <a:pt x="0" y="292"/>
                </a:lnTo>
                <a:lnTo>
                  <a:pt x="26" y="199"/>
                </a:lnTo>
                <a:lnTo>
                  <a:pt x="80" y="129"/>
                </a:lnTo>
                <a:lnTo>
                  <a:pt x="160" y="77"/>
                </a:lnTo>
                <a:lnTo>
                  <a:pt x="242" y="64"/>
                </a:lnTo>
                <a:lnTo>
                  <a:pt x="279" y="11"/>
                </a:lnTo>
                <a:lnTo>
                  <a:pt x="294" y="6"/>
                </a:lnTo>
                <a:lnTo>
                  <a:pt x="315" y="24"/>
                </a:lnTo>
                <a:lnTo>
                  <a:pt x="394" y="26"/>
                </a:lnTo>
                <a:lnTo>
                  <a:pt x="472" y="29"/>
                </a:lnTo>
                <a:lnTo>
                  <a:pt x="576" y="15"/>
                </a:lnTo>
                <a:lnTo>
                  <a:pt x="681" y="0"/>
                </a:lnTo>
                <a:lnTo>
                  <a:pt x="662" y="89"/>
                </a:lnTo>
                <a:lnTo>
                  <a:pt x="643" y="178"/>
                </a:lnTo>
                <a:lnTo>
                  <a:pt x="621" y="215"/>
                </a:lnTo>
                <a:lnTo>
                  <a:pt x="495" y="273"/>
                </a:lnTo>
                <a:lnTo>
                  <a:pt x="369" y="33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07" name="Freeform 34"/>
          <p:cNvSpPr>
            <a:spLocks/>
          </p:cNvSpPr>
          <p:nvPr/>
        </p:nvSpPr>
        <p:spPr bwMode="auto">
          <a:xfrm>
            <a:off x="4646613" y="5046663"/>
            <a:ext cx="722312" cy="679450"/>
          </a:xfrm>
          <a:custGeom>
            <a:avLst/>
            <a:gdLst>
              <a:gd name="T0" fmla="*/ 2147483647 w 455"/>
              <a:gd name="T1" fmla="*/ 2147483647 h 428"/>
              <a:gd name="T2" fmla="*/ 2147483647 w 455"/>
              <a:gd name="T3" fmla="*/ 2147483647 h 428"/>
              <a:gd name="T4" fmla="*/ 2147483647 w 455"/>
              <a:gd name="T5" fmla="*/ 2147483647 h 428"/>
              <a:gd name="T6" fmla="*/ 2147483647 w 455"/>
              <a:gd name="T7" fmla="*/ 2147483647 h 428"/>
              <a:gd name="T8" fmla="*/ 2147483647 w 455"/>
              <a:gd name="T9" fmla="*/ 2147483647 h 428"/>
              <a:gd name="T10" fmla="*/ 2147483647 w 455"/>
              <a:gd name="T11" fmla="*/ 2147483647 h 428"/>
              <a:gd name="T12" fmla="*/ 2147483647 w 455"/>
              <a:gd name="T13" fmla="*/ 2147483647 h 428"/>
              <a:gd name="T14" fmla="*/ 2147483647 w 455"/>
              <a:gd name="T15" fmla="*/ 2147483647 h 428"/>
              <a:gd name="T16" fmla="*/ 2147483647 w 455"/>
              <a:gd name="T17" fmla="*/ 2147483647 h 428"/>
              <a:gd name="T18" fmla="*/ 2147483647 w 455"/>
              <a:gd name="T19" fmla="*/ 2147483647 h 428"/>
              <a:gd name="T20" fmla="*/ 0 w 455"/>
              <a:gd name="T21" fmla="*/ 2147483647 h 428"/>
              <a:gd name="T22" fmla="*/ 2147483647 w 455"/>
              <a:gd name="T23" fmla="*/ 2147483647 h 428"/>
              <a:gd name="T24" fmla="*/ 2147483647 w 455"/>
              <a:gd name="T25" fmla="*/ 2147483647 h 428"/>
              <a:gd name="T26" fmla="*/ 2147483647 w 455"/>
              <a:gd name="T27" fmla="*/ 2147483647 h 428"/>
              <a:gd name="T28" fmla="*/ 2147483647 w 455"/>
              <a:gd name="T29" fmla="*/ 2147483647 h 428"/>
              <a:gd name="T30" fmla="*/ 2147483647 w 455"/>
              <a:gd name="T31" fmla="*/ 2147483647 h 428"/>
              <a:gd name="T32" fmla="*/ 2147483647 w 455"/>
              <a:gd name="T33" fmla="*/ 2147483647 h 428"/>
              <a:gd name="T34" fmla="*/ 2147483647 w 455"/>
              <a:gd name="T35" fmla="*/ 0 h 428"/>
              <a:gd name="T36" fmla="*/ 2147483647 w 455"/>
              <a:gd name="T37" fmla="*/ 2147483647 h 428"/>
              <a:gd name="T38" fmla="*/ 2147483647 w 455"/>
              <a:gd name="T39" fmla="*/ 2147483647 h 428"/>
              <a:gd name="T40" fmla="*/ 2147483647 w 455"/>
              <a:gd name="T41" fmla="*/ 2147483647 h 428"/>
              <a:gd name="T42" fmla="*/ 2147483647 w 455"/>
              <a:gd name="T43" fmla="*/ 2147483647 h 428"/>
              <a:gd name="T44" fmla="*/ 2147483647 w 455"/>
              <a:gd name="T45" fmla="*/ 2147483647 h 428"/>
              <a:gd name="T46" fmla="*/ 2147483647 w 455"/>
              <a:gd name="T47" fmla="*/ 2147483647 h 42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5"/>
              <a:gd name="T73" fmla="*/ 0 h 428"/>
              <a:gd name="T74" fmla="*/ 455 w 455"/>
              <a:gd name="T75" fmla="*/ 428 h 42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5" h="428">
                <a:moveTo>
                  <a:pt x="454" y="354"/>
                </a:moveTo>
                <a:lnTo>
                  <a:pt x="391" y="373"/>
                </a:lnTo>
                <a:lnTo>
                  <a:pt x="305" y="370"/>
                </a:lnTo>
                <a:lnTo>
                  <a:pt x="297" y="344"/>
                </a:lnTo>
                <a:lnTo>
                  <a:pt x="315" y="311"/>
                </a:lnTo>
                <a:lnTo>
                  <a:pt x="305" y="299"/>
                </a:lnTo>
                <a:lnTo>
                  <a:pt x="264" y="332"/>
                </a:lnTo>
                <a:lnTo>
                  <a:pt x="235" y="332"/>
                </a:lnTo>
                <a:lnTo>
                  <a:pt x="175" y="378"/>
                </a:lnTo>
                <a:lnTo>
                  <a:pt x="145" y="374"/>
                </a:lnTo>
                <a:lnTo>
                  <a:pt x="0" y="427"/>
                </a:lnTo>
                <a:lnTo>
                  <a:pt x="20" y="367"/>
                </a:lnTo>
                <a:lnTo>
                  <a:pt x="146" y="308"/>
                </a:lnTo>
                <a:lnTo>
                  <a:pt x="272" y="250"/>
                </a:lnTo>
                <a:lnTo>
                  <a:pt x="294" y="213"/>
                </a:lnTo>
                <a:lnTo>
                  <a:pt x="313" y="124"/>
                </a:lnTo>
                <a:lnTo>
                  <a:pt x="332" y="35"/>
                </a:lnTo>
                <a:lnTo>
                  <a:pt x="342" y="0"/>
                </a:lnTo>
                <a:lnTo>
                  <a:pt x="375" y="11"/>
                </a:lnTo>
                <a:lnTo>
                  <a:pt x="372" y="18"/>
                </a:lnTo>
                <a:lnTo>
                  <a:pt x="392" y="29"/>
                </a:lnTo>
                <a:lnTo>
                  <a:pt x="377" y="121"/>
                </a:lnTo>
                <a:lnTo>
                  <a:pt x="396" y="234"/>
                </a:lnTo>
                <a:lnTo>
                  <a:pt x="454" y="3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08" name="Freeform 35"/>
          <p:cNvSpPr>
            <a:spLocks/>
          </p:cNvSpPr>
          <p:nvPr/>
        </p:nvSpPr>
        <p:spPr bwMode="auto">
          <a:xfrm>
            <a:off x="4624388" y="5521325"/>
            <a:ext cx="847725" cy="473075"/>
          </a:xfrm>
          <a:custGeom>
            <a:avLst/>
            <a:gdLst>
              <a:gd name="T0" fmla="*/ 2147483647 w 534"/>
              <a:gd name="T1" fmla="*/ 2147483647 h 298"/>
              <a:gd name="T2" fmla="*/ 2147483647 w 534"/>
              <a:gd name="T3" fmla="*/ 2147483647 h 298"/>
              <a:gd name="T4" fmla="*/ 2147483647 w 534"/>
              <a:gd name="T5" fmla="*/ 2147483647 h 298"/>
              <a:gd name="T6" fmla="*/ 2147483647 w 534"/>
              <a:gd name="T7" fmla="*/ 2147483647 h 298"/>
              <a:gd name="T8" fmla="*/ 2147483647 w 534"/>
              <a:gd name="T9" fmla="*/ 2147483647 h 298"/>
              <a:gd name="T10" fmla="*/ 2147483647 w 534"/>
              <a:gd name="T11" fmla="*/ 2147483647 h 298"/>
              <a:gd name="T12" fmla="*/ 0 w 534"/>
              <a:gd name="T13" fmla="*/ 2147483647 h 298"/>
              <a:gd name="T14" fmla="*/ 2147483647 w 534"/>
              <a:gd name="T15" fmla="*/ 2147483647 h 298"/>
              <a:gd name="T16" fmla="*/ 2147483647 w 534"/>
              <a:gd name="T17" fmla="*/ 2147483647 h 298"/>
              <a:gd name="T18" fmla="*/ 2147483647 w 534"/>
              <a:gd name="T19" fmla="*/ 2147483647 h 298"/>
              <a:gd name="T20" fmla="*/ 2147483647 w 534"/>
              <a:gd name="T21" fmla="*/ 2147483647 h 298"/>
              <a:gd name="T22" fmla="*/ 2147483647 w 534"/>
              <a:gd name="T23" fmla="*/ 2147483647 h 298"/>
              <a:gd name="T24" fmla="*/ 2147483647 w 534"/>
              <a:gd name="T25" fmla="*/ 0 h 298"/>
              <a:gd name="T26" fmla="*/ 2147483647 w 534"/>
              <a:gd name="T27" fmla="*/ 2147483647 h 298"/>
              <a:gd name="T28" fmla="*/ 2147483647 w 534"/>
              <a:gd name="T29" fmla="*/ 2147483647 h 298"/>
              <a:gd name="T30" fmla="*/ 2147483647 w 534"/>
              <a:gd name="T31" fmla="*/ 2147483647 h 298"/>
              <a:gd name="T32" fmla="*/ 2147483647 w 534"/>
              <a:gd name="T33" fmla="*/ 2147483647 h 298"/>
              <a:gd name="T34" fmla="*/ 2147483647 w 534"/>
              <a:gd name="T35" fmla="*/ 2147483647 h 298"/>
              <a:gd name="T36" fmla="*/ 2147483647 w 534"/>
              <a:gd name="T37" fmla="*/ 2147483647 h 298"/>
              <a:gd name="T38" fmla="*/ 2147483647 w 534"/>
              <a:gd name="T39" fmla="*/ 2147483647 h 29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34"/>
              <a:gd name="T61" fmla="*/ 0 h 298"/>
              <a:gd name="T62" fmla="*/ 534 w 534"/>
              <a:gd name="T63" fmla="*/ 298 h 29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34" h="298">
                <a:moveTo>
                  <a:pt x="533" y="256"/>
                </a:moveTo>
                <a:lnTo>
                  <a:pt x="422" y="296"/>
                </a:lnTo>
                <a:lnTo>
                  <a:pt x="229" y="240"/>
                </a:lnTo>
                <a:lnTo>
                  <a:pt x="198" y="270"/>
                </a:lnTo>
                <a:lnTo>
                  <a:pt x="159" y="263"/>
                </a:lnTo>
                <a:lnTo>
                  <a:pt x="68" y="297"/>
                </a:lnTo>
                <a:lnTo>
                  <a:pt x="0" y="169"/>
                </a:lnTo>
                <a:lnTo>
                  <a:pt x="14" y="128"/>
                </a:lnTo>
                <a:lnTo>
                  <a:pt x="159" y="75"/>
                </a:lnTo>
                <a:lnTo>
                  <a:pt x="189" y="79"/>
                </a:lnTo>
                <a:lnTo>
                  <a:pt x="249" y="33"/>
                </a:lnTo>
                <a:lnTo>
                  <a:pt x="278" y="33"/>
                </a:lnTo>
                <a:lnTo>
                  <a:pt x="319" y="0"/>
                </a:lnTo>
                <a:lnTo>
                  <a:pt x="329" y="12"/>
                </a:lnTo>
                <a:lnTo>
                  <a:pt x="311" y="45"/>
                </a:lnTo>
                <a:lnTo>
                  <a:pt x="319" y="71"/>
                </a:lnTo>
                <a:lnTo>
                  <a:pt x="405" y="74"/>
                </a:lnTo>
                <a:lnTo>
                  <a:pt x="468" y="55"/>
                </a:lnTo>
                <a:lnTo>
                  <a:pt x="506" y="127"/>
                </a:lnTo>
                <a:lnTo>
                  <a:pt x="533" y="25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09" name="Freeform 36"/>
          <p:cNvSpPr>
            <a:spLocks/>
          </p:cNvSpPr>
          <p:nvPr/>
        </p:nvSpPr>
        <p:spPr bwMode="auto">
          <a:xfrm>
            <a:off x="4495800" y="5902325"/>
            <a:ext cx="1004888" cy="549275"/>
          </a:xfrm>
          <a:custGeom>
            <a:avLst/>
            <a:gdLst>
              <a:gd name="T0" fmla="*/ 2147483647 w 633"/>
              <a:gd name="T1" fmla="*/ 2147483647 h 346"/>
              <a:gd name="T2" fmla="*/ 2147483647 w 633"/>
              <a:gd name="T3" fmla="*/ 2147483647 h 346"/>
              <a:gd name="T4" fmla="*/ 2147483647 w 633"/>
              <a:gd name="T5" fmla="*/ 2147483647 h 346"/>
              <a:gd name="T6" fmla="*/ 2147483647 w 633"/>
              <a:gd name="T7" fmla="*/ 2147483647 h 346"/>
              <a:gd name="T8" fmla="*/ 2147483647 w 633"/>
              <a:gd name="T9" fmla="*/ 2147483647 h 346"/>
              <a:gd name="T10" fmla="*/ 2147483647 w 633"/>
              <a:gd name="T11" fmla="*/ 2147483647 h 346"/>
              <a:gd name="T12" fmla="*/ 2147483647 w 633"/>
              <a:gd name="T13" fmla="*/ 2147483647 h 346"/>
              <a:gd name="T14" fmla="*/ 2147483647 w 633"/>
              <a:gd name="T15" fmla="*/ 2147483647 h 346"/>
              <a:gd name="T16" fmla="*/ 2147483647 w 633"/>
              <a:gd name="T17" fmla="*/ 2147483647 h 346"/>
              <a:gd name="T18" fmla="*/ 2147483647 w 633"/>
              <a:gd name="T19" fmla="*/ 2147483647 h 346"/>
              <a:gd name="T20" fmla="*/ 2147483647 w 633"/>
              <a:gd name="T21" fmla="*/ 2147483647 h 346"/>
              <a:gd name="T22" fmla="*/ 0 w 633"/>
              <a:gd name="T23" fmla="*/ 2147483647 h 346"/>
              <a:gd name="T24" fmla="*/ 2147483647 w 633"/>
              <a:gd name="T25" fmla="*/ 2147483647 h 346"/>
              <a:gd name="T26" fmla="*/ 2147483647 w 633"/>
              <a:gd name="T27" fmla="*/ 2147483647 h 346"/>
              <a:gd name="T28" fmla="*/ 2147483647 w 633"/>
              <a:gd name="T29" fmla="*/ 2147483647 h 346"/>
              <a:gd name="T30" fmla="*/ 2147483647 w 633"/>
              <a:gd name="T31" fmla="*/ 2147483647 h 346"/>
              <a:gd name="T32" fmla="*/ 2147483647 w 633"/>
              <a:gd name="T33" fmla="*/ 2147483647 h 346"/>
              <a:gd name="T34" fmla="*/ 2147483647 w 633"/>
              <a:gd name="T35" fmla="*/ 0 h 346"/>
              <a:gd name="T36" fmla="*/ 2147483647 w 633"/>
              <a:gd name="T37" fmla="*/ 2147483647 h 346"/>
              <a:gd name="T38" fmla="*/ 2147483647 w 633"/>
              <a:gd name="T39" fmla="*/ 2147483647 h 346"/>
              <a:gd name="T40" fmla="*/ 2147483647 w 633"/>
              <a:gd name="T41" fmla="*/ 2147483647 h 346"/>
              <a:gd name="T42" fmla="*/ 2147483647 w 633"/>
              <a:gd name="T43" fmla="*/ 2147483647 h 346"/>
              <a:gd name="T44" fmla="*/ 2147483647 w 633"/>
              <a:gd name="T45" fmla="*/ 2147483647 h 346"/>
              <a:gd name="T46" fmla="*/ 2147483647 w 633"/>
              <a:gd name="T47" fmla="*/ 2147483647 h 34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33"/>
              <a:gd name="T73" fmla="*/ 0 h 346"/>
              <a:gd name="T74" fmla="*/ 633 w 633"/>
              <a:gd name="T75" fmla="*/ 346 h 34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33" h="346">
                <a:moveTo>
                  <a:pt x="437" y="330"/>
                </a:moveTo>
                <a:lnTo>
                  <a:pt x="429" y="323"/>
                </a:lnTo>
                <a:lnTo>
                  <a:pt x="407" y="335"/>
                </a:lnTo>
                <a:lnTo>
                  <a:pt x="384" y="318"/>
                </a:lnTo>
                <a:lnTo>
                  <a:pt x="327" y="334"/>
                </a:lnTo>
                <a:lnTo>
                  <a:pt x="279" y="323"/>
                </a:lnTo>
                <a:lnTo>
                  <a:pt x="248" y="345"/>
                </a:lnTo>
                <a:lnTo>
                  <a:pt x="170" y="247"/>
                </a:lnTo>
                <a:lnTo>
                  <a:pt x="132" y="259"/>
                </a:lnTo>
                <a:lnTo>
                  <a:pt x="122" y="243"/>
                </a:lnTo>
                <a:lnTo>
                  <a:pt x="47" y="143"/>
                </a:lnTo>
                <a:lnTo>
                  <a:pt x="0" y="101"/>
                </a:lnTo>
                <a:lnTo>
                  <a:pt x="32" y="87"/>
                </a:lnTo>
                <a:lnTo>
                  <a:pt x="75" y="117"/>
                </a:lnTo>
                <a:lnTo>
                  <a:pt x="149" y="57"/>
                </a:lnTo>
                <a:lnTo>
                  <a:pt x="240" y="23"/>
                </a:lnTo>
                <a:lnTo>
                  <a:pt x="279" y="30"/>
                </a:lnTo>
                <a:lnTo>
                  <a:pt x="310" y="0"/>
                </a:lnTo>
                <a:lnTo>
                  <a:pt x="503" y="56"/>
                </a:lnTo>
                <a:lnTo>
                  <a:pt x="614" y="16"/>
                </a:lnTo>
                <a:lnTo>
                  <a:pt x="632" y="114"/>
                </a:lnTo>
                <a:lnTo>
                  <a:pt x="610" y="202"/>
                </a:lnTo>
                <a:lnTo>
                  <a:pt x="544" y="260"/>
                </a:lnTo>
                <a:lnTo>
                  <a:pt x="437" y="33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10" name="Freeform 37"/>
          <p:cNvSpPr>
            <a:spLocks/>
          </p:cNvSpPr>
          <p:nvPr/>
        </p:nvSpPr>
        <p:spPr bwMode="auto">
          <a:xfrm>
            <a:off x="4808538" y="6407150"/>
            <a:ext cx="409575" cy="293688"/>
          </a:xfrm>
          <a:custGeom>
            <a:avLst/>
            <a:gdLst>
              <a:gd name="T0" fmla="*/ 2147483647 w 258"/>
              <a:gd name="T1" fmla="*/ 2147483647 h 185"/>
              <a:gd name="T2" fmla="*/ 2147483647 w 258"/>
              <a:gd name="T3" fmla="*/ 2147483647 h 185"/>
              <a:gd name="T4" fmla="*/ 2147483647 w 258"/>
              <a:gd name="T5" fmla="*/ 2147483647 h 185"/>
              <a:gd name="T6" fmla="*/ 2147483647 w 258"/>
              <a:gd name="T7" fmla="*/ 2147483647 h 185"/>
              <a:gd name="T8" fmla="*/ 2147483647 w 258"/>
              <a:gd name="T9" fmla="*/ 2147483647 h 185"/>
              <a:gd name="T10" fmla="*/ 0 w 258"/>
              <a:gd name="T11" fmla="*/ 2147483647 h 185"/>
              <a:gd name="T12" fmla="*/ 2147483647 w 258"/>
              <a:gd name="T13" fmla="*/ 2147483647 h 185"/>
              <a:gd name="T14" fmla="*/ 2147483647 w 258"/>
              <a:gd name="T15" fmla="*/ 2147483647 h 185"/>
              <a:gd name="T16" fmla="*/ 2147483647 w 258"/>
              <a:gd name="T17" fmla="*/ 2147483647 h 185"/>
              <a:gd name="T18" fmla="*/ 2147483647 w 258"/>
              <a:gd name="T19" fmla="*/ 0 h 185"/>
              <a:gd name="T20" fmla="*/ 2147483647 w 258"/>
              <a:gd name="T21" fmla="*/ 2147483647 h 185"/>
              <a:gd name="T22" fmla="*/ 2147483647 w 258"/>
              <a:gd name="T23" fmla="*/ 2147483647 h 185"/>
              <a:gd name="T24" fmla="*/ 2147483647 w 258"/>
              <a:gd name="T25" fmla="*/ 2147483647 h 185"/>
              <a:gd name="T26" fmla="*/ 2147483647 w 258"/>
              <a:gd name="T27" fmla="*/ 2147483647 h 185"/>
              <a:gd name="T28" fmla="*/ 2147483647 w 258"/>
              <a:gd name="T29" fmla="*/ 2147483647 h 185"/>
              <a:gd name="T30" fmla="*/ 2147483647 w 258"/>
              <a:gd name="T31" fmla="*/ 2147483647 h 18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58"/>
              <a:gd name="T49" fmla="*/ 0 h 185"/>
              <a:gd name="T50" fmla="*/ 258 w 258"/>
              <a:gd name="T51" fmla="*/ 185 h 18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58" h="185">
                <a:moveTo>
                  <a:pt x="257" y="124"/>
                </a:moveTo>
                <a:lnTo>
                  <a:pt x="218" y="115"/>
                </a:lnTo>
                <a:lnTo>
                  <a:pt x="196" y="163"/>
                </a:lnTo>
                <a:lnTo>
                  <a:pt x="150" y="184"/>
                </a:lnTo>
                <a:lnTo>
                  <a:pt x="74" y="163"/>
                </a:lnTo>
                <a:lnTo>
                  <a:pt x="0" y="54"/>
                </a:lnTo>
                <a:lnTo>
                  <a:pt x="51" y="27"/>
                </a:lnTo>
                <a:lnTo>
                  <a:pt x="82" y="5"/>
                </a:lnTo>
                <a:lnTo>
                  <a:pt x="130" y="16"/>
                </a:lnTo>
                <a:lnTo>
                  <a:pt x="187" y="0"/>
                </a:lnTo>
                <a:lnTo>
                  <a:pt x="210" y="17"/>
                </a:lnTo>
                <a:lnTo>
                  <a:pt x="232" y="5"/>
                </a:lnTo>
                <a:lnTo>
                  <a:pt x="240" y="12"/>
                </a:lnTo>
                <a:lnTo>
                  <a:pt x="230" y="39"/>
                </a:lnTo>
                <a:lnTo>
                  <a:pt x="239" y="71"/>
                </a:lnTo>
                <a:lnTo>
                  <a:pt x="257" y="12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11" name="Freeform 38"/>
          <p:cNvSpPr>
            <a:spLocks/>
          </p:cNvSpPr>
          <p:nvPr/>
        </p:nvSpPr>
        <p:spPr bwMode="auto">
          <a:xfrm>
            <a:off x="4535488" y="6689725"/>
            <a:ext cx="784225" cy="711200"/>
          </a:xfrm>
          <a:custGeom>
            <a:avLst/>
            <a:gdLst>
              <a:gd name="T0" fmla="*/ 2147483647 w 494"/>
              <a:gd name="T1" fmla="*/ 2147483647 h 448"/>
              <a:gd name="T2" fmla="*/ 2147483647 w 494"/>
              <a:gd name="T3" fmla="*/ 2147483647 h 448"/>
              <a:gd name="T4" fmla="*/ 2147483647 w 494"/>
              <a:gd name="T5" fmla="*/ 2147483647 h 448"/>
              <a:gd name="T6" fmla="*/ 2147483647 w 494"/>
              <a:gd name="T7" fmla="*/ 2147483647 h 448"/>
              <a:gd name="T8" fmla="*/ 2147483647 w 494"/>
              <a:gd name="T9" fmla="*/ 2147483647 h 448"/>
              <a:gd name="T10" fmla="*/ 2147483647 w 494"/>
              <a:gd name="T11" fmla="*/ 2147483647 h 448"/>
              <a:gd name="T12" fmla="*/ 2147483647 w 494"/>
              <a:gd name="T13" fmla="*/ 2147483647 h 448"/>
              <a:gd name="T14" fmla="*/ 2147483647 w 494"/>
              <a:gd name="T15" fmla="*/ 2147483647 h 448"/>
              <a:gd name="T16" fmla="*/ 2147483647 w 494"/>
              <a:gd name="T17" fmla="*/ 2147483647 h 448"/>
              <a:gd name="T18" fmla="*/ 2147483647 w 494"/>
              <a:gd name="T19" fmla="*/ 2147483647 h 448"/>
              <a:gd name="T20" fmla="*/ 2147483647 w 494"/>
              <a:gd name="T21" fmla="*/ 2147483647 h 448"/>
              <a:gd name="T22" fmla="*/ 2147483647 w 494"/>
              <a:gd name="T23" fmla="*/ 2147483647 h 448"/>
              <a:gd name="T24" fmla="*/ 0 w 494"/>
              <a:gd name="T25" fmla="*/ 2147483647 h 448"/>
              <a:gd name="T26" fmla="*/ 2147483647 w 494"/>
              <a:gd name="T27" fmla="*/ 2147483647 h 448"/>
              <a:gd name="T28" fmla="*/ 2147483647 w 494"/>
              <a:gd name="T29" fmla="*/ 2147483647 h 448"/>
              <a:gd name="T30" fmla="*/ 2147483647 w 494"/>
              <a:gd name="T31" fmla="*/ 2147483647 h 448"/>
              <a:gd name="T32" fmla="*/ 2147483647 w 494"/>
              <a:gd name="T33" fmla="*/ 2147483647 h 448"/>
              <a:gd name="T34" fmla="*/ 2147483647 w 494"/>
              <a:gd name="T35" fmla="*/ 2147483647 h 448"/>
              <a:gd name="T36" fmla="*/ 2147483647 w 494"/>
              <a:gd name="T37" fmla="*/ 2147483647 h 448"/>
              <a:gd name="T38" fmla="*/ 2147483647 w 494"/>
              <a:gd name="T39" fmla="*/ 0 h 448"/>
              <a:gd name="T40" fmla="*/ 2147483647 w 494"/>
              <a:gd name="T41" fmla="*/ 2147483647 h 4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94"/>
              <a:gd name="T64" fmla="*/ 0 h 448"/>
              <a:gd name="T65" fmla="*/ 494 w 494"/>
              <a:gd name="T66" fmla="*/ 448 h 4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94" h="448">
                <a:moveTo>
                  <a:pt x="493" y="43"/>
                </a:moveTo>
                <a:lnTo>
                  <a:pt x="455" y="84"/>
                </a:lnTo>
                <a:lnTo>
                  <a:pt x="416" y="72"/>
                </a:lnTo>
                <a:lnTo>
                  <a:pt x="393" y="110"/>
                </a:lnTo>
                <a:lnTo>
                  <a:pt x="406" y="134"/>
                </a:lnTo>
                <a:lnTo>
                  <a:pt x="303" y="296"/>
                </a:lnTo>
                <a:lnTo>
                  <a:pt x="262" y="292"/>
                </a:lnTo>
                <a:lnTo>
                  <a:pt x="251" y="390"/>
                </a:lnTo>
                <a:lnTo>
                  <a:pt x="143" y="417"/>
                </a:lnTo>
                <a:lnTo>
                  <a:pt x="94" y="447"/>
                </a:lnTo>
                <a:lnTo>
                  <a:pt x="94" y="404"/>
                </a:lnTo>
                <a:lnTo>
                  <a:pt x="29" y="327"/>
                </a:lnTo>
                <a:lnTo>
                  <a:pt x="0" y="230"/>
                </a:lnTo>
                <a:lnTo>
                  <a:pt x="62" y="159"/>
                </a:lnTo>
                <a:lnTo>
                  <a:pt x="110" y="65"/>
                </a:lnTo>
                <a:lnTo>
                  <a:pt x="169" y="96"/>
                </a:lnTo>
                <a:lnTo>
                  <a:pt x="207" y="22"/>
                </a:lnTo>
                <a:lnTo>
                  <a:pt x="267" y="11"/>
                </a:lnTo>
                <a:lnTo>
                  <a:pt x="376" y="57"/>
                </a:lnTo>
                <a:lnTo>
                  <a:pt x="467" y="0"/>
                </a:lnTo>
                <a:lnTo>
                  <a:pt x="493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12" name="Freeform 39"/>
          <p:cNvSpPr>
            <a:spLocks/>
          </p:cNvSpPr>
          <p:nvPr/>
        </p:nvSpPr>
        <p:spPr bwMode="auto">
          <a:xfrm>
            <a:off x="4684713" y="6757988"/>
            <a:ext cx="1028700" cy="741362"/>
          </a:xfrm>
          <a:custGeom>
            <a:avLst/>
            <a:gdLst>
              <a:gd name="T0" fmla="*/ 2147483647 w 648"/>
              <a:gd name="T1" fmla="*/ 2147483647 h 467"/>
              <a:gd name="T2" fmla="*/ 2147483647 w 648"/>
              <a:gd name="T3" fmla="*/ 2147483647 h 467"/>
              <a:gd name="T4" fmla="*/ 2147483647 w 648"/>
              <a:gd name="T5" fmla="*/ 2147483647 h 467"/>
              <a:gd name="T6" fmla="*/ 0 w 648"/>
              <a:gd name="T7" fmla="*/ 2147483647 h 467"/>
              <a:gd name="T8" fmla="*/ 2147483647 w 648"/>
              <a:gd name="T9" fmla="*/ 2147483647 h 467"/>
              <a:gd name="T10" fmla="*/ 2147483647 w 648"/>
              <a:gd name="T11" fmla="*/ 2147483647 h 467"/>
              <a:gd name="T12" fmla="*/ 2147483647 w 648"/>
              <a:gd name="T13" fmla="*/ 2147483647 h 467"/>
              <a:gd name="T14" fmla="*/ 2147483647 w 648"/>
              <a:gd name="T15" fmla="*/ 2147483647 h 467"/>
              <a:gd name="T16" fmla="*/ 2147483647 w 648"/>
              <a:gd name="T17" fmla="*/ 2147483647 h 467"/>
              <a:gd name="T18" fmla="*/ 2147483647 w 648"/>
              <a:gd name="T19" fmla="*/ 2147483647 h 467"/>
              <a:gd name="T20" fmla="*/ 2147483647 w 648"/>
              <a:gd name="T21" fmla="*/ 2147483647 h 467"/>
              <a:gd name="T22" fmla="*/ 2147483647 w 648"/>
              <a:gd name="T23" fmla="*/ 2147483647 h 467"/>
              <a:gd name="T24" fmla="*/ 2147483647 w 648"/>
              <a:gd name="T25" fmla="*/ 0 h 467"/>
              <a:gd name="T26" fmla="*/ 2147483647 w 648"/>
              <a:gd name="T27" fmla="*/ 2147483647 h 467"/>
              <a:gd name="T28" fmla="*/ 2147483647 w 648"/>
              <a:gd name="T29" fmla="*/ 2147483647 h 467"/>
              <a:gd name="T30" fmla="*/ 2147483647 w 648"/>
              <a:gd name="T31" fmla="*/ 2147483647 h 467"/>
              <a:gd name="T32" fmla="*/ 2147483647 w 648"/>
              <a:gd name="T33" fmla="*/ 2147483647 h 467"/>
              <a:gd name="T34" fmla="*/ 2147483647 w 648"/>
              <a:gd name="T35" fmla="*/ 2147483647 h 467"/>
              <a:gd name="T36" fmla="*/ 2147483647 w 648"/>
              <a:gd name="T37" fmla="*/ 2147483647 h 467"/>
              <a:gd name="T38" fmla="*/ 2147483647 w 648"/>
              <a:gd name="T39" fmla="*/ 2147483647 h 467"/>
              <a:gd name="T40" fmla="*/ 2147483647 w 648"/>
              <a:gd name="T41" fmla="*/ 2147483647 h 467"/>
              <a:gd name="T42" fmla="*/ 2147483647 w 648"/>
              <a:gd name="T43" fmla="*/ 2147483647 h 467"/>
              <a:gd name="T44" fmla="*/ 2147483647 w 648"/>
              <a:gd name="T45" fmla="*/ 2147483647 h 467"/>
              <a:gd name="T46" fmla="*/ 2147483647 w 648"/>
              <a:gd name="T47" fmla="*/ 2147483647 h 467"/>
              <a:gd name="T48" fmla="*/ 2147483647 w 648"/>
              <a:gd name="T49" fmla="*/ 2147483647 h 467"/>
              <a:gd name="T50" fmla="*/ 2147483647 w 648"/>
              <a:gd name="T51" fmla="*/ 2147483647 h 467"/>
              <a:gd name="T52" fmla="*/ 2147483647 w 648"/>
              <a:gd name="T53" fmla="*/ 2147483647 h 467"/>
              <a:gd name="T54" fmla="*/ 2147483647 w 648"/>
              <a:gd name="T55" fmla="*/ 2147483647 h 467"/>
              <a:gd name="T56" fmla="*/ 2147483647 w 648"/>
              <a:gd name="T57" fmla="*/ 2147483647 h 467"/>
              <a:gd name="T58" fmla="*/ 2147483647 w 648"/>
              <a:gd name="T59" fmla="*/ 2147483647 h 46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48"/>
              <a:gd name="T91" fmla="*/ 0 h 467"/>
              <a:gd name="T92" fmla="*/ 648 w 648"/>
              <a:gd name="T93" fmla="*/ 467 h 46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48" h="467">
                <a:moveTo>
                  <a:pt x="146" y="465"/>
                </a:moveTo>
                <a:lnTo>
                  <a:pt x="62" y="466"/>
                </a:lnTo>
                <a:lnTo>
                  <a:pt x="13" y="435"/>
                </a:lnTo>
                <a:lnTo>
                  <a:pt x="0" y="404"/>
                </a:lnTo>
                <a:lnTo>
                  <a:pt x="49" y="374"/>
                </a:lnTo>
                <a:lnTo>
                  <a:pt x="157" y="347"/>
                </a:lnTo>
                <a:lnTo>
                  <a:pt x="168" y="249"/>
                </a:lnTo>
                <a:lnTo>
                  <a:pt x="209" y="253"/>
                </a:lnTo>
                <a:lnTo>
                  <a:pt x="312" y="91"/>
                </a:lnTo>
                <a:lnTo>
                  <a:pt x="299" y="67"/>
                </a:lnTo>
                <a:lnTo>
                  <a:pt x="322" y="29"/>
                </a:lnTo>
                <a:lnTo>
                  <a:pt x="361" y="41"/>
                </a:lnTo>
                <a:lnTo>
                  <a:pt x="399" y="0"/>
                </a:lnTo>
                <a:lnTo>
                  <a:pt x="440" y="57"/>
                </a:lnTo>
                <a:lnTo>
                  <a:pt x="480" y="115"/>
                </a:lnTo>
                <a:lnTo>
                  <a:pt x="499" y="172"/>
                </a:lnTo>
                <a:lnTo>
                  <a:pt x="573" y="264"/>
                </a:lnTo>
                <a:lnTo>
                  <a:pt x="647" y="356"/>
                </a:lnTo>
                <a:lnTo>
                  <a:pt x="620" y="377"/>
                </a:lnTo>
                <a:lnTo>
                  <a:pt x="552" y="384"/>
                </a:lnTo>
                <a:lnTo>
                  <a:pt x="581" y="361"/>
                </a:lnTo>
                <a:lnTo>
                  <a:pt x="575" y="315"/>
                </a:lnTo>
                <a:lnTo>
                  <a:pt x="551" y="304"/>
                </a:lnTo>
                <a:lnTo>
                  <a:pt x="513" y="254"/>
                </a:lnTo>
                <a:lnTo>
                  <a:pt x="438" y="234"/>
                </a:lnTo>
                <a:lnTo>
                  <a:pt x="393" y="278"/>
                </a:lnTo>
                <a:lnTo>
                  <a:pt x="382" y="260"/>
                </a:lnTo>
                <a:lnTo>
                  <a:pt x="236" y="350"/>
                </a:lnTo>
                <a:lnTo>
                  <a:pt x="146" y="366"/>
                </a:lnTo>
                <a:lnTo>
                  <a:pt x="146" y="46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13" name="Freeform 40"/>
          <p:cNvSpPr>
            <a:spLocks/>
          </p:cNvSpPr>
          <p:nvPr/>
        </p:nvSpPr>
        <p:spPr bwMode="auto">
          <a:xfrm>
            <a:off x="3656013" y="7129463"/>
            <a:ext cx="1952625" cy="1265237"/>
          </a:xfrm>
          <a:custGeom>
            <a:avLst/>
            <a:gdLst>
              <a:gd name="T0" fmla="*/ 2147483647 w 1230"/>
              <a:gd name="T1" fmla="*/ 2147483647 h 797"/>
              <a:gd name="T2" fmla="*/ 2147483647 w 1230"/>
              <a:gd name="T3" fmla="*/ 2147483647 h 797"/>
              <a:gd name="T4" fmla="*/ 2147483647 w 1230"/>
              <a:gd name="T5" fmla="*/ 2147483647 h 797"/>
              <a:gd name="T6" fmla="*/ 2147483647 w 1230"/>
              <a:gd name="T7" fmla="*/ 2147483647 h 797"/>
              <a:gd name="T8" fmla="*/ 2147483647 w 1230"/>
              <a:gd name="T9" fmla="*/ 2147483647 h 797"/>
              <a:gd name="T10" fmla="*/ 2147483647 w 1230"/>
              <a:gd name="T11" fmla="*/ 2147483647 h 797"/>
              <a:gd name="T12" fmla="*/ 0 w 1230"/>
              <a:gd name="T13" fmla="*/ 2147483647 h 797"/>
              <a:gd name="T14" fmla="*/ 2147483647 w 1230"/>
              <a:gd name="T15" fmla="*/ 2147483647 h 797"/>
              <a:gd name="T16" fmla="*/ 2147483647 w 1230"/>
              <a:gd name="T17" fmla="*/ 2147483647 h 797"/>
              <a:gd name="T18" fmla="*/ 2147483647 w 1230"/>
              <a:gd name="T19" fmla="*/ 2147483647 h 797"/>
              <a:gd name="T20" fmla="*/ 2147483647 w 1230"/>
              <a:gd name="T21" fmla="*/ 2147483647 h 797"/>
              <a:gd name="T22" fmla="*/ 2147483647 w 1230"/>
              <a:gd name="T23" fmla="*/ 2147483647 h 797"/>
              <a:gd name="T24" fmla="*/ 2147483647 w 1230"/>
              <a:gd name="T25" fmla="*/ 2147483647 h 797"/>
              <a:gd name="T26" fmla="*/ 2147483647 w 1230"/>
              <a:gd name="T27" fmla="*/ 2147483647 h 797"/>
              <a:gd name="T28" fmla="*/ 2147483647 w 1230"/>
              <a:gd name="T29" fmla="*/ 2147483647 h 797"/>
              <a:gd name="T30" fmla="*/ 2147483647 w 1230"/>
              <a:gd name="T31" fmla="*/ 2147483647 h 797"/>
              <a:gd name="T32" fmla="*/ 2147483647 w 1230"/>
              <a:gd name="T33" fmla="*/ 2147483647 h 797"/>
              <a:gd name="T34" fmla="*/ 2147483647 w 1230"/>
              <a:gd name="T35" fmla="*/ 2147483647 h 797"/>
              <a:gd name="T36" fmla="*/ 2147483647 w 1230"/>
              <a:gd name="T37" fmla="*/ 0 h 797"/>
              <a:gd name="T38" fmla="*/ 2147483647 w 1230"/>
              <a:gd name="T39" fmla="*/ 2147483647 h 797"/>
              <a:gd name="T40" fmla="*/ 2147483647 w 1230"/>
              <a:gd name="T41" fmla="*/ 2147483647 h 797"/>
              <a:gd name="T42" fmla="*/ 2147483647 w 1230"/>
              <a:gd name="T43" fmla="*/ 2147483647 h 797"/>
              <a:gd name="T44" fmla="*/ 2147483647 w 1230"/>
              <a:gd name="T45" fmla="*/ 2147483647 h 797"/>
              <a:gd name="T46" fmla="*/ 2147483647 w 1230"/>
              <a:gd name="T47" fmla="*/ 2147483647 h 797"/>
              <a:gd name="T48" fmla="*/ 2147483647 w 1230"/>
              <a:gd name="T49" fmla="*/ 2147483647 h 797"/>
              <a:gd name="T50" fmla="*/ 2147483647 w 1230"/>
              <a:gd name="T51" fmla="*/ 2147483647 h 797"/>
              <a:gd name="T52" fmla="*/ 2147483647 w 1230"/>
              <a:gd name="T53" fmla="*/ 2147483647 h 797"/>
              <a:gd name="T54" fmla="*/ 2147483647 w 1230"/>
              <a:gd name="T55" fmla="*/ 2147483647 h 797"/>
              <a:gd name="T56" fmla="*/ 2147483647 w 1230"/>
              <a:gd name="T57" fmla="*/ 2147483647 h 797"/>
              <a:gd name="T58" fmla="*/ 2147483647 w 1230"/>
              <a:gd name="T59" fmla="*/ 2147483647 h 797"/>
              <a:gd name="T60" fmla="*/ 2147483647 w 1230"/>
              <a:gd name="T61" fmla="*/ 2147483647 h 797"/>
              <a:gd name="T62" fmla="*/ 2147483647 w 1230"/>
              <a:gd name="T63" fmla="*/ 2147483647 h 797"/>
              <a:gd name="T64" fmla="*/ 2147483647 w 1230"/>
              <a:gd name="T65" fmla="*/ 2147483647 h 79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230"/>
              <a:gd name="T100" fmla="*/ 0 h 797"/>
              <a:gd name="T101" fmla="*/ 1230 w 1230"/>
              <a:gd name="T102" fmla="*/ 797 h 79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230" h="797">
                <a:moveTo>
                  <a:pt x="888" y="796"/>
                </a:moveTo>
                <a:lnTo>
                  <a:pt x="835" y="742"/>
                </a:lnTo>
                <a:lnTo>
                  <a:pt x="722" y="682"/>
                </a:lnTo>
                <a:lnTo>
                  <a:pt x="497" y="641"/>
                </a:lnTo>
                <a:lnTo>
                  <a:pt x="274" y="600"/>
                </a:lnTo>
                <a:lnTo>
                  <a:pt x="84" y="622"/>
                </a:lnTo>
                <a:lnTo>
                  <a:pt x="0" y="535"/>
                </a:lnTo>
                <a:lnTo>
                  <a:pt x="22" y="468"/>
                </a:lnTo>
                <a:lnTo>
                  <a:pt x="308" y="323"/>
                </a:lnTo>
                <a:lnTo>
                  <a:pt x="541" y="366"/>
                </a:lnTo>
                <a:lnTo>
                  <a:pt x="585" y="267"/>
                </a:lnTo>
                <a:lnTo>
                  <a:pt x="661" y="201"/>
                </a:lnTo>
                <a:lnTo>
                  <a:pt x="710" y="232"/>
                </a:lnTo>
                <a:lnTo>
                  <a:pt x="794" y="231"/>
                </a:lnTo>
                <a:lnTo>
                  <a:pt x="794" y="132"/>
                </a:lnTo>
                <a:lnTo>
                  <a:pt x="884" y="116"/>
                </a:lnTo>
                <a:lnTo>
                  <a:pt x="1030" y="26"/>
                </a:lnTo>
                <a:lnTo>
                  <a:pt x="1041" y="44"/>
                </a:lnTo>
                <a:lnTo>
                  <a:pt x="1086" y="0"/>
                </a:lnTo>
                <a:lnTo>
                  <a:pt x="1161" y="20"/>
                </a:lnTo>
                <a:lnTo>
                  <a:pt x="1199" y="70"/>
                </a:lnTo>
                <a:lnTo>
                  <a:pt x="1223" y="81"/>
                </a:lnTo>
                <a:lnTo>
                  <a:pt x="1229" y="127"/>
                </a:lnTo>
                <a:lnTo>
                  <a:pt x="1200" y="150"/>
                </a:lnTo>
                <a:lnTo>
                  <a:pt x="1164" y="181"/>
                </a:lnTo>
                <a:lnTo>
                  <a:pt x="1185" y="258"/>
                </a:lnTo>
                <a:lnTo>
                  <a:pt x="1118" y="276"/>
                </a:lnTo>
                <a:lnTo>
                  <a:pt x="1008" y="504"/>
                </a:lnTo>
                <a:lnTo>
                  <a:pt x="1044" y="542"/>
                </a:lnTo>
                <a:lnTo>
                  <a:pt x="972" y="612"/>
                </a:lnTo>
                <a:lnTo>
                  <a:pt x="980" y="698"/>
                </a:lnTo>
                <a:lnTo>
                  <a:pt x="933" y="702"/>
                </a:lnTo>
                <a:lnTo>
                  <a:pt x="888" y="79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14" name="Freeform 41"/>
          <p:cNvSpPr>
            <a:spLocks/>
          </p:cNvSpPr>
          <p:nvPr/>
        </p:nvSpPr>
        <p:spPr bwMode="auto">
          <a:xfrm>
            <a:off x="3549650" y="6288088"/>
            <a:ext cx="1728788" cy="1585912"/>
          </a:xfrm>
          <a:custGeom>
            <a:avLst/>
            <a:gdLst>
              <a:gd name="T0" fmla="*/ 2147483647 w 1089"/>
              <a:gd name="T1" fmla="*/ 2147483647 h 999"/>
              <a:gd name="T2" fmla="*/ 2147483647 w 1089"/>
              <a:gd name="T3" fmla="*/ 2147483647 h 999"/>
              <a:gd name="T4" fmla="*/ 2147483647 w 1089"/>
              <a:gd name="T5" fmla="*/ 2147483647 h 999"/>
              <a:gd name="T6" fmla="*/ 2147483647 w 1089"/>
              <a:gd name="T7" fmla="*/ 2147483647 h 999"/>
              <a:gd name="T8" fmla="*/ 2147483647 w 1089"/>
              <a:gd name="T9" fmla="*/ 2147483647 h 999"/>
              <a:gd name="T10" fmla="*/ 2147483647 w 1089"/>
              <a:gd name="T11" fmla="*/ 2147483647 h 999"/>
              <a:gd name="T12" fmla="*/ 2147483647 w 1089"/>
              <a:gd name="T13" fmla="*/ 2147483647 h 999"/>
              <a:gd name="T14" fmla="*/ 2147483647 w 1089"/>
              <a:gd name="T15" fmla="*/ 2147483647 h 999"/>
              <a:gd name="T16" fmla="*/ 2147483647 w 1089"/>
              <a:gd name="T17" fmla="*/ 0 h 999"/>
              <a:gd name="T18" fmla="*/ 2147483647 w 1089"/>
              <a:gd name="T19" fmla="*/ 2147483647 h 999"/>
              <a:gd name="T20" fmla="*/ 2147483647 w 1089"/>
              <a:gd name="T21" fmla="*/ 2147483647 h 999"/>
              <a:gd name="T22" fmla="*/ 2147483647 w 1089"/>
              <a:gd name="T23" fmla="*/ 2147483647 h 999"/>
              <a:gd name="T24" fmla="*/ 2147483647 w 1089"/>
              <a:gd name="T25" fmla="*/ 2147483647 h 999"/>
              <a:gd name="T26" fmla="*/ 2147483647 w 1089"/>
              <a:gd name="T27" fmla="*/ 2147483647 h 999"/>
              <a:gd name="T28" fmla="*/ 2147483647 w 1089"/>
              <a:gd name="T29" fmla="*/ 2147483647 h 999"/>
              <a:gd name="T30" fmla="*/ 2147483647 w 1089"/>
              <a:gd name="T31" fmla="*/ 2147483647 h 999"/>
              <a:gd name="T32" fmla="*/ 2147483647 w 1089"/>
              <a:gd name="T33" fmla="*/ 2147483647 h 999"/>
              <a:gd name="T34" fmla="*/ 2147483647 w 1089"/>
              <a:gd name="T35" fmla="*/ 2147483647 h 999"/>
              <a:gd name="T36" fmla="*/ 2147483647 w 1089"/>
              <a:gd name="T37" fmla="*/ 2147483647 h 999"/>
              <a:gd name="T38" fmla="*/ 2147483647 w 1089"/>
              <a:gd name="T39" fmla="*/ 2147483647 h 999"/>
              <a:gd name="T40" fmla="*/ 2147483647 w 1089"/>
              <a:gd name="T41" fmla="*/ 2147483647 h 999"/>
              <a:gd name="T42" fmla="*/ 2147483647 w 1089"/>
              <a:gd name="T43" fmla="*/ 2147483647 h 999"/>
              <a:gd name="T44" fmla="*/ 2147483647 w 1089"/>
              <a:gd name="T45" fmla="*/ 2147483647 h 999"/>
              <a:gd name="T46" fmla="*/ 2147483647 w 1089"/>
              <a:gd name="T47" fmla="*/ 2147483647 h 999"/>
              <a:gd name="T48" fmla="*/ 2147483647 w 1089"/>
              <a:gd name="T49" fmla="*/ 2147483647 h 999"/>
              <a:gd name="T50" fmla="*/ 2147483647 w 1089"/>
              <a:gd name="T51" fmla="*/ 2147483647 h 999"/>
              <a:gd name="T52" fmla="*/ 2147483647 w 1089"/>
              <a:gd name="T53" fmla="*/ 2147483647 h 999"/>
              <a:gd name="T54" fmla="*/ 2147483647 w 1089"/>
              <a:gd name="T55" fmla="*/ 2147483647 h 999"/>
              <a:gd name="T56" fmla="*/ 2147483647 w 1089"/>
              <a:gd name="T57" fmla="*/ 2147483647 h 999"/>
              <a:gd name="T58" fmla="*/ 2147483647 w 1089"/>
              <a:gd name="T59" fmla="*/ 2147483647 h 999"/>
              <a:gd name="T60" fmla="*/ 2147483647 w 1089"/>
              <a:gd name="T61" fmla="*/ 2147483647 h 999"/>
              <a:gd name="T62" fmla="*/ 2147483647 w 1089"/>
              <a:gd name="T63" fmla="*/ 2147483647 h 999"/>
              <a:gd name="T64" fmla="*/ 2147483647 w 1089"/>
              <a:gd name="T65" fmla="*/ 2147483647 h 999"/>
              <a:gd name="T66" fmla="*/ 2147483647 w 1089"/>
              <a:gd name="T67" fmla="*/ 2147483647 h 999"/>
              <a:gd name="T68" fmla="*/ 2147483647 w 1089"/>
              <a:gd name="T69" fmla="*/ 2147483647 h 999"/>
              <a:gd name="T70" fmla="*/ 0 w 1089"/>
              <a:gd name="T71" fmla="*/ 2147483647 h 999"/>
              <a:gd name="T72" fmla="*/ 2147483647 w 1089"/>
              <a:gd name="T73" fmla="*/ 2147483647 h 999"/>
              <a:gd name="T74" fmla="*/ 2147483647 w 1089"/>
              <a:gd name="T75" fmla="*/ 2147483647 h 99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89"/>
              <a:gd name="T115" fmla="*/ 0 h 999"/>
              <a:gd name="T116" fmla="*/ 1089 w 1089"/>
              <a:gd name="T117" fmla="*/ 999 h 99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89" h="999">
                <a:moveTo>
                  <a:pt x="58" y="532"/>
                </a:moveTo>
                <a:lnTo>
                  <a:pt x="252" y="445"/>
                </a:lnTo>
                <a:lnTo>
                  <a:pt x="278" y="381"/>
                </a:lnTo>
                <a:lnTo>
                  <a:pt x="265" y="305"/>
                </a:lnTo>
                <a:lnTo>
                  <a:pt x="363" y="180"/>
                </a:lnTo>
                <a:lnTo>
                  <a:pt x="434" y="200"/>
                </a:lnTo>
                <a:lnTo>
                  <a:pt x="557" y="91"/>
                </a:lnTo>
                <a:lnTo>
                  <a:pt x="675" y="55"/>
                </a:lnTo>
                <a:lnTo>
                  <a:pt x="718" y="0"/>
                </a:lnTo>
                <a:lnTo>
                  <a:pt x="728" y="16"/>
                </a:lnTo>
                <a:lnTo>
                  <a:pt x="766" y="4"/>
                </a:lnTo>
                <a:lnTo>
                  <a:pt x="844" y="102"/>
                </a:lnTo>
                <a:lnTo>
                  <a:pt x="793" y="129"/>
                </a:lnTo>
                <a:lnTo>
                  <a:pt x="867" y="238"/>
                </a:lnTo>
                <a:lnTo>
                  <a:pt x="943" y="259"/>
                </a:lnTo>
                <a:lnTo>
                  <a:pt x="989" y="238"/>
                </a:lnTo>
                <a:lnTo>
                  <a:pt x="1011" y="190"/>
                </a:lnTo>
                <a:lnTo>
                  <a:pt x="1050" y="199"/>
                </a:lnTo>
                <a:lnTo>
                  <a:pt x="1088" y="253"/>
                </a:lnTo>
                <a:lnTo>
                  <a:pt x="997" y="310"/>
                </a:lnTo>
                <a:lnTo>
                  <a:pt x="888" y="264"/>
                </a:lnTo>
                <a:lnTo>
                  <a:pt x="828" y="275"/>
                </a:lnTo>
                <a:lnTo>
                  <a:pt x="790" y="349"/>
                </a:lnTo>
                <a:lnTo>
                  <a:pt x="731" y="318"/>
                </a:lnTo>
                <a:lnTo>
                  <a:pt x="683" y="412"/>
                </a:lnTo>
                <a:lnTo>
                  <a:pt x="621" y="483"/>
                </a:lnTo>
                <a:lnTo>
                  <a:pt x="650" y="580"/>
                </a:lnTo>
                <a:lnTo>
                  <a:pt x="715" y="657"/>
                </a:lnTo>
                <a:lnTo>
                  <a:pt x="715" y="700"/>
                </a:lnTo>
                <a:lnTo>
                  <a:pt x="728" y="731"/>
                </a:lnTo>
                <a:lnTo>
                  <a:pt x="652" y="797"/>
                </a:lnTo>
                <a:lnTo>
                  <a:pt x="608" y="896"/>
                </a:lnTo>
                <a:lnTo>
                  <a:pt x="375" y="853"/>
                </a:lnTo>
                <a:lnTo>
                  <a:pt x="89" y="998"/>
                </a:lnTo>
                <a:lnTo>
                  <a:pt x="65" y="943"/>
                </a:lnTo>
                <a:lnTo>
                  <a:pt x="0" y="867"/>
                </a:lnTo>
                <a:lnTo>
                  <a:pt x="60" y="815"/>
                </a:lnTo>
                <a:lnTo>
                  <a:pt x="58" y="53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15" name="Freeform 42"/>
          <p:cNvSpPr>
            <a:spLocks/>
          </p:cNvSpPr>
          <p:nvPr/>
        </p:nvSpPr>
        <p:spPr bwMode="auto">
          <a:xfrm>
            <a:off x="3400425" y="6057900"/>
            <a:ext cx="1290638" cy="1076325"/>
          </a:xfrm>
          <a:custGeom>
            <a:avLst/>
            <a:gdLst>
              <a:gd name="T0" fmla="*/ 2147483647 w 813"/>
              <a:gd name="T1" fmla="*/ 2147483647 h 678"/>
              <a:gd name="T2" fmla="*/ 0 w 813"/>
              <a:gd name="T3" fmla="*/ 2147483647 h 678"/>
              <a:gd name="T4" fmla="*/ 2147483647 w 813"/>
              <a:gd name="T5" fmla="*/ 2147483647 h 678"/>
              <a:gd name="T6" fmla="*/ 2147483647 w 813"/>
              <a:gd name="T7" fmla="*/ 2147483647 h 678"/>
              <a:gd name="T8" fmla="*/ 2147483647 w 813"/>
              <a:gd name="T9" fmla="*/ 2147483647 h 678"/>
              <a:gd name="T10" fmla="*/ 2147483647 w 813"/>
              <a:gd name="T11" fmla="*/ 0 h 678"/>
              <a:gd name="T12" fmla="*/ 2147483647 w 813"/>
              <a:gd name="T13" fmla="*/ 2147483647 h 678"/>
              <a:gd name="T14" fmla="*/ 2147483647 w 813"/>
              <a:gd name="T15" fmla="*/ 2147483647 h 678"/>
              <a:gd name="T16" fmla="*/ 2147483647 w 813"/>
              <a:gd name="T17" fmla="*/ 2147483647 h 678"/>
              <a:gd name="T18" fmla="*/ 2147483647 w 813"/>
              <a:gd name="T19" fmla="*/ 2147483647 h 678"/>
              <a:gd name="T20" fmla="*/ 2147483647 w 813"/>
              <a:gd name="T21" fmla="*/ 2147483647 h 678"/>
              <a:gd name="T22" fmla="*/ 2147483647 w 813"/>
              <a:gd name="T23" fmla="*/ 2147483647 h 678"/>
              <a:gd name="T24" fmla="*/ 2147483647 w 813"/>
              <a:gd name="T25" fmla="*/ 2147483647 h 678"/>
              <a:gd name="T26" fmla="*/ 2147483647 w 813"/>
              <a:gd name="T27" fmla="*/ 2147483647 h 678"/>
              <a:gd name="T28" fmla="*/ 2147483647 w 813"/>
              <a:gd name="T29" fmla="*/ 2147483647 h 678"/>
              <a:gd name="T30" fmla="*/ 2147483647 w 813"/>
              <a:gd name="T31" fmla="*/ 2147483647 h 678"/>
              <a:gd name="T32" fmla="*/ 2147483647 w 813"/>
              <a:gd name="T33" fmla="*/ 2147483647 h 678"/>
              <a:gd name="T34" fmla="*/ 2147483647 w 813"/>
              <a:gd name="T35" fmla="*/ 2147483647 h 678"/>
              <a:gd name="T36" fmla="*/ 2147483647 w 813"/>
              <a:gd name="T37" fmla="*/ 2147483647 h 678"/>
              <a:gd name="T38" fmla="*/ 2147483647 w 813"/>
              <a:gd name="T39" fmla="*/ 2147483647 h 678"/>
              <a:gd name="T40" fmla="*/ 2147483647 w 813"/>
              <a:gd name="T41" fmla="*/ 2147483647 h 678"/>
              <a:gd name="T42" fmla="*/ 2147483647 w 813"/>
              <a:gd name="T43" fmla="*/ 2147483647 h 67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13"/>
              <a:gd name="T67" fmla="*/ 0 h 678"/>
              <a:gd name="T68" fmla="*/ 813 w 813"/>
              <a:gd name="T69" fmla="*/ 678 h 67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13" h="678">
                <a:moveTo>
                  <a:pt x="25" y="473"/>
                </a:moveTo>
                <a:lnTo>
                  <a:pt x="0" y="375"/>
                </a:lnTo>
                <a:lnTo>
                  <a:pt x="65" y="279"/>
                </a:lnTo>
                <a:lnTo>
                  <a:pt x="222" y="224"/>
                </a:lnTo>
                <a:lnTo>
                  <a:pt x="338" y="17"/>
                </a:lnTo>
                <a:lnTo>
                  <a:pt x="375" y="0"/>
                </a:lnTo>
                <a:lnTo>
                  <a:pt x="420" y="23"/>
                </a:lnTo>
                <a:lnTo>
                  <a:pt x="516" y="11"/>
                </a:lnTo>
                <a:lnTo>
                  <a:pt x="627" y="36"/>
                </a:lnTo>
                <a:lnTo>
                  <a:pt x="692" y="110"/>
                </a:lnTo>
                <a:lnTo>
                  <a:pt x="737" y="45"/>
                </a:lnTo>
                <a:lnTo>
                  <a:pt x="812" y="145"/>
                </a:lnTo>
                <a:lnTo>
                  <a:pt x="769" y="200"/>
                </a:lnTo>
                <a:lnTo>
                  <a:pt x="651" y="236"/>
                </a:lnTo>
                <a:lnTo>
                  <a:pt x="528" y="345"/>
                </a:lnTo>
                <a:lnTo>
                  <a:pt x="457" y="325"/>
                </a:lnTo>
                <a:lnTo>
                  <a:pt x="359" y="450"/>
                </a:lnTo>
                <a:lnTo>
                  <a:pt x="372" y="526"/>
                </a:lnTo>
                <a:lnTo>
                  <a:pt x="346" y="590"/>
                </a:lnTo>
                <a:lnTo>
                  <a:pt x="152" y="677"/>
                </a:lnTo>
                <a:lnTo>
                  <a:pt x="114" y="567"/>
                </a:lnTo>
                <a:lnTo>
                  <a:pt x="25" y="47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16" name="Freeform 43"/>
          <p:cNvSpPr>
            <a:spLocks/>
          </p:cNvSpPr>
          <p:nvPr/>
        </p:nvSpPr>
        <p:spPr bwMode="auto">
          <a:xfrm>
            <a:off x="1941513" y="5021263"/>
            <a:ext cx="795337" cy="828675"/>
          </a:xfrm>
          <a:custGeom>
            <a:avLst/>
            <a:gdLst>
              <a:gd name="T0" fmla="*/ 0 w 501"/>
              <a:gd name="T1" fmla="*/ 2147483647 h 522"/>
              <a:gd name="T2" fmla="*/ 2147483647 w 501"/>
              <a:gd name="T3" fmla="*/ 2147483647 h 522"/>
              <a:gd name="T4" fmla="*/ 2147483647 w 501"/>
              <a:gd name="T5" fmla="*/ 2147483647 h 522"/>
              <a:gd name="T6" fmla="*/ 2147483647 w 501"/>
              <a:gd name="T7" fmla="*/ 2147483647 h 522"/>
              <a:gd name="T8" fmla="*/ 2147483647 w 501"/>
              <a:gd name="T9" fmla="*/ 2147483647 h 522"/>
              <a:gd name="T10" fmla="*/ 2147483647 w 501"/>
              <a:gd name="T11" fmla="*/ 2147483647 h 522"/>
              <a:gd name="T12" fmla="*/ 2147483647 w 501"/>
              <a:gd name="T13" fmla="*/ 2147483647 h 522"/>
              <a:gd name="T14" fmla="*/ 2147483647 w 501"/>
              <a:gd name="T15" fmla="*/ 0 h 522"/>
              <a:gd name="T16" fmla="*/ 2147483647 w 501"/>
              <a:gd name="T17" fmla="*/ 2147483647 h 522"/>
              <a:gd name="T18" fmla="*/ 2147483647 w 501"/>
              <a:gd name="T19" fmla="*/ 2147483647 h 522"/>
              <a:gd name="T20" fmla="*/ 2147483647 w 501"/>
              <a:gd name="T21" fmla="*/ 2147483647 h 522"/>
              <a:gd name="T22" fmla="*/ 2147483647 w 501"/>
              <a:gd name="T23" fmla="*/ 2147483647 h 522"/>
              <a:gd name="T24" fmla="*/ 2147483647 w 501"/>
              <a:gd name="T25" fmla="*/ 2147483647 h 522"/>
              <a:gd name="T26" fmla="*/ 2147483647 w 501"/>
              <a:gd name="T27" fmla="*/ 2147483647 h 522"/>
              <a:gd name="T28" fmla="*/ 2147483647 w 501"/>
              <a:gd name="T29" fmla="*/ 2147483647 h 522"/>
              <a:gd name="T30" fmla="*/ 2147483647 w 501"/>
              <a:gd name="T31" fmla="*/ 2147483647 h 522"/>
              <a:gd name="T32" fmla="*/ 2147483647 w 501"/>
              <a:gd name="T33" fmla="*/ 2147483647 h 522"/>
              <a:gd name="T34" fmla="*/ 2147483647 w 501"/>
              <a:gd name="T35" fmla="*/ 2147483647 h 522"/>
              <a:gd name="T36" fmla="*/ 2147483647 w 501"/>
              <a:gd name="T37" fmla="*/ 2147483647 h 522"/>
              <a:gd name="T38" fmla="*/ 2147483647 w 501"/>
              <a:gd name="T39" fmla="*/ 2147483647 h 522"/>
              <a:gd name="T40" fmla="*/ 2147483647 w 501"/>
              <a:gd name="T41" fmla="*/ 2147483647 h 522"/>
              <a:gd name="T42" fmla="*/ 2147483647 w 501"/>
              <a:gd name="T43" fmla="*/ 2147483647 h 522"/>
              <a:gd name="T44" fmla="*/ 2147483647 w 501"/>
              <a:gd name="T45" fmla="*/ 2147483647 h 522"/>
              <a:gd name="T46" fmla="*/ 2147483647 w 501"/>
              <a:gd name="T47" fmla="*/ 2147483647 h 522"/>
              <a:gd name="T48" fmla="*/ 0 w 501"/>
              <a:gd name="T49" fmla="*/ 2147483647 h 52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01"/>
              <a:gd name="T76" fmla="*/ 0 h 522"/>
              <a:gd name="T77" fmla="*/ 501 w 501"/>
              <a:gd name="T78" fmla="*/ 522 h 52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01" h="522">
                <a:moveTo>
                  <a:pt x="0" y="259"/>
                </a:moveTo>
                <a:lnTo>
                  <a:pt x="52" y="238"/>
                </a:lnTo>
                <a:lnTo>
                  <a:pt x="81" y="205"/>
                </a:lnTo>
                <a:lnTo>
                  <a:pt x="73" y="182"/>
                </a:lnTo>
                <a:lnTo>
                  <a:pt x="118" y="98"/>
                </a:lnTo>
                <a:lnTo>
                  <a:pt x="154" y="63"/>
                </a:lnTo>
                <a:lnTo>
                  <a:pt x="175" y="84"/>
                </a:lnTo>
                <a:lnTo>
                  <a:pt x="242" y="0"/>
                </a:lnTo>
                <a:lnTo>
                  <a:pt x="304" y="37"/>
                </a:lnTo>
                <a:lnTo>
                  <a:pt x="383" y="165"/>
                </a:lnTo>
                <a:lnTo>
                  <a:pt x="438" y="131"/>
                </a:lnTo>
                <a:lnTo>
                  <a:pt x="461" y="76"/>
                </a:lnTo>
                <a:lnTo>
                  <a:pt x="500" y="160"/>
                </a:lnTo>
                <a:lnTo>
                  <a:pt x="466" y="200"/>
                </a:lnTo>
                <a:lnTo>
                  <a:pt x="466" y="241"/>
                </a:lnTo>
                <a:lnTo>
                  <a:pt x="447" y="324"/>
                </a:lnTo>
                <a:lnTo>
                  <a:pt x="433" y="313"/>
                </a:lnTo>
                <a:lnTo>
                  <a:pt x="363" y="375"/>
                </a:lnTo>
                <a:lnTo>
                  <a:pt x="355" y="396"/>
                </a:lnTo>
                <a:lnTo>
                  <a:pt x="282" y="479"/>
                </a:lnTo>
                <a:lnTo>
                  <a:pt x="304" y="500"/>
                </a:lnTo>
                <a:lnTo>
                  <a:pt x="283" y="521"/>
                </a:lnTo>
                <a:lnTo>
                  <a:pt x="265" y="519"/>
                </a:lnTo>
                <a:lnTo>
                  <a:pt x="132" y="389"/>
                </a:lnTo>
                <a:lnTo>
                  <a:pt x="0" y="25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17" name="Freeform 44"/>
          <p:cNvSpPr>
            <a:spLocks/>
          </p:cNvSpPr>
          <p:nvPr/>
        </p:nvSpPr>
        <p:spPr bwMode="auto">
          <a:xfrm>
            <a:off x="1589088" y="5024438"/>
            <a:ext cx="541337" cy="409575"/>
          </a:xfrm>
          <a:custGeom>
            <a:avLst/>
            <a:gdLst>
              <a:gd name="T0" fmla="*/ 2147483647 w 341"/>
              <a:gd name="T1" fmla="*/ 0 h 258"/>
              <a:gd name="T2" fmla="*/ 2147483647 w 341"/>
              <a:gd name="T3" fmla="*/ 2147483647 h 258"/>
              <a:gd name="T4" fmla="*/ 2147483647 w 341"/>
              <a:gd name="T5" fmla="*/ 2147483647 h 258"/>
              <a:gd name="T6" fmla="*/ 2147483647 w 341"/>
              <a:gd name="T7" fmla="*/ 2147483647 h 258"/>
              <a:gd name="T8" fmla="*/ 2147483647 w 341"/>
              <a:gd name="T9" fmla="*/ 2147483647 h 258"/>
              <a:gd name="T10" fmla="*/ 2147483647 w 341"/>
              <a:gd name="T11" fmla="*/ 2147483647 h 258"/>
              <a:gd name="T12" fmla="*/ 2147483647 w 341"/>
              <a:gd name="T13" fmla="*/ 2147483647 h 258"/>
              <a:gd name="T14" fmla="*/ 2147483647 w 341"/>
              <a:gd name="T15" fmla="*/ 2147483647 h 258"/>
              <a:gd name="T16" fmla="*/ 2147483647 w 341"/>
              <a:gd name="T17" fmla="*/ 2147483647 h 258"/>
              <a:gd name="T18" fmla="*/ 2147483647 w 341"/>
              <a:gd name="T19" fmla="*/ 2147483647 h 258"/>
              <a:gd name="T20" fmla="*/ 2147483647 w 341"/>
              <a:gd name="T21" fmla="*/ 2147483647 h 258"/>
              <a:gd name="T22" fmla="*/ 2147483647 w 341"/>
              <a:gd name="T23" fmla="*/ 2147483647 h 258"/>
              <a:gd name="T24" fmla="*/ 2147483647 w 341"/>
              <a:gd name="T25" fmla="*/ 2147483647 h 258"/>
              <a:gd name="T26" fmla="*/ 2147483647 w 341"/>
              <a:gd name="T27" fmla="*/ 2147483647 h 258"/>
              <a:gd name="T28" fmla="*/ 2147483647 w 341"/>
              <a:gd name="T29" fmla="*/ 2147483647 h 258"/>
              <a:gd name="T30" fmla="*/ 2147483647 w 341"/>
              <a:gd name="T31" fmla="*/ 2147483647 h 258"/>
              <a:gd name="T32" fmla="*/ 0 w 341"/>
              <a:gd name="T33" fmla="*/ 2147483647 h 258"/>
              <a:gd name="T34" fmla="*/ 2147483647 w 341"/>
              <a:gd name="T35" fmla="*/ 2147483647 h 258"/>
              <a:gd name="T36" fmla="*/ 2147483647 w 341"/>
              <a:gd name="T37" fmla="*/ 2147483647 h 258"/>
              <a:gd name="T38" fmla="*/ 2147483647 w 341"/>
              <a:gd name="T39" fmla="*/ 0 h 25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41"/>
              <a:gd name="T61" fmla="*/ 0 h 258"/>
              <a:gd name="T62" fmla="*/ 341 w 341"/>
              <a:gd name="T63" fmla="*/ 258 h 25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41" h="258">
                <a:moveTo>
                  <a:pt x="69" y="0"/>
                </a:moveTo>
                <a:lnTo>
                  <a:pt x="80" y="26"/>
                </a:lnTo>
                <a:lnTo>
                  <a:pt x="110" y="14"/>
                </a:lnTo>
                <a:lnTo>
                  <a:pt x="202" y="36"/>
                </a:lnTo>
                <a:lnTo>
                  <a:pt x="271" y="66"/>
                </a:lnTo>
                <a:lnTo>
                  <a:pt x="340" y="96"/>
                </a:lnTo>
                <a:lnTo>
                  <a:pt x="295" y="180"/>
                </a:lnTo>
                <a:lnTo>
                  <a:pt x="303" y="203"/>
                </a:lnTo>
                <a:lnTo>
                  <a:pt x="274" y="236"/>
                </a:lnTo>
                <a:lnTo>
                  <a:pt x="222" y="257"/>
                </a:lnTo>
                <a:lnTo>
                  <a:pt x="172" y="228"/>
                </a:lnTo>
                <a:lnTo>
                  <a:pt x="177" y="218"/>
                </a:lnTo>
                <a:lnTo>
                  <a:pt x="138" y="202"/>
                </a:lnTo>
                <a:lnTo>
                  <a:pt x="97" y="185"/>
                </a:lnTo>
                <a:lnTo>
                  <a:pt x="58" y="219"/>
                </a:lnTo>
                <a:lnTo>
                  <a:pt x="23" y="216"/>
                </a:lnTo>
                <a:lnTo>
                  <a:pt x="0" y="85"/>
                </a:lnTo>
                <a:lnTo>
                  <a:pt x="34" y="94"/>
                </a:lnTo>
                <a:lnTo>
                  <a:pt x="45" y="11"/>
                </a:lnTo>
                <a:lnTo>
                  <a:pt x="69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23" name="Freeform 51"/>
          <p:cNvSpPr>
            <a:spLocks/>
          </p:cNvSpPr>
          <p:nvPr/>
        </p:nvSpPr>
        <p:spPr bwMode="auto">
          <a:xfrm>
            <a:off x="2384425" y="4287838"/>
            <a:ext cx="801688" cy="989012"/>
          </a:xfrm>
          <a:custGeom>
            <a:avLst/>
            <a:gdLst>
              <a:gd name="T0" fmla="*/ 2147483647 w 505"/>
              <a:gd name="T1" fmla="*/ 0 h 623"/>
              <a:gd name="T2" fmla="*/ 2147483647 w 505"/>
              <a:gd name="T3" fmla="*/ 2147483647 h 623"/>
              <a:gd name="T4" fmla="*/ 2147483647 w 505"/>
              <a:gd name="T5" fmla="*/ 2147483647 h 623"/>
              <a:gd name="T6" fmla="*/ 2147483647 w 505"/>
              <a:gd name="T7" fmla="*/ 2147483647 h 623"/>
              <a:gd name="T8" fmla="*/ 2147483647 w 505"/>
              <a:gd name="T9" fmla="*/ 2147483647 h 623"/>
              <a:gd name="T10" fmla="*/ 2147483647 w 505"/>
              <a:gd name="T11" fmla="*/ 2147483647 h 623"/>
              <a:gd name="T12" fmla="*/ 2147483647 w 505"/>
              <a:gd name="T13" fmla="*/ 2147483647 h 623"/>
              <a:gd name="T14" fmla="*/ 2147483647 w 505"/>
              <a:gd name="T15" fmla="*/ 2147483647 h 623"/>
              <a:gd name="T16" fmla="*/ 2147483647 w 505"/>
              <a:gd name="T17" fmla="*/ 2147483647 h 623"/>
              <a:gd name="T18" fmla="*/ 2147483647 w 505"/>
              <a:gd name="T19" fmla="*/ 2147483647 h 623"/>
              <a:gd name="T20" fmla="*/ 2147483647 w 505"/>
              <a:gd name="T21" fmla="*/ 2147483647 h 623"/>
              <a:gd name="T22" fmla="*/ 2147483647 w 505"/>
              <a:gd name="T23" fmla="*/ 2147483647 h 623"/>
              <a:gd name="T24" fmla="*/ 2147483647 w 505"/>
              <a:gd name="T25" fmla="*/ 2147483647 h 623"/>
              <a:gd name="T26" fmla="*/ 2147483647 w 505"/>
              <a:gd name="T27" fmla="*/ 2147483647 h 623"/>
              <a:gd name="T28" fmla="*/ 2147483647 w 505"/>
              <a:gd name="T29" fmla="*/ 2147483647 h 623"/>
              <a:gd name="T30" fmla="*/ 2147483647 w 505"/>
              <a:gd name="T31" fmla="*/ 2147483647 h 623"/>
              <a:gd name="T32" fmla="*/ 2147483647 w 505"/>
              <a:gd name="T33" fmla="*/ 2147483647 h 623"/>
              <a:gd name="T34" fmla="*/ 2147483647 w 505"/>
              <a:gd name="T35" fmla="*/ 2147483647 h 623"/>
              <a:gd name="T36" fmla="*/ 2147483647 w 505"/>
              <a:gd name="T37" fmla="*/ 2147483647 h 623"/>
              <a:gd name="T38" fmla="*/ 2147483647 w 505"/>
              <a:gd name="T39" fmla="*/ 2147483647 h 623"/>
              <a:gd name="T40" fmla="*/ 2147483647 w 505"/>
              <a:gd name="T41" fmla="*/ 2147483647 h 623"/>
              <a:gd name="T42" fmla="*/ 2147483647 w 505"/>
              <a:gd name="T43" fmla="*/ 2147483647 h 623"/>
              <a:gd name="T44" fmla="*/ 2147483647 w 505"/>
              <a:gd name="T45" fmla="*/ 2147483647 h 623"/>
              <a:gd name="T46" fmla="*/ 2147483647 w 505"/>
              <a:gd name="T47" fmla="*/ 2147483647 h 623"/>
              <a:gd name="T48" fmla="*/ 2147483647 w 505"/>
              <a:gd name="T49" fmla="*/ 2147483647 h 623"/>
              <a:gd name="T50" fmla="*/ 2147483647 w 505"/>
              <a:gd name="T51" fmla="*/ 2147483647 h 623"/>
              <a:gd name="T52" fmla="*/ 2147483647 w 505"/>
              <a:gd name="T53" fmla="*/ 2147483647 h 623"/>
              <a:gd name="T54" fmla="*/ 2147483647 w 505"/>
              <a:gd name="T55" fmla="*/ 2147483647 h 623"/>
              <a:gd name="T56" fmla="*/ 2147483647 w 505"/>
              <a:gd name="T57" fmla="*/ 2147483647 h 623"/>
              <a:gd name="T58" fmla="*/ 2147483647 w 505"/>
              <a:gd name="T59" fmla="*/ 2147483647 h 623"/>
              <a:gd name="T60" fmla="*/ 2147483647 w 505"/>
              <a:gd name="T61" fmla="*/ 2147483647 h 623"/>
              <a:gd name="T62" fmla="*/ 0 w 505"/>
              <a:gd name="T63" fmla="*/ 2147483647 h 623"/>
              <a:gd name="T64" fmla="*/ 2147483647 w 505"/>
              <a:gd name="T65" fmla="*/ 2147483647 h 623"/>
              <a:gd name="T66" fmla="*/ 2147483647 w 505"/>
              <a:gd name="T67" fmla="*/ 2147483647 h 623"/>
              <a:gd name="T68" fmla="*/ 2147483647 w 505"/>
              <a:gd name="T69" fmla="*/ 2147483647 h 623"/>
              <a:gd name="T70" fmla="*/ 2147483647 w 505"/>
              <a:gd name="T71" fmla="*/ 2147483647 h 623"/>
              <a:gd name="T72" fmla="*/ 2147483647 w 505"/>
              <a:gd name="T73" fmla="*/ 2147483647 h 623"/>
              <a:gd name="T74" fmla="*/ 2147483647 w 505"/>
              <a:gd name="T75" fmla="*/ 0 h 623"/>
              <a:gd name="T76" fmla="*/ 2147483647 w 505"/>
              <a:gd name="T77" fmla="*/ 2147483647 h 623"/>
              <a:gd name="T78" fmla="*/ 2147483647 w 505"/>
              <a:gd name="T79" fmla="*/ 0 h 62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05"/>
              <a:gd name="T121" fmla="*/ 0 h 623"/>
              <a:gd name="T122" fmla="*/ 505 w 505"/>
              <a:gd name="T123" fmla="*/ 623 h 623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05" h="623">
                <a:moveTo>
                  <a:pt x="333" y="0"/>
                </a:moveTo>
                <a:lnTo>
                  <a:pt x="359" y="36"/>
                </a:lnTo>
                <a:lnTo>
                  <a:pt x="498" y="15"/>
                </a:lnTo>
                <a:lnTo>
                  <a:pt x="504" y="36"/>
                </a:lnTo>
                <a:lnTo>
                  <a:pt x="503" y="89"/>
                </a:lnTo>
                <a:lnTo>
                  <a:pt x="434" y="114"/>
                </a:lnTo>
                <a:lnTo>
                  <a:pt x="426" y="150"/>
                </a:lnTo>
                <a:lnTo>
                  <a:pt x="407" y="163"/>
                </a:lnTo>
                <a:lnTo>
                  <a:pt x="394" y="216"/>
                </a:lnTo>
                <a:lnTo>
                  <a:pt x="379" y="220"/>
                </a:lnTo>
                <a:lnTo>
                  <a:pt x="364" y="257"/>
                </a:lnTo>
                <a:lnTo>
                  <a:pt x="333" y="279"/>
                </a:lnTo>
                <a:lnTo>
                  <a:pt x="335" y="314"/>
                </a:lnTo>
                <a:lnTo>
                  <a:pt x="314" y="325"/>
                </a:lnTo>
                <a:lnTo>
                  <a:pt x="310" y="389"/>
                </a:lnTo>
                <a:lnTo>
                  <a:pt x="339" y="422"/>
                </a:lnTo>
                <a:lnTo>
                  <a:pt x="336" y="462"/>
                </a:lnTo>
                <a:lnTo>
                  <a:pt x="293" y="514"/>
                </a:lnTo>
                <a:lnTo>
                  <a:pt x="287" y="576"/>
                </a:lnTo>
                <a:lnTo>
                  <a:pt x="221" y="622"/>
                </a:lnTo>
                <a:lnTo>
                  <a:pt x="182" y="538"/>
                </a:lnTo>
                <a:lnTo>
                  <a:pt x="157" y="474"/>
                </a:lnTo>
                <a:lnTo>
                  <a:pt x="141" y="464"/>
                </a:lnTo>
                <a:lnTo>
                  <a:pt x="148" y="396"/>
                </a:lnTo>
                <a:lnTo>
                  <a:pt x="133" y="384"/>
                </a:lnTo>
                <a:lnTo>
                  <a:pt x="129" y="327"/>
                </a:lnTo>
                <a:lnTo>
                  <a:pt x="103" y="290"/>
                </a:lnTo>
                <a:lnTo>
                  <a:pt x="56" y="282"/>
                </a:lnTo>
                <a:lnTo>
                  <a:pt x="59" y="267"/>
                </a:lnTo>
                <a:lnTo>
                  <a:pt x="51" y="253"/>
                </a:lnTo>
                <a:lnTo>
                  <a:pt x="33" y="245"/>
                </a:lnTo>
                <a:lnTo>
                  <a:pt x="0" y="221"/>
                </a:lnTo>
                <a:lnTo>
                  <a:pt x="30" y="205"/>
                </a:lnTo>
                <a:lnTo>
                  <a:pt x="34" y="167"/>
                </a:lnTo>
                <a:lnTo>
                  <a:pt x="96" y="139"/>
                </a:lnTo>
                <a:lnTo>
                  <a:pt x="137" y="42"/>
                </a:lnTo>
                <a:lnTo>
                  <a:pt x="243" y="20"/>
                </a:lnTo>
                <a:lnTo>
                  <a:pt x="248" y="0"/>
                </a:lnTo>
                <a:lnTo>
                  <a:pt x="320" y="13"/>
                </a:lnTo>
                <a:lnTo>
                  <a:pt x="33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24" name="Freeform 52"/>
          <p:cNvSpPr>
            <a:spLocks/>
          </p:cNvSpPr>
          <p:nvPr/>
        </p:nvSpPr>
        <p:spPr bwMode="auto">
          <a:xfrm>
            <a:off x="2287588" y="2457450"/>
            <a:ext cx="628650" cy="401638"/>
          </a:xfrm>
          <a:custGeom>
            <a:avLst/>
            <a:gdLst>
              <a:gd name="T0" fmla="*/ 2147483647 w 396"/>
              <a:gd name="T1" fmla="*/ 2147483647 h 253"/>
              <a:gd name="T2" fmla="*/ 2147483647 w 396"/>
              <a:gd name="T3" fmla="*/ 2147483647 h 253"/>
              <a:gd name="T4" fmla="*/ 2147483647 w 396"/>
              <a:gd name="T5" fmla="*/ 2147483647 h 253"/>
              <a:gd name="T6" fmla="*/ 2147483647 w 396"/>
              <a:gd name="T7" fmla="*/ 2147483647 h 253"/>
              <a:gd name="T8" fmla="*/ 2147483647 w 396"/>
              <a:gd name="T9" fmla="*/ 2147483647 h 253"/>
              <a:gd name="T10" fmla="*/ 2147483647 w 396"/>
              <a:gd name="T11" fmla="*/ 2147483647 h 253"/>
              <a:gd name="T12" fmla="*/ 2147483647 w 396"/>
              <a:gd name="T13" fmla="*/ 2147483647 h 253"/>
              <a:gd name="T14" fmla="*/ 2147483647 w 396"/>
              <a:gd name="T15" fmla="*/ 2147483647 h 253"/>
              <a:gd name="T16" fmla="*/ 2147483647 w 396"/>
              <a:gd name="T17" fmla="*/ 2147483647 h 253"/>
              <a:gd name="T18" fmla="*/ 2147483647 w 396"/>
              <a:gd name="T19" fmla="*/ 2147483647 h 253"/>
              <a:gd name="T20" fmla="*/ 2147483647 w 396"/>
              <a:gd name="T21" fmla="*/ 2147483647 h 253"/>
              <a:gd name="T22" fmla="*/ 0 w 396"/>
              <a:gd name="T23" fmla="*/ 2147483647 h 253"/>
              <a:gd name="T24" fmla="*/ 2147483647 w 396"/>
              <a:gd name="T25" fmla="*/ 2147483647 h 253"/>
              <a:gd name="T26" fmla="*/ 2147483647 w 396"/>
              <a:gd name="T27" fmla="*/ 2147483647 h 253"/>
              <a:gd name="T28" fmla="*/ 2147483647 w 396"/>
              <a:gd name="T29" fmla="*/ 2147483647 h 253"/>
              <a:gd name="T30" fmla="*/ 2147483647 w 396"/>
              <a:gd name="T31" fmla="*/ 0 h 253"/>
              <a:gd name="T32" fmla="*/ 2147483647 w 396"/>
              <a:gd name="T33" fmla="*/ 0 h 253"/>
              <a:gd name="T34" fmla="*/ 2147483647 w 396"/>
              <a:gd name="T35" fmla="*/ 2147483647 h 253"/>
              <a:gd name="T36" fmla="*/ 2147483647 w 396"/>
              <a:gd name="T37" fmla="*/ 2147483647 h 253"/>
              <a:gd name="T38" fmla="*/ 2147483647 w 396"/>
              <a:gd name="T39" fmla="*/ 2147483647 h 253"/>
              <a:gd name="T40" fmla="*/ 2147483647 w 396"/>
              <a:gd name="T41" fmla="*/ 2147483647 h 25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96"/>
              <a:gd name="T64" fmla="*/ 0 h 253"/>
              <a:gd name="T65" fmla="*/ 396 w 396"/>
              <a:gd name="T66" fmla="*/ 253 h 25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96" h="253">
                <a:moveTo>
                  <a:pt x="366" y="55"/>
                </a:moveTo>
                <a:lnTo>
                  <a:pt x="381" y="156"/>
                </a:lnTo>
                <a:lnTo>
                  <a:pt x="356" y="165"/>
                </a:lnTo>
                <a:lnTo>
                  <a:pt x="347" y="211"/>
                </a:lnTo>
                <a:lnTo>
                  <a:pt x="395" y="221"/>
                </a:lnTo>
                <a:lnTo>
                  <a:pt x="388" y="252"/>
                </a:lnTo>
                <a:lnTo>
                  <a:pt x="337" y="241"/>
                </a:lnTo>
                <a:lnTo>
                  <a:pt x="264" y="180"/>
                </a:lnTo>
                <a:lnTo>
                  <a:pt x="171" y="180"/>
                </a:lnTo>
                <a:lnTo>
                  <a:pt x="55" y="99"/>
                </a:lnTo>
                <a:lnTo>
                  <a:pt x="40" y="113"/>
                </a:lnTo>
                <a:lnTo>
                  <a:pt x="0" y="100"/>
                </a:lnTo>
                <a:lnTo>
                  <a:pt x="22" y="64"/>
                </a:lnTo>
                <a:lnTo>
                  <a:pt x="59" y="43"/>
                </a:lnTo>
                <a:lnTo>
                  <a:pt x="192" y="16"/>
                </a:lnTo>
                <a:lnTo>
                  <a:pt x="212" y="0"/>
                </a:lnTo>
                <a:lnTo>
                  <a:pt x="227" y="0"/>
                </a:lnTo>
                <a:lnTo>
                  <a:pt x="242" y="13"/>
                </a:lnTo>
                <a:lnTo>
                  <a:pt x="253" y="45"/>
                </a:lnTo>
                <a:lnTo>
                  <a:pt x="308" y="59"/>
                </a:lnTo>
                <a:lnTo>
                  <a:pt x="366" y="5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26" name="Freeform 54"/>
          <p:cNvSpPr>
            <a:spLocks/>
          </p:cNvSpPr>
          <p:nvPr/>
        </p:nvSpPr>
        <p:spPr bwMode="auto">
          <a:xfrm>
            <a:off x="3062288" y="2241550"/>
            <a:ext cx="455612" cy="433388"/>
          </a:xfrm>
          <a:custGeom>
            <a:avLst/>
            <a:gdLst>
              <a:gd name="T0" fmla="*/ 2147483647 w 287"/>
              <a:gd name="T1" fmla="*/ 2147483647 h 273"/>
              <a:gd name="T2" fmla="*/ 2147483647 w 287"/>
              <a:gd name="T3" fmla="*/ 2147483647 h 273"/>
              <a:gd name="T4" fmla="*/ 2147483647 w 287"/>
              <a:gd name="T5" fmla="*/ 2147483647 h 273"/>
              <a:gd name="T6" fmla="*/ 2147483647 w 287"/>
              <a:gd name="T7" fmla="*/ 2147483647 h 273"/>
              <a:gd name="T8" fmla="*/ 2147483647 w 287"/>
              <a:gd name="T9" fmla="*/ 2147483647 h 273"/>
              <a:gd name="T10" fmla="*/ 2147483647 w 287"/>
              <a:gd name="T11" fmla="*/ 2147483647 h 273"/>
              <a:gd name="T12" fmla="*/ 2147483647 w 287"/>
              <a:gd name="T13" fmla="*/ 2147483647 h 273"/>
              <a:gd name="T14" fmla="*/ 2147483647 w 287"/>
              <a:gd name="T15" fmla="*/ 2147483647 h 273"/>
              <a:gd name="T16" fmla="*/ 2147483647 w 287"/>
              <a:gd name="T17" fmla="*/ 2147483647 h 273"/>
              <a:gd name="T18" fmla="*/ 2147483647 w 287"/>
              <a:gd name="T19" fmla="*/ 2147483647 h 273"/>
              <a:gd name="T20" fmla="*/ 2147483647 w 287"/>
              <a:gd name="T21" fmla="*/ 2147483647 h 273"/>
              <a:gd name="T22" fmla="*/ 2147483647 w 287"/>
              <a:gd name="T23" fmla="*/ 2147483647 h 273"/>
              <a:gd name="T24" fmla="*/ 2147483647 w 287"/>
              <a:gd name="T25" fmla="*/ 2147483647 h 273"/>
              <a:gd name="T26" fmla="*/ 2147483647 w 287"/>
              <a:gd name="T27" fmla="*/ 2147483647 h 273"/>
              <a:gd name="T28" fmla="*/ 0 w 287"/>
              <a:gd name="T29" fmla="*/ 2147483647 h 273"/>
              <a:gd name="T30" fmla="*/ 2147483647 w 287"/>
              <a:gd name="T31" fmla="*/ 2147483647 h 273"/>
              <a:gd name="T32" fmla="*/ 2147483647 w 287"/>
              <a:gd name="T33" fmla="*/ 2147483647 h 273"/>
              <a:gd name="T34" fmla="*/ 2147483647 w 287"/>
              <a:gd name="T35" fmla="*/ 2147483647 h 273"/>
              <a:gd name="T36" fmla="*/ 2147483647 w 287"/>
              <a:gd name="T37" fmla="*/ 0 h 273"/>
              <a:gd name="T38" fmla="*/ 2147483647 w 287"/>
              <a:gd name="T39" fmla="*/ 2147483647 h 273"/>
              <a:gd name="T40" fmla="*/ 2147483647 w 287"/>
              <a:gd name="T41" fmla="*/ 2147483647 h 273"/>
              <a:gd name="T42" fmla="*/ 2147483647 w 287"/>
              <a:gd name="T43" fmla="*/ 2147483647 h 27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87"/>
              <a:gd name="T67" fmla="*/ 0 h 273"/>
              <a:gd name="T68" fmla="*/ 287 w 287"/>
              <a:gd name="T69" fmla="*/ 273 h 27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87" h="273">
                <a:moveTo>
                  <a:pt x="248" y="17"/>
                </a:moveTo>
                <a:lnTo>
                  <a:pt x="254" y="89"/>
                </a:lnTo>
                <a:lnTo>
                  <a:pt x="268" y="96"/>
                </a:lnTo>
                <a:lnTo>
                  <a:pt x="272" y="137"/>
                </a:lnTo>
                <a:lnTo>
                  <a:pt x="262" y="166"/>
                </a:lnTo>
                <a:lnTo>
                  <a:pt x="286" y="197"/>
                </a:lnTo>
                <a:lnTo>
                  <a:pt x="270" y="266"/>
                </a:lnTo>
                <a:lnTo>
                  <a:pt x="259" y="272"/>
                </a:lnTo>
                <a:lnTo>
                  <a:pt x="197" y="238"/>
                </a:lnTo>
                <a:lnTo>
                  <a:pt x="179" y="221"/>
                </a:lnTo>
                <a:lnTo>
                  <a:pt x="168" y="247"/>
                </a:lnTo>
                <a:lnTo>
                  <a:pt x="114" y="262"/>
                </a:lnTo>
                <a:lnTo>
                  <a:pt x="56" y="244"/>
                </a:lnTo>
                <a:lnTo>
                  <a:pt x="16" y="182"/>
                </a:lnTo>
                <a:lnTo>
                  <a:pt x="0" y="120"/>
                </a:lnTo>
                <a:lnTo>
                  <a:pt x="112" y="44"/>
                </a:lnTo>
                <a:lnTo>
                  <a:pt x="127" y="26"/>
                </a:lnTo>
                <a:lnTo>
                  <a:pt x="144" y="32"/>
                </a:lnTo>
                <a:lnTo>
                  <a:pt x="172" y="0"/>
                </a:lnTo>
                <a:lnTo>
                  <a:pt x="226" y="2"/>
                </a:lnTo>
                <a:lnTo>
                  <a:pt x="225" y="16"/>
                </a:lnTo>
                <a:lnTo>
                  <a:pt x="248" y="1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27" name="Freeform 55"/>
          <p:cNvSpPr>
            <a:spLocks/>
          </p:cNvSpPr>
          <p:nvPr/>
        </p:nvSpPr>
        <p:spPr bwMode="auto">
          <a:xfrm>
            <a:off x="3627438" y="2524125"/>
            <a:ext cx="296862" cy="285750"/>
          </a:xfrm>
          <a:custGeom>
            <a:avLst/>
            <a:gdLst>
              <a:gd name="T0" fmla="*/ 2147483647 w 187"/>
              <a:gd name="T1" fmla="*/ 0 h 180"/>
              <a:gd name="T2" fmla="*/ 2147483647 w 187"/>
              <a:gd name="T3" fmla="*/ 2147483647 h 180"/>
              <a:gd name="T4" fmla="*/ 2147483647 w 187"/>
              <a:gd name="T5" fmla="*/ 2147483647 h 180"/>
              <a:gd name="T6" fmla="*/ 2147483647 w 187"/>
              <a:gd name="T7" fmla="*/ 2147483647 h 180"/>
              <a:gd name="T8" fmla="*/ 2147483647 w 187"/>
              <a:gd name="T9" fmla="*/ 2147483647 h 180"/>
              <a:gd name="T10" fmla="*/ 2147483647 w 187"/>
              <a:gd name="T11" fmla="*/ 2147483647 h 180"/>
              <a:gd name="T12" fmla="*/ 2147483647 w 187"/>
              <a:gd name="T13" fmla="*/ 2147483647 h 180"/>
              <a:gd name="T14" fmla="*/ 2147483647 w 187"/>
              <a:gd name="T15" fmla="*/ 2147483647 h 180"/>
              <a:gd name="T16" fmla="*/ 0 w 187"/>
              <a:gd name="T17" fmla="*/ 2147483647 h 180"/>
              <a:gd name="T18" fmla="*/ 2147483647 w 187"/>
              <a:gd name="T19" fmla="*/ 2147483647 h 180"/>
              <a:gd name="T20" fmla="*/ 2147483647 w 187"/>
              <a:gd name="T21" fmla="*/ 2147483647 h 180"/>
              <a:gd name="T22" fmla="*/ 2147483647 w 187"/>
              <a:gd name="T23" fmla="*/ 2147483647 h 180"/>
              <a:gd name="T24" fmla="*/ 2147483647 w 187"/>
              <a:gd name="T25" fmla="*/ 0 h 18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7"/>
              <a:gd name="T40" fmla="*/ 0 h 180"/>
              <a:gd name="T41" fmla="*/ 187 w 187"/>
              <a:gd name="T42" fmla="*/ 180 h 18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7" h="180">
                <a:moveTo>
                  <a:pt x="104" y="0"/>
                </a:moveTo>
                <a:lnTo>
                  <a:pt x="141" y="62"/>
                </a:lnTo>
                <a:lnTo>
                  <a:pt x="176" y="86"/>
                </a:lnTo>
                <a:lnTo>
                  <a:pt x="186" y="122"/>
                </a:lnTo>
                <a:lnTo>
                  <a:pt x="156" y="151"/>
                </a:lnTo>
                <a:lnTo>
                  <a:pt x="119" y="179"/>
                </a:lnTo>
                <a:lnTo>
                  <a:pt x="101" y="162"/>
                </a:lnTo>
                <a:lnTo>
                  <a:pt x="57" y="165"/>
                </a:lnTo>
                <a:lnTo>
                  <a:pt x="0" y="118"/>
                </a:lnTo>
                <a:lnTo>
                  <a:pt x="8" y="34"/>
                </a:lnTo>
                <a:lnTo>
                  <a:pt x="42" y="42"/>
                </a:lnTo>
                <a:lnTo>
                  <a:pt x="69" y="3"/>
                </a:lnTo>
                <a:lnTo>
                  <a:pt x="10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28" name="Freeform 56" descr="Diagonal weit nach oben"/>
          <p:cNvSpPr>
            <a:spLocks/>
          </p:cNvSpPr>
          <p:nvPr/>
        </p:nvSpPr>
        <p:spPr bwMode="auto">
          <a:xfrm>
            <a:off x="2589213" y="5748338"/>
            <a:ext cx="1385887" cy="263525"/>
          </a:xfrm>
          <a:custGeom>
            <a:avLst/>
            <a:gdLst>
              <a:gd name="T0" fmla="*/ 0 w 873"/>
              <a:gd name="T1" fmla="*/ 2147483647 h 166"/>
              <a:gd name="T2" fmla="*/ 0 w 873"/>
              <a:gd name="T3" fmla="*/ 2147483647 h 166"/>
              <a:gd name="T4" fmla="*/ 2147483647 w 873"/>
              <a:gd name="T5" fmla="*/ 2147483647 h 166"/>
              <a:gd name="T6" fmla="*/ 2147483647 w 873"/>
              <a:gd name="T7" fmla="*/ 2147483647 h 166"/>
              <a:gd name="T8" fmla="*/ 2147483647 w 873"/>
              <a:gd name="T9" fmla="*/ 2147483647 h 166"/>
              <a:gd name="T10" fmla="*/ 2147483647 w 873"/>
              <a:gd name="T11" fmla="*/ 0 h 166"/>
              <a:gd name="T12" fmla="*/ 2147483647 w 873"/>
              <a:gd name="T13" fmla="*/ 2147483647 h 166"/>
              <a:gd name="T14" fmla="*/ 2147483647 w 873"/>
              <a:gd name="T15" fmla="*/ 2147483647 h 166"/>
              <a:gd name="T16" fmla="*/ 2147483647 w 873"/>
              <a:gd name="T17" fmla="*/ 2147483647 h 166"/>
              <a:gd name="T18" fmla="*/ 2147483647 w 873"/>
              <a:gd name="T19" fmla="*/ 2147483647 h 166"/>
              <a:gd name="T20" fmla="*/ 2147483647 w 873"/>
              <a:gd name="T21" fmla="*/ 2147483647 h 166"/>
              <a:gd name="T22" fmla="*/ 2147483647 w 873"/>
              <a:gd name="T23" fmla="*/ 2147483647 h 166"/>
              <a:gd name="T24" fmla="*/ 2147483647 w 873"/>
              <a:gd name="T25" fmla="*/ 2147483647 h 166"/>
              <a:gd name="T26" fmla="*/ 2147483647 w 873"/>
              <a:gd name="T27" fmla="*/ 2147483647 h 166"/>
              <a:gd name="T28" fmla="*/ 2147483647 w 873"/>
              <a:gd name="T29" fmla="*/ 2147483647 h 166"/>
              <a:gd name="T30" fmla="*/ 2147483647 w 873"/>
              <a:gd name="T31" fmla="*/ 2147483647 h 166"/>
              <a:gd name="T32" fmla="*/ 2147483647 w 873"/>
              <a:gd name="T33" fmla="*/ 2147483647 h 166"/>
              <a:gd name="T34" fmla="*/ 2147483647 w 873"/>
              <a:gd name="T35" fmla="*/ 2147483647 h 166"/>
              <a:gd name="T36" fmla="*/ 2147483647 w 873"/>
              <a:gd name="T37" fmla="*/ 2147483647 h 166"/>
              <a:gd name="T38" fmla="*/ 2147483647 w 873"/>
              <a:gd name="T39" fmla="*/ 2147483647 h 166"/>
              <a:gd name="T40" fmla="*/ 2147483647 w 873"/>
              <a:gd name="T41" fmla="*/ 2147483647 h 166"/>
              <a:gd name="T42" fmla="*/ 2147483647 w 873"/>
              <a:gd name="T43" fmla="*/ 2147483647 h 166"/>
              <a:gd name="T44" fmla="*/ 2147483647 w 873"/>
              <a:gd name="T45" fmla="*/ 2147483647 h 166"/>
              <a:gd name="T46" fmla="*/ 2147483647 w 873"/>
              <a:gd name="T47" fmla="*/ 2147483647 h 166"/>
              <a:gd name="T48" fmla="*/ 2147483647 w 873"/>
              <a:gd name="T49" fmla="*/ 2147483647 h 166"/>
              <a:gd name="T50" fmla="*/ 2147483647 w 873"/>
              <a:gd name="T51" fmla="*/ 2147483647 h 166"/>
              <a:gd name="T52" fmla="*/ 2147483647 w 873"/>
              <a:gd name="T53" fmla="*/ 2147483647 h 166"/>
              <a:gd name="T54" fmla="*/ 2147483647 w 873"/>
              <a:gd name="T55" fmla="*/ 2147483647 h 166"/>
              <a:gd name="T56" fmla="*/ 2147483647 w 873"/>
              <a:gd name="T57" fmla="*/ 2147483647 h 166"/>
              <a:gd name="T58" fmla="*/ 2147483647 w 873"/>
              <a:gd name="T59" fmla="*/ 2147483647 h 166"/>
              <a:gd name="T60" fmla="*/ 2147483647 w 873"/>
              <a:gd name="T61" fmla="*/ 2147483647 h 166"/>
              <a:gd name="T62" fmla="*/ 2147483647 w 873"/>
              <a:gd name="T63" fmla="*/ 2147483647 h 166"/>
              <a:gd name="T64" fmla="*/ 2147483647 w 873"/>
              <a:gd name="T65" fmla="*/ 2147483647 h 166"/>
              <a:gd name="T66" fmla="*/ 2147483647 w 873"/>
              <a:gd name="T67" fmla="*/ 2147483647 h 166"/>
              <a:gd name="T68" fmla="*/ 2147483647 w 873"/>
              <a:gd name="T69" fmla="*/ 2147483647 h 166"/>
              <a:gd name="T70" fmla="*/ 2147483647 w 873"/>
              <a:gd name="T71" fmla="*/ 2147483647 h 166"/>
              <a:gd name="T72" fmla="*/ 2147483647 w 873"/>
              <a:gd name="T73" fmla="*/ 2147483647 h 166"/>
              <a:gd name="T74" fmla="*/ 2147483647 w 873"/>
              <a:gd name="T75" fmla="*/ 2147483647 h 166"/>
              <a:gd name="T76" fmla="*/ 0 w 873"/>
              <a:gd name="T77" fmla="*/ 2147483647 h 16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73"/>
              <a:gd name="T118" fmla="*/ 0 h 166"/>
              <a:gd name="T119" fmla="*/ 873 w 873"/>
              <a:gd name="T120" fmla="*/ 166 h 16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73" h="166">
                <a:moveTo>
                  <a:pt x="0" y="44"/>
                </a:moveTo>
                <a:lnTo>
                  <a:pt x="0" y="33"/>
                </a:lnTo>
                <a:lnTo>
                  <a:pt x="15" y="31"/>
                </a:lnTo>
                <a:lnTo>
                  <a:pt x="25" y="37"/>
                </a:lnTo>
                <a:lnTo>
                  <a:pt x="51" y="25"/>
                </a:lnTo>
                <a:lnTo>
                  <a:pt x="68" y="0"/>
                </a:lnTo>
                <a:lnTo>
                  <a:pt x="141" y="9"/>
                </a:lnTo>
                <a:lnTo>
                  <a:pt x="193" y="12"/>
                </a:lnTo>
                <a:lnTo>
                  <a:pt x="198" y="24"/>
                </a:lnTo>
                <a:lnTo>
                  <a:pt x="222" y="16"/>
                </a:lnTo>
                <a:lnTo>
                  <a:pt x="284" y="33"/>
                </a:lnTo>
                <a:lnTo>
                  <a:pt x="362" y="36"/>
                </a:lnTo>
                <a:lnTo>
                  <a:pt x="391" y="37"/>
                </a:lnTo>
                <a:lnTo>
                  <a:pt x="437" y="40"/>
                </a:lnTo>
                <a:lnTo>
                  <a:pt x="503" y="59"/>
                </a:lnTo>
                <a:lnTo>
                  <a:pt x="611" y="50"/>
                </a:lnTo>
                <a:lnTo>
                  <a:pt x="661" y="45"/>
                </a:lnTo>
                <a:lnTo>
                  <a:pt x="758" y="47"/>
                </a:lnTo>
                <a:lnTo>
                  <a:pt x="841" y="49"/>
                </a:lnTo>
                <a:lnTo>
                  <a:pt x="872" y="49"/>
                </a:lnTo>
                <a:lnTo>
                  <a:pt x="865" y="100"/>
                </a:lnTo>
                <a:lnTo>
                  <a:pt x="870" y="121"/>
                </a:lnTo>
                <a:lnTo>
                  <a:pt x="841" y="142"/>
                </a:lnTo>
                <a:lnTo>
                  <a:pt x="828" y="131"/>
                </a:lnTo>
                <a:lnTo>
                  <a:pt x="799" y="153"/>
                </a:lnTo>
                <a:lnTo>
                  <a:pt x="739" y="135"/>
                </a:lnTo>
                <a:lnTo>
                  <a:pt x="693" y="133"/>
                </a:lnTo>
                <a:lnTo>
                  <a:pt x="665" y="148"/>
                </a:lnTo>
                <a:lnTo>
                  <a:pt x="552" y="165"/>
                </a:lnTo>
                <a:lnTo>
                  <a:pt x="521" y="144"/>
                </a:lnTo>
                <a:lnTo>
                  <a:pt x="486" y="158"/>
                </a:lnTo>
                <a:lnTo>
                  <a:pt x="390" y="136"/>
                </a:lnTo>
                <a:lnTo>
                  <a:pt x="322" y="124"/>
                </a:lnTo>
                <a:lnTo>
                  <a:pt x="263" y="105"/>
                </a:lnTo>
                <a:lnTo>
                  <a:pt x="204" y="100"/>
                </a:lnTo>
                <a:lnTo>
                  <a:pt x="175" y="79"/>
                </a:lnTo>
                <a:lnTo>
                  <a:pt x="91" y="79"/>
                </a:lnTo>
                <a:lnTo>
                  <a:pt x="34" y="70"/>
                </a:lnTo>
                <a:lnTo>
                  <a:pt x="0" y="44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29" name="Freeform 57" descr="Diagonal weit nach oben"/>
          <p:cNvSpPr>
            <a:spLocks/>
          </p:cNvSpPr>
          <p:nvPr/>
        </p:nvSpPr>
        <p:spPr bwMode="auto">
          <a:xfrm>
            <a:off x="506413" y="4897438"/>
            <a:ext cx="1014412" cy="344487"/>
          </a:xfrm>
          <a:custGeom>
            <a:avLst/>
            <a:gdLst>
              <a:gd name="T0" fmla="*/ 2147483647 w 639"/>
              <a:gd name="T1" fmla="*/ 2147483647 h 217"/>
              <a:gd name="T2" fmla="*/ 2147483647 w 639"/>
              <a:gd name="T3" fmla="*/ 2147483647 h 217"/>
              <a:gd name="T4" fmla="*/ 2147483647 w 639"/>
              <a:gd name="T5" fmla="*/ 2147483647 h 217"/>
              <a:gd name="T6" fmla="*/ 2147483647 w 639"/>
              <a:gd name="T7" fmla="*/ 2147483647 h 217"/>
              <a:gd name="T8" fmla="*/ 2147483647 w 639"/>
              <a:gd name="T9" fmla="*/ 2147483647 h 217"/>
              <a:gd name="T10" fmla="*/ 2147483647 w 639"/>
              <a:gd name="T11" fmla="*/ 2147483647 h 217"/>
              <a:gd name="T12" fmla="*/ 2147483647 w 639"/>
              <a:gd name="T13" fmla="*/ 2147483647 h 217"/>
              <a:gd name="T14" fmla="*/ 0 w 639"/>
              <a:gd name="T15" fmla="*/ 2147483647 h 217"/>
              <a:gd name="T16" fmla="*/ 2147483647 w 639"/>
              <a:gd name="T17" fmla="*/ 2147483647 h 217"/>
              <a:gd name="T18" fmla="*/ 2147483647 w 639"/>
              <a:gd name="T19" fmla="*/ 2147483647 h 217"/>
              <a:gd name="T20" fmla="*/ 2147483647 w 639"/>
              <a:gd name="T21" fmla="*/ 2147483647 h 217"/>
              <a:gd name="T22" fmla="*/ 2147483647 w 639"/>
              <a:gd name="T23" fmla="*/ 2147483647 h 217"/>
              <a:gd name="T24" fmla="*/ 2147483647 w 639"/>
              <a:gd name="T25" fmla="*/ 2147483647 h 217"/>
              <a:gd name="T26" fmla="*/ 2147483647 w 639"/>
              <a:gd name="T27" fmla="*/ 2147483647 h 217"/>
              <a:gd name="T28" fmla="*/ 2147483647 w 639"/>
              <a:gd name="T29" fmla="*/ 2147483647 h 217"/>
              <a:gd name="T30" fmla="*/ 2147483647 w 639"/>
              <a:gd name="T31" fmla="*/ 2147483647 h 217"/>
              <a:gd name="T32" fmla="*/ 2147483647 w 639"/>
              <a:gd name="T33" fmla="*/ 2147483647 h 217"/>
              <a:gd name="T34" fmla="*/ 2147483647 w 639"/>
              <a:gd name="T35" fmla="*/ 2147483647 h 217"/>
              <a:gd name="T36" fmla="*/ 2147483647 w 639"/>
              <a:gd name="T37" fmla="*/ 2147483647 h 217"/>
              <a:gd name="T38" fmla="*/ 2147483647 w 639"/>
              <a:gd name="T39" fmla="*/ 2147483647 h 217"/>
              <a:gd name="T40" fmla="*/ 2147483647 w 639"/>
              <a:gd name="T41" fmla="*/ 2147483647 h 217"/>
              <a:gd name="T42" fmla="*/ 2147483647 w 639"/>
              <a:gd name="T43" fmla="*/ 2147483647 h 217"/>
              <a:gd name="T44" fmla="*/ 2147483647 w 639"/>
              <a:gd name="T45" fmla="*/ 2147483647 h 217"/>
              <a:gd name="T46" fmla="*/ 2147483647 w 639"/>
              <a:gd name="T47" fmla="*/ 2147483647 h 217"/>
              <a:gd name="T48" fmla="*/ 2147483647 w 639"/>
              <a:gd name="T49" fmla="*/ 2147483647 h 217"/>
              <a:gd name="T50" fmla="*/ 2147483647 w 639"/>
              <a:gd name="T51" fmla="*/ 0 h 217"/>
              <a:gd name="T52" fmla="*/ 2147483647 w 639"/>
              <a:gd name="T53" fmla="*/ 2147483647 h 217"/>
              <a:gd name="T54" fmla="*/ 2147483647 w 639"/>
              <a:gd name="T55" fmla="*/ 2147483647 h 217"/>
              <a:gd name="T56" fmla="*/ 2147483647 w 639"/>
              <a:gd name="T57" fmla="*/ 2147483647 h 217"/>
              <a:gd name="T58" fmla="*/ 2147483647 w 639"/>
              <a:gd name="T59" fmla="*/ 2147483647 h 217"/>
              <a:gd name="T60" fmla="*/ 2147483647 w 639"/>
              <a:gd name="T61" fmla="*/ 2147483647 h 217"/>
              <a:gd name="T62" fmla="*/ 2147483647 w 639"/>
              <a:gd name="T63" fmla="*/ 2147483647 h 217"/>
              <a:gd name="T64" fmla="*/ 2147483647 w 639"/>
              <a:gd name="T65" fmla="*/ 2147483647 h 217"/>
              <a:gd name="T66" fmla="*/ 2147483647 w 639"/>
              <a:gd name="T67" fmla="*/ 2147483647 h 21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639"/>
              <a:gd name="T103" fmla="*/ 0 h 217"/>
              <a:gd name="T104" fmla="*/ 639 w 639"/>
              <a:gd name="T105" fmla="*/ 217 h 21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639" h="217">
                <a:moveTo>
                  <a:pt x="117" y="48"/>
                </a:moveTo>
                <a:lnTo>
                  <a:pt x="99" y="30"/>
                </a:lnTo>
                <a:lnTo>
                  <a:pt x="82" y="37"/>
                </a:lnTo>
                <a:lnTo>
                  <a:pt x="54" y="24"/>
                </a:lnTo>
                <a:lnTo>
                  <a:pt x="19" y="67"/>
                </a:lnTo>
                <a:lnTo>
                  <a:pt x="25" y="79"/>
                </a:lnTo>
                <a:lnTo>
                  <a:pt x="5" y="104"/>
                </a:lnTo>
                <a:lnTo>
                  <a:pt x="0" y="145"/>
                </a:lnTo>
                <a:lnTo>
                  <a:pt x="72" y="162"/>
                </a:lnTo>
                <a:lnTo>
                  <a:pt x="93" y="192"/>
                </a:lnTo>
                <a:lnTo>
                  <a:pt x="136" y="205"/>
                </a:lnTo>
                <a:lnTo>
                  <a:pt x="158" y="197"/>
                </a:lnTo>
                <a:lnTo>
                  <a:pt x="201" y="216"/>
                </a:lnTo>
                <a:lnTo>
                  <a:pt x="237" y="202"/>
                </a:lnTo>
                <a:lnTo>
                  <a:pt x="236" y="149"/>
                </a:lnTo>
                <a:lnTo>
                  <a:pt x="324" y="129"/>
                </a:lnTo>
                <a:lnTo>
                  <a:pt x="334" y="131"/>
                </a:lnTo>
                <a:lnTo>
                  <a:pt x="372" y="116"/>
                </a:lnTo>
                <a:lnTo>
                  <a:pt x="413" y="131"/>
                </a:lnTo>
                <a:lnTo>
                  <a:pt x="506" y="106"/>
                </a:lnTo>
                <a:lnTo>
                  <a:pt x="610" y="62"/>
                </a:lnTo>
                <a:lnTo>
                  <a:pt x="611" y="49"/>
                </a:lnTo>
                <a:lnTo>
                  <a:pt x="606" y="31"/>
                </a:lnTo>
                <a:lnTo>
                  <a:pt x="627" y="25"/>
                </a:lnTo>
                <a:lnTo>
                  <a:pt x="638" y="7"/>
                </a:lnTo>
                <a:lnTo>
                  <a:pt x="545" y="0"/>
                </a:lnTo>
                <a:lnTo>
                  <a:pt x="506" y="6"/>
                </a:lnTo>
                <a:lnTo>
                  <a:pt x="337" y="68"/>
                </a:lnTo>
                <a:lnTo>
                  <a:pt x="247" y="24"/>
                </a:lnTo>
                <a:lnTo>
                  <a:pt x="206" y="44"/>
                </a:lnTo>
                <a:lnTo>
                  <a:pt x="214" y="60"/>
                </a:lnTo>
                <a:lnTo>
                  <a:pt x="189" y="72"/>
                </a:lnTo>
                <a:lnTo>
                  <a:pt x="134" y="66"/>
                </a:lnTo>
                <a:lnTo>
                  <a:pt x="117" y="48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30" name="Freeform 58"/>
          <p:cNvSpPr>
            <a:spLocks/>
          </p:cNvSpPr>
          <p:nvPr/>
        </p:nvSpPr>
        <p:spPr bwMode="auto">
          <a:xfrm>
            <a:off x="3538538" y="5554663"/>
            <a:ext cx="1195387" cy="679450"/>
          </a:xfrm>
          <a:custGeom>
            <a:avLst/>
            <a:gdLst>
              <a:gd name="T0" fmla="*/ 0 w 753"/>
              <a:gd name="T1" fmla="*/ 2147483647 h 428"/>
              <a:gd name="T2" fmla="*/ 2147483647 w 753"/>
              <a:gd name="T3" fmla="*/ 2147483647 h 428"/>
              <a:gd name="T4" fmla="*/ 2147483647 w 753"/>
              <a:gd name="T5" fmla="*/ 0 h 428"/>
              <a:gd name="T6" fmla="*/ 2147483647 w 753"/>
              <a:gd name="T7" fmla="*/ 2147483647 h 428"/>
              <a:gd name="T8" fmla="*/ 2147483647 w 753"/>
              <a:gd name="T9" fmla="*/ 2147483647 h 428"/>
              <a:gd name="T10" fmla="*/ 2147483647 w 753"/>
              <a:gd name="T11" fmla="*/ 2147483647 h 428"/>
              <a:gd name="T12" fmla="*/ 2147483647 w 753"/>
              <a:gd name="T13" fmla="*/ 2147483647 h 428"/>
              <a:gd name="T14" fmla="*/ 2147483647 w 753"/>
              <a:gd name="T15" fmla="*/ 2147483647 h 428"/>
              <a:gd name="T16" fmla="*/ 2147483647 w 753"/>
              <a:gd name="T17" fmla="*/ 2147483647 h 428"/>
              <a:gd name="T18" fmla="*/ 2147483647 w 753"/>
              <a:gd name="T19" fmla="*/ 2147483647 h 428"/>
              <a:gd name="T20" fmla="*/ 2147483647 w 753"/>
              <a:gd name="T21" fmla="*/ 2147483647 h 428"/>
              <a:gd name="T22" fmla="*/ 2147483647 w 753"/>
              <a:gd name="T23" fmla="*/ 2147483647 h 428"/>
              <a:gd name="T24" fmla="*/ 2147483647 w 753"/>
              <a:gd name="T25" fmla="*/ 2147483647 h 428"/>
              <a:gd name="T26" fmla="*/ 2147483647 w 753"/>
              <a:gd name="T27" fmla="*/ 2147483647 h 428"/>
              <a:gd name="T28" fmla="*/ 2147483647 w 753"/>
              <a:gd name="T29" fmla="*/ 2147483647 h 428"/>
              <a:gd name="T30" fmla="*/ 2147483647 w 753"/>
              <a:gd name="T31" fmla="*/ 2147483647 h 428"/>
              <a:gd name="T32" fmla="*/ 2147483647 w 753"/>
              <a:gd name="T33" fmla="*/ 2147483647 h 428"/>
              <a:gd name="T34" fmla="*/ 2147483647 w 753"/>
              <a:gd name="T35" fmla="*/ 2147483647 h 428"/>
              <a:gd name="T36" fmla="*/ 2147483647 w 753"/>
              <a:gd name="T37" fmla="*/ 2147483647 h 428"/>
              <a:gd name="T38" fmla="*/ 2147483647 w 753"/>
              <a:gd name="T39" fmla="*/ 2147483647 h 428"/>
              <a:gd name="T40" fmla="*/ 2147483647 w 753"/>
              <a:gd name="T41" fmla="*/ 2147483647 h 428"/>
              <a:gd name="T42" fmla="*/ 2147483647 w 753"/>
              <a:gd name="T43" fmla="*/ 2147483647 h 428"/>
              <a:gd name="T44" fmla="*/ 2147483647 w 753"/>
              <a:gd name="T45" fmla="*/ 2147483647 h 428"/>
              <a:gd name="T46" fmla="*/ 2147483647 w 753"/>
              <a:gd name="T47" fmla="*/ 2147483647 h 428"/>
              <a:gd name="T48" fmla="*/ 2147483647 w 753"/>
              <a:gd name="T49" fmla="*/ 2147483647 h 428"/>
              <a:gd name="T50" fmla="*/ 2147483647 w 753"/>
              <a:gd name="T51" fmla="*/ 2147483647 h 428"/>
              <a:gd name="T52" fmla="*/ 2147483647 w 753"/>
              <a:gd name="T53" fmla="*/ 2147483647 h 428"/>
              <a:gd name="T54" fmla="*/ 2147483647 w 753"/>
              <a:gd name="T55" fmla="*/ 2147483647 h 428"/>
              <a:gd name="T56" fmla="*/ 0 w 753"/>
              <a:gd name="T57" fmla="*/ 2147483647 h 42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53"/>
              <a:gd name="T88" fmla="*/ 0 h 428"/>
              <a:gd name="T89" fmla="*/ 753 w 753"/>
              <a:gd name="T90" fmla="*/ 428 h 42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53" h="428">
                <a:moveTo>
                  <a:pt x="0" y="49"/>
                </a:moveTo>
                <a:lnTo>
                  <a:pt x="79" y="21"/>
                </a:lnTo>
                <a:lnTo>
                  <a:pt x="319" y="0"/>
                </a:lnTo>
                <a:lnTo>
                  <a:pt x="358" y="51"/>
                </a:lnTo>
                <a:lnTo>
                  <a:pt x="392" y="58"/>
                </a:lnTo>
                <a:lnTo>
                  <a:pt x="488" y="68"/>
                </a:lnTo>
                <a:lnTo>
                  <a:pt x="498" y="117"/>
                </a:lnTo>
                <a:lnTo>
                  <a:pt x="532" y="136"/>
                </a:lnTo>
                <a:lnTo>
                  <a:pt x="630" y="119"/>
                </a:lnTo>
                <a:lnTo>
                  <a:pt x="658" y="149"/>
                </a:lnTo>
                <a:lnTo>
                  <a:pt x="684" y="148"/>
                </a:lnTo>
                <a:lnTo>
                  <a:pt x="752" y="276"/>
                </a:lnTo>
                <a:lnTo>
                  <a:pt x="678" y="336"/>
                </a:lnTo>
                <a:lnTo>
                  <a:pt x="635" y="306"/>
                </a:lnTo>
                <a:lnTo>
                  <a:pt x="603" y="320"/>
                </a:lnTo>
                <a:lnTo>
                  <a:pt x="650" y="362"/>
                </a:lnTo>
                <a:lnTo>
                  <a:pt x="605" y="427"/>
                </a:lnTo>
                <a:lnTo>
                  <a:pt x="540" y="353"/>
                </a:lnTo>
                <a:lnTo>
                  <a:pt x="429" y="328"/>
                </a:lnTo>
                <a:lnTo>
                  <a:pt x="333" y="340"/>
                </a:lnTo>
                <a:lnTo>
                  <a:pt x="288" y="317"/>
                </a:lnTo>
                <a:lnTo>
                  <a:pt x="287" y="281"/>
                </a:lnTo>
                <a:lnTo>
                  <a:pt x="243" y="264"/>
                </a:lnTo>
                <a:lnTo>
                  <a:pt x="251" y="216"/>
                </a:lnTo>
                <a:lnTo>
                  <a:pt x="68" y="213"/>
                </a:lnTo>
                <a:lnTo>
                  <a:pt x="63" y="167"/>
                </a:lnTo>
                <a:lnTo>
                  <a:pt x="46" y="115"/>
                </a:lnTo>
                <a:lnTo>
                  <a:pt x="16" y="94"/>
                </a:lnTo>
                <a:lnTo>
                  <a:pt x="0" y="4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32" name="Freeform 61"/>
          <p:cNvSpPr>
            <a:spLocks/>
          </p:cNvSpPr>
          <p:nvPr/>
        </p:nvSpPr>
        <p:spPr bwMode="auto">
          <a:xfrm>
            <a:off x="1298575" y="4802188"/>
            <a:ext cx="357188" cy="201612"/>
          </a:xfrm>
          <a:custGeom>
            <a:avLst/>
            <a:gdLst>
              <a:gd name="T0" fmla="*/ 2147483647 w 225"/>
              <a:gd name="T1" fmla="*/ 2147483647 h 127"/>
              <a:gd name="T2" fmla="*/ 2147483647 w 225"/>
              <a:gd name="T3" fmla="*/ 2147483647 h 127"/>
              <a:gd name="T4" fmla="*/ 0 w 225"/>
              <a:gd name="T5" fmla="*/ 2147483647 h 127"/>
              <a:gd name="T6" fmla="*/ 2147483647 w 225"/>
              <a:gd name="T7" fmla="*/ 2147483647 h 127"/>
              <a:gd name="T8" fmla="*/ 2147483647 w 225"/>
              <a:gd name="T9" fmla="*/ 2147483647 h 127"/>
              <a:gd name="T10" fmla="*/ 2147483647 w 225"/>
              <a:gd name="T11" fmla="*/ 2147483647 h 127"/>
              <a:gd name="T12" fmla="*/ 2147483647 w 225"/>
              <a:gd name="T13" fmla="*/ 2147483647 h 127"/>
              <a:gd name="T14" fmla="*/ 2147483647 w 225"/>
              <a:gd name="T15" fmla="*/ 0 h 127"/>
              <a:gd name="T16" fmla="*/ 2147483647 w 225"/>
              <a:gd name="T17" fmla="*/ 2147483647 h 127"/>
              <a:gd name="T18" fmla="*/ 2147483647 w 225"/>
              <a:gd name="T19" fmla="*/ 2147483647 h 127"/>
              <a:gd name="T20" fmla="*/ 2147483647 w 225"/>
              <a:gd name="T21" fmla="*/ 2147483647 h 127"/>
              <a:gd name="T22" fmla="*/ 2147483647 w 225"/>
              <a:gd name="T23" fmla="*/ 2147483647 h 127"/>
              <a:gd name="T24" fmla="*/ 2147483647 w 225"/>
              <a:gd name="T25" fmla="*/ 2147483647 h 127"/>
              <a:gd name="T26" fmla="*/ 2147483647 w 225"/>
              <a:gd name="T27" fmla="*/ 2147483647 h 127"/>
              <a:gd name="T28" fmla="*/ 2147483647 w 225"/>
              <a:gd name="T29" fmla="*/ 2147483647 h 127"/>
              <a:gd name="T30" fmla="*/ 2147483647 w 225"/>
              <a:gd name="T31" fmla="*/ 2147483647 h 12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25"/>
              <a:gd name="T49" fmla="*/ 0 h 127"/>
              <a:gd name="T50" fmla="*/ 225 w 225"/>
              <a:gd name="T51" fmla="*/ 127 h 12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25" h="127">
                <a:moveTo>
                  <a:pt x="28" y="126"/>
                </a:moveTo>
                <a:lnTo>
                  <a:pt x="7" y="66"/>
                </a:lnTo>
                <a:lnTo>
                  <a:pt x="0" y="54"/>
                </a:lnTo>
                <a:lnTo>
                  <a:pt x="8" y="41"/>
                </a:lnTo>
                <a:lnTo>
                  <a:pt x="65" y="27"/>
                </a:lnTo>
                <a:lnTo>
                  <a:pt x="112" y="19"/>
                </a:lnTo>
                <a:lnTo>
                  <a:pt x="118" y="10"/>
                </a:lnTo>
                <a:lnTo>
                  <a:pt x="166" y="0"/>
                </a:lnTo>
                <a:lnTo>
                  <a:pt x="181" y="24"/>
                </a:lnTo>
                <a:lnTo>
                  <a:pt x="194" y="41"/>
                </a:lnTo>
                <a:lnTo>
                  <a:pt x="197" y="60"/>
                </a:lnTo>
                <a:lnTo>
                  <a:pt x="224" y="77"/>
                </a:lnTo>
                <a:lnTo>
                  <a:pt x="217" y="111"/>
                </a:lnTo>
                <a:lnTo>
                  <a:pt x="177" y="119"/>
                </a:lnTo>
                <a:lnTo>
                  <a:pt x="112" y="109"/>
                </a:lnTo>
                <a:lnTo>
                  <a:pt x="28" y="12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36" name="Freeform 65"/>
          <p:cNvSpPr>
            <a:spLocks/>
          </p:cNvSpPr>
          <p:nvPr/>
        </p:nvSpPr>
        <p:spPr bwMode="auto">
          <a:xfrm>
            <a:off x="1752600" y="4843463"/>
            <a:ext cx="922338" cy="446087"/>
          </a:xfrm>
          <a:custGeom>
            <a:avLst/>
            <a:gdLst>
              <a:gd name="T0" fmla="*/ 2147483647 w 581"/>
              <a:gd name="T1" fmla="*/ 2147483647 h 281"/>
              <a:gd name="T2" fmla="*/ 2147483647 w 581"/>
              <a:gd name="T3" fmla="*/ 2147483647 h 281"/>
              <a:gd name="T4" fmla="*/ 2147483647 w 581"/>
              <a:gd name="T5" fmla="*/ 2147483647 h 281"/>
              <a:gd name="T6" fmla="*/ 2147483647 w 581"/>
              <a:gd name="T7" fmla="*/ 0 h 281"/>
              <a:gd name="T8" fmla="*/ 2147483647 w 581"/>
              <a:gd name="T9" fmla="*/ 2147483647 h 281"/>
              <a:gd name="T10" fmla="*/ 2147483647 w 581"/>
              <a:gd name="T11" fmla="*/ 2147483647 h 281"/>
              <a:gd name="T12" fmla="*/ 2147483647 w 581"/>
              <a:gd name="T13" fmla="*/ 2147483647 h 281"/>
              <a:gd name="T14" fmla="*/ 2147483647 w 581"/>
              <a:gd name="T15" fmla="*/ 2147483647 h 281"/>
              <a:gd name="T16" fmla="*/ 2147483647 w 581"/>
              <a:gd name="T17" fmla="*/ 2147483647 h 281"/>
              <a:gd name="T18" fmla="*/ 2147483647 w 581"/>
              <a:gd name="T19" fmla="*/ 2147483647 h 281"/>
              <a:gd name="T20" fmla="*/ 2147483647 w 581"/>
              <a:gd name="T21" fmla="*/ 2147483647 h 281"/>
              <a:gd name="T22" fmla="*/ 2147483647 w 581"/>
              <a:gd name="T23" fmla="*/ 2147483647 h 281"/>
              <a:gd name="T24" fmla="*/ 2147483647 w 581"/>
              <a:gd name="T25" fmla="*/ 2147483647 h 281"/>
              <a:gd name="T26" fmla="*/ 2147483647 w 581"/>
              <a:gd name="T27" fmla="*/ 2147483647 h 281"/>
              <a:gd name="T28" fmla="*/ 2147483647 w 581"/>
              <a:gd name="T29" fmla="*/ 2147483647 h 281"/>
              <a:gd name="T30" fmla="*/ 2147483647 w 581"/>
              <a:gd name="T31" fmla="*/ 2147483647 h 281"/>
              <a:gd name="T32" fmla="*/ 2147483647 w 581"/>
              <a:gd name="T33" fmla="*/ 2147483647 h 281"/>
              <a:gd name="T34" fmla="*/ 2147483647 w 581"/>
              <a:gd name="T35" fmla="*/ 2147483647 h 281"/>
              <a:gd name="T36" fmla="*/ 2147483647 w 581"/>
              <a:gd name="T37" fmla="*/ 2147483647 h 281"/>
              <a:gd name="T38" fmla="*/ 2147483647 w 581"/>
              <a:gd name="T39" fmla="*/ 2147483647 h 281"/>
              <a:gd name="T40" fmla="*/ 2147483647 w 581"/>
              <a:gd name="T41" fmla="*/ 2147483647 h 281"/>
              <a:gd name="T42" fmla="*/ 2147483647 w 581"/>
              <a:gd name="T43" fmla="*/ 2147483647 h 281"/>
              <a:gd name="T44" fmla="*/ 2147483647 w 581"/>
              <a:gd name="T45" fmla="*/ 2147483647 h 281"/>
              <a:gd name="T46" fmla="*/ 2147483647 w 581"/>
              <a:gd name="T47" fmla="*/ 2147483647 h 281"/>
              <a:gd name="T48" fmla="*/ 2147483647 w 581"/>
              <a:gd name="T49" fmla="*/ 2147483647 h 281"/>
              <a:gd name="T50" fmla="*/ 2147483647 w 581"/>
              <a:gd name="T51" fmla="*/ 2147483647 h 281"/>
              <a:gd name="T52" fmla="*/ 2147483647 w 581"/>
              <a:gd name="T53" fmla="*/ 2147483647 h 281"/>
              <a:gd name="T54" fmla="*/ 2147483647 w 581"/>
              <a:gd name="T55" fmla="*/ 2147483647 h 281"/>
              <a:gd name="T56" fmla="*/ 2147483647 w 581"/>
              <a:gd name="T57" fmla="*/ 2147483647 h 281"/>
              <a:gd name="T58" fmla="*/ 0 w 581"/>
              <a:gd name="T59" fmla="*/ 2147483647 h 281"/>
              <a:gd name="T60" fmla="*/ 2147483647 w 581"/>
              <a:gd name="T61" fmla="*/ 2147483647 h 281"/>
              <a:gd name="T62" fmla="*/ 2147483647 w 581"/>
              <a:gd name="T63" fmla="*/ 2147483647 h 281"/>
              <a:gd name="T64" fmla="*/ 2147483647 w 581"/>
              <a:gd name="T65" fmla="*/ 2147483647 h 281"/>
              <a:gd name="T66" fmla="*/ 2147483647 w 581"/>
              <a:gd name="T67" fmla="*/ 2147483647 h 281"/>
              <a:gd name="T68" fmla="*/ 2147483647 w 581"/>
              <a:gd name="T69" fmla="*/ 2147483647 h 28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81"/>
              <a:gd name="T106" fmla="*/ 0 h 281"/>
              <a:gd name="T107" fmla="*/ 581 w 581"/>
              <a:gd name="T108" fmla="*/ 281 h 28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81" h="281">
                <a:moveTo>
                  <a:pt x="119" y="16"/>
                </a:moveTo>
                <a:lnTo>
                  <a:pt x="215" y="49"/>
                </a:lnTo>
                <a:lnTo>
                  <a:pt x="203" y="11"/>
                </a:lnTo>
                <a:lnTo>
                  <a:pt x="241" y="0"/>
                </a:lnTo>
                <a:lnTo>
                  <a:pt x="265" y="4"/>
                </a:lnTo>
                <a:lnTo>
                  <a:pt x="277" y="27"/>
                </a:lnTo>
                <a:lnTo>
                  <a:pt x="260" y="59"/>
                </a:lnTo>
                <a:lnTo>
                  <a:pt x="285" y="96"/>
                </a:lnTo>
                <a:lnTo>
                  <a:pt x="306" y="90"/>
                </a:lnTo>
                <a:lnTo>
                  <a:pt x="361" y="48"/>
                </a:lnTo>
                <a:lnTo>
                  <a:pt x="402" y="76"/>
                </a:lnTo>
                <a:lnTo>
                  <a:pt x="412" y="105"/>
                </a:lnTo>
                <a:lnTo>
                  <a:pt x="447" y="125"/>
                </a:lnTo>
                <a:lnTo>
                  <a:pt x="517" y="116"/>
                </a:lnTo>
                <a:lnTo>
                  <a:pt x="530" y="127"/>
                </a:lnTo>
                <a:lnTo>
                  <a:pt x="539" y="117"/>
                </a:lnTo>
                <a:lnTo>
                  <a:pt x="555" y="127"/>
                </a:lnTo>
                <a:lnTo>
                  <a:pt x="580" y="191"/>
                </a:lnTo>
                <a:lnTo>
                  <a:pt x="557" y="246"/>
                </a:lnTo>
                <a:lnTo>
                  <a:pt x="502" y="280"/>
                </a:lnTo>
                <a:lnTo>
                  <a:pt x="462" y="216"/>
                </a:lnTo>
                <a:lnTo>
                  <a:pt x="423" y="152"/>
                </a:lnTo>
                <a:lnTo>
                  <a:pt x="361" y="115"/>
                </a:lnTo>
                <a:lnTo>
                  <a:pt x="294" y="199"/>
                </a:lnTo>
                <a:lnTo>
                  <a:pt x="273" y="178"/>
                </a:lnTo>
                <a:lnTo>
                  <a:pt x="237" y="213"/>
                </a:lnTo>
                <a:lnTo>
                  <a:pt x="168" y="183"/>
                </a:lnTo>
                <a:lnTo>
                  <a:pt x="99" y="153"/>
                </a:lnTo>
                <a:lnTo>
                  <a:pt x="7" y="131"/>
                </a:lnTo>
                <a:lnTo>
                  <a:pt x="0" y="117"/>
                </a:lnTo>
                <a:lnTo>
                  <a:pt x="56" y="84"/>
                </a:lnTo>
                <a:lnTo>
                  <a:pt x="86" y="69"/>
                </a:lnTo>
                <a:lnTo>
                  <a:pt x="98" y="57"/>
                </a:lnTo>
                <a:lnTo>
                  <a:pt x="112" y="24"/>
                </a:lnTo>
                <a:lnTo>
                  <a:pt x="119" y="1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37" name="Freeform 66"/>
          <p:cNvSpPr>
            <a:spLocks/>
          </p:cNvSpPr>
          <p:nvPr/>
        </p:nvSpPr>
        <p:spPr bwMode="auto">
          <a:xfrm>
            <a:off x="1562100" y="4737100"/>
            <a:ext cx="381000" cy="330200"/>
          </a:xfrm>
          <a:custGeom>
            <a:avLst/>
            <a:gdLst>
              <a:gd name="T0" fmla="*/ 0 w 240"/>
              <a:gd name="T1" fmla="*/ 2147483647 h 208"/>
              <a:gd name="T2" fmla="*/ 2147483647 w 240"/>
              <a:gd name="T3" fmla="*/ 2147483647 h 208"/>
              <a:gd name="T4" fmla="*/ 2147483647 w 240"/>
              <a:gd name="T5" fmla="*/ 2147483647 h 208"/>
              <a:gd name="T6" fmla="*/ 2147483647 w 240"/>
              <a:gd name="T7" fmla="*/ 2147483647 h 208"/>
              <a:gd name="T8" fmla="*/ 2147483647 w 240"/>
              <a:gd name="T9" fmla="*/ 0 h 208"/>
              <a:gd name="T10" fmla="*/ 2147483647 w 240"/>
              <a:gd name="T11" fmla="*/ 2147483647 h 208"/>
              <a:gd name="T12" fmla="*/ 2147483647 w 240"/>
              <a:gd name="T13" fmla="*/ 2147483647 h 208"/>
              <a:gd name="T14" fmla="*/ 2147483647 w 240"/>
              <a:gd name="T15" fmla="*/ 2147483647 h 208"/>
              <a:gd name="T16" fmla="*/ 2147483647 w 240"/>
              <a:gd name="T17" fmla="*/ 2147483647 h 208"/>
              <a:gd name="T18" fmla="*/ 2147483647 w 240"/>
              <a:gd name="T19" fmla="*/ 2147483647 h 208"/>
              <a:gd name="T20" fmla="*/ 2147483647 w 240"/>
              <a:gd name="T21" fmla="*/ 2147483647 h 208"/>
              <a:gd name="T22" fmla="*/ 2147483647 w 240"/>
              <a:gd name="T23" fmla="*/ 2147483647 h 208"/>
              <a:gd name="T24" fmla="*/ 2147483647 w 240"/>
              <a:gd name="T25" fmla="*/ 2147483647 h 208"/>
              <a:gd name="T26" fmla="*/ 2147483647 w 240"/>
              <a:gd name="T27" fmla="*/ 2147483647 h 208"/>
              <a:gd name="T28" fmla="*/ 2147483647 w 240"/>
              <a:gd name="T29" fmla="*/ 2147483647 h 208"/>
              <a:gd name="T30" fmla="*/ 2147483647 w 240"/>
              <a:gd name="T31" fmla="*/ 2147483647 h 208"/>
              <a:gd name="T32" fmla="*/ 2147483647 w 240"/>
              <a:gd name="T33" fmla="*/ 2147483647 h 208"/>
              <a:gd name="T34" fmla="*/ 2147483647 w 240"/>
              <a:gd name="T35" fmla="*/ 2147483647 h 208"/>
              <a:gd name="T36" fmla="*/ 2147483647 w 240"/>
              <a:gd name="T37" fmla="*/ 2147483647 h 208"/>
              <a:gd name="T38" fmla="*/ 2147483647 w 240"/>
              <a:gd name="T39" fmla="*/ 2147483647 h 208"/>
              <a:gd name="T40" fmla="*/ 2147483647 w 240"/>
              <a:gd name="T41" fmla="*/ 2147483647 h 208"/>
              <a:gd name="T42" fmla="*/ 2147483647 w 240"/>
              <a:gd name="T43" fmla="*/ 2147483647 h 208"/>
              <a:gd name="T44" fmla="*/ 2147483647 w 240"/>
              <a:gd name="T45" fmla="*/ 2147483647 h 208"/>
              <a:gd name="T46" fmla="*/ 2147483647 w 240"/>
              <a:gd name="T47" fmla="*/ 2147483647 h 208"/>
              <a:gd name="T48" fmla="*/ 0 w 240"/>
              <a:gd name="T49" fmla="*/ 2147483647 h 2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40"/>
              <a:gd name="T76" fmla="*/ 0 h 208"/>
              <a:gd name="T77" fmla="*/ 240 w 240"/>
              <a:gd name="T78" fmla="*/ 208 h 2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40" h="208">
                <a:moveTo>
                  <a:pt x="0" y="41"/>
                </a:moveTo>
                <a:lnTo>
                  <a:pt x="20" y="35"/>
                </a:lnTo>
                <a:lnTo>
                  <a:pt x="31" y="35"/>
                </a:lnTo>
                <a:lnTo>
                  <a:pt x="36" y="23"/>
                </a:lnTo>
                <a:lnTo>
                  <a:pt x="112" y="0"/>
                </a:lnTo>
                <a:lnTo>
                  <a:pt x="139" y="6"/>
                </a:lnTo>
                <a:lnTo>
                  <a:pt x="133" y="37"/>
                </a:lnTo>
                <a:lnTo>
                  <a:pt x="202" y="52"/>
                </a:lnTo>
                <a:lnTo>
                  <a:pt x="239" y="60"/>
                </a:lnTo>
                <a:lnTo>
                  <a:pt x="239" y="80"/>
                </a:lnTo>
                <a:lnTo>
                  <a:pt x="232" y="88"/>
                </a:lnTo>
                <a:lnTo>
                  <a:pt x="218" y="121"/>
                </a:lnTo>
                <a:lnTo>
                  <a:pt x="206" y="133"/>
                </a:lnTo>
                <a:lnTo>
                  <a:pt x="176" y="148"/>
                </a:lnTo>
                <a:lnTo>
                  <a:pt x="120" y="181"/>
                </a:lnTo>
                <a:lnTo>
                  <a:pt x="127" y="195"/>
                </a:lnTo>
                <a:lnTo>
                  <a:pt x="97" y="207"/>
                </a:lnTo>
                <a:lnTo>
                  <a:pt x="86" y="181"/>
                </a:lnTo>
                <a:lnTo>
                  <a:pt x="71" y="152"/>
                </a:lnTo>
                <a:lnTo>
                  <a:pt x="51" y="152"/>
                </a:lnTo>
                <a:lnTo>
                  <a:pt x="58" y="118"/>
                </a:lnTo>
                <a:lnTo>
                  <a:pt x="31" y="101"/>
                </a:lnTo>
                <a:lnTo>
                  <a:pt x="28" y="82"/>
                </a:lnTo>
                <a:lnTo>
                  <a:pt x="15" y="65"/>
                </a:lnTo>
                <a:lnTo>
                  <a:pt x="0" y="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38" name="Freeform 67"/>
          <p:cNvSpPr>
            <a:spLocks/>
          </p:cNvSpPr>
          <p:nvPr/>
        </p:nvSpPr>
        <p:spPr bwMode="auto">
          <a:xfrm>
            <a:off x="2914650" y="2813050"/>
            <a:ext cx="531813" cy="431800"/>
          </a:xfrm>
          <a:custGeom>
            <a:avLst/>
            <a:gdLst>
              <a:gd name="T0" fmla="*/ 2147483647 w 335"/>
              <a:gd name="T1" fmla="*/ 2147483647 h 272"/>
              <a:gd name="T2" fmla="*/ 2147483647 w 335"/>
              <a:gd name="T3" fmla="*/ 2147483647 h 272"/>
              <a:gd name="T4" fmla="*/ 2147483647 w 335"/>
              <a:gd name="T5" fmla="*/ 2147483647 h 272"/>
              <a:gd name="T6" fmla="*/ 2147483647 w 335"/>
              <a:gd name="T7" fmla="*/ 2147483647 h 272"/>
              <a:gd name="T8" fmla="*/ 2147483647 w 335"/>
              <a:gd name="T9" fmla="*/ 2147483647 h 272"/>
              <a:gd name="T10" fmla="*/ 2147483647 w 335"/>
              <a:gd name="T11" fmla="*/ 2147483647 h 272"/>
              <a:gd name="T12" fmla="*/ 2147483647 w 335"/>
              <a:gd name="T13" fmla="*/ 2147483647 h 272"/>
              <a:gd name="T14" fmla="*/ 2147483647 w 335"/>
              <a:gd name="T15" fmla="*/ 2147483647 h 272"/>
              <a:gd name="T16" fmla="*/ 2147483647 w 335"/>
              <a:gd name="T17" fmla="*/ 2147483647 h 272"/>
              <a:gd name="T18" fmla="*/ 2147483647 w 335"/>
              <a:gd name="T19" fmla="*/ 2147483647 h 272"/>
              <a:gd name="T20" fmla="*/ 2147483647 w 335"/>
              <a:gd name="T21" fmla="*/ 2147483647 h 272"/>
              <a:gd name="T22" fmla="*/ 2147483647 w 335"/>
              <a:gd name="T23" fmla="*/ 2147483647 h 272"/>
              <a:gd name="T24" fmla="*/ 2147483647 w 335"/>
              <a:gd name="T25" fmla="*/ 2147483647 h 272"/>
              <a:gd name="T26" fmla="*/ 0 w 335"/>
              <a:gd name="T27" fmla="*/ 2147483647 h 272"/>
              <a:gd name="T28" fmla="*/ 2147483647 w 335"/>
              <a:gd name="T29" fmla="*/ 2147483647 h 272"/>
              <a:gd name="T30" fmla="*/ 2147483647 w 335"/>
              <a:gd name="T31" fmla="*/ 2147483647 h 272"/>
              <a:gd name="T32" fmla="*/ 2147483647 w 335"/>
              <a:gd name="T33" fmla="*/ 2147483647 h 272"/>
              <a:gd name="T34" fmla="*/ 2147483647 w 335"/>
              <a:gd name="T35" fmla="*/ 0 h 272"/>
              <a:gd name="T36" fmla="*/ 2147483647 w 335"/>
              <a:gd name="T37" fmla="*/ 2147483647 h 272"/>
              <a:gd name="T38" fmla="*/ 2147483647 w 335"/>
              <a:gd name="T39" fmla="*/ 2147483647 h 272"/>
              <a:gd name="T40" fmla="*/ 2147483647 w 335"/>
              <a:gd name="T41" fmla="*/ 2147483647 h 272"/>
              <a:gd name="T42" fmla="*/ 2147483647 w 335"/>
              <a:gd name="T43" fmla="*/ 2147483647 h 272"/>
              <a:gd name="T44" fmla="*/ 2147483647 w 335"/>
              <a:gd name="T45" fmla="*/ 2147483647 h 272"/>
              <a:gd name="T46" fmla="*/ 2147483647 w 335"/>
              <a:gd name="T47" fmla="*/ 2147483647 h 2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5"/>
              <a:gd name="T73" fmla="*/ 0 h 272"/>
              <a:gd name="T74" fmla="*/ 335 w 335"/>
              <a:gd name="T75" fmla="*/ 272 h 2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5" h="272">
                <a:moveTo>
                  <a:pt x="256" y="98"/>
                </a:moveTo>
                <a:lnTo>
                  <a:pt x="281" y="167"/>
                </a:lnTo>
                <a:lnTo>
                  <a:pt x="317" y="176"/>
                </a:lnTo>
                <a:lnTo>
                  <a:pt x="332" y="188"/>
                </a:lnTo>
                <a:lnTo>
                  <a:pt x="334" y="253"/>
                </a:lnTo>
                <a:lnTo>
                  <a:pt x="309" y="253"/>
                </a:lnTo>
                <a:lnTo>
                  <a:pt x="275" y="271"/>
                </a:lnTo>
                <a:lnTo>
                  <a:pt x="272" y="256"/>
                </a:lnTo>
                <a:lnTo>
                  <a:pt x="224" y="231"/>
                </a:lnTo>
                <a:lnTo>
                  <a:pt x="138" y="225"/>
                </a:lnTo>
                <a:lnTo>
                  <a:pt x="150" y="195"/>
                </a:lnTo>
                <a:lnTo>
                  <a:pt x="105" y="176"/>
                </a:lnTo>
                <a:lnTo>
                  <a:pt x="111" y="146"/>
                </a:lnTo>
                <a:lnTo>
                  <a:pt x="0" y="123"/>
                </a:lnTo>
                <a:lnTo>
                  <a:pt x="37" y="92"/>
                </a:lnTo>
                <a:lnTo>
                  <a:pt x="51" y="60"/>
                </a:lnTo>
                <a:lnTo>
                  <a:pt x="119" y="20"/>
                </a:lnTo>
                <a:lnTo>
                  <a:pt x="115" y="0"/>
                </a:lnTo>
                <a:lnTo>
                  <a:pt x="156" y="11"/>
                </a:lnTo>
                <a:lnTo>
                  <a:pt x="162" y="32"/>
                </a:lnTo>
                <a:lnTo>
                  <a:pt x="187" y="87"/>
                </a:lnTo>
                <a:lnTo>
                  <a:pt x="205" y="88"/>
                </a:lnTo>
                <a:lnTo>
                  <a:pt x="241" y="107"/>
                </a:lnTo>
                <a:lnTo>
                  <a:pt x="256" y="9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39" name="Freeform 68"/>
          <p:cNvSpPr>
            <a:spLocks/>
          </p:cNvSpPr>
          <p:nvPr/>
        </p:nvSpPr>
        <p:spPr bwMode="auto">
          <a:xfrm>
            <a:off x="3305175" y="2530475"/>
            <a:ext cx="644525" cy="596900"/>
          </a:xfrm>
          <a:custGeom>
            <a:avLst/>
            <a:gdLst>
              <a:gd name="T0" fmla="*/ 2147483647 w 406"/>
              <a:gd name="T1" fmla="*/ 2147483647 h 376"/>
              <a:gd name="T2" fmla="*/ 2147483647 w 406"/>
              <a:gd name="T3" fmla="*/ 2147483647 h 376"/>
              <a:gd name="T4" fmla="*/ 2147483647 w 406"/>
              <a:gd name="T5" fmla="*/ 2147483647 h 376"/>
              <a:gd name="T6" fmla="*/ 2147483647 w 406"/>
              <a:gd name="T7" fmla="*/ 2147483647 h 376"/>
              <a:gd name="T8" fmla="*/ 2147483647 w 406"/>
              <a:gd name="T9" fmla="*/ 2147483647 h 376"/>
              <a:gd name="T10" fmla="*/ 2147483647 w 406"/>
              <a:gd name="T11" fmla="*/ 2147483647 h 376"/>
              <a:gd name="T12" fmla="*/ 2147483647 w 406"/>
              <a:gd name="T13" fmla="*/ 2147483647 h 376"/>
              <a:gd name="T14" fmla="*/ 2147483647 w 406"/>
              <a:gd name="T15" fmla="*/ 2147483647 h 376"/>
              <a:gd name="T16" fmla="*/ 2147483647 w 406"/>
              <a:gd name="T17" fmla="*/ 2147483647 h 376"/>
              <a:gd name="T18" fmla="*/ 2147483647 w 406"/>
              <a:gd name="T19" fmla="*/ 2147483647 h 376"/>
              <a:gd name="T20" fmla="*/ 2147483647 w 406"/>
              <a:gd name="T21" fmla="*/ 2147483647 h 376"/>
              <a:gd name="T22" fmla="*/ 2147483647 w 406"/>
              <a:gd name="T23" fmla="*/ 2147483647 h 376"/>
              <a:gd name="T24" fmla="*/ 2147483647 w 406"/>
              <a:gd name="T25" fmla="*/ 2147483647 h 376"/>
              <a:gd name="T26" fmla="*/ 2147483647 w 406"/>
              <a:gd name="T27" fmla="*/ 2147483647 h 376"/>
              <a:gd name="T28" fmla="*/ 2147483647 w 406"/>
              <a:gd name="T29" fmla="*/ 2147483647 h 376"/>
              <a:gd name="T30" fmla="*/ 2147483647 w 406"/>
              <a:gd name="T31" fmla="*/ 2147483647 h 376"/>
              <a:gd name="T32" fmla="*/ 2147483647 w 406"/>
              <a:gd name="T33" fmla="*/ 2147483647 h 376"/>
              <a:gd name="T34" fmla="*/ 2147483647 w 406"/>
              <a:gd name="T35" fmla="*/ 2147483647 h 376"/>
              <a:gd name="T36" fmla="*/ 2147483647 w 406"/>
              <a:gd name="T37" fmla="*/ 2147483647 h 376"/>
              <a:gd name="T38" fmla="*/ 2147483647 w 406"/>
              <a:gd name="T39" fmla="*/ 2147483647 h 376"/>
              <a:gd name="T40" fmla="*/ 2147483647 w 406"/>
              <a:gd name="T41" fmla="*/ 2147483647 h 376"/>
              <a:gd name="T42" fmla="*/ 2147483647 w 406"/>
              <a:gd name="T43" fmla="*/ 2147483647 h 376"/>
              <a:gd name="T44" fmla="*/ 0 w 406"/>
              <a:gd name="T45" fmla="*/ 2147483647 h 376"/>
              <a:gd name="T46" fmla="*/ 2147483647 w 406"/>
              <a:gd name="T47" fmla="*/ 2147483647 h 376"/>
              <a:gd name="T48" fmla="*/ 2147483647 w 406"/>
              <a:gd name="T49" fmla="*/ 2147483647 h 376"/>
              <a:gd name="T50" fmla="*/ 2147483647 w 406"/>
              <a:gd name="T51" fmla="*/ 2147483647 h 376"/>
              <a:gd name="T52" fmla="*/ 2147483647 w 406"/>
              <a:gd name="T53" fmla="*/ 2147483647 h 376"/>
              <a:gd name="T54" fmla="*/ 2147483647 w 406"/>
              <a:gd name="T55" fmla="*/ 2147483647 h 376"/>
              <a:gd name="T56" fmla="*/ 2147483647 w 406"/>
              <a:gd name="T57" fmla="*/ 2147483647 h 376"/>
              <a:gd name="T58" fmla="*/ 2147483647 w 406"/>
              <a:gd name="T59" fmla="*/ 0 h 376"/>
              <a:gd name="T60" fmla="*/ 2147483647 w 406"/>
              <a:gd name="T61" fmla="*/ 2147483647 h 376"/>
              <a:gd name="T62" fmla="*/ 2147483647 w 406"/>
              <a:gd name="T63" fmla="*/ 2147483647 h 376"/>
              <a:gd name="T64" fmla="*/ 2147483647 w 406"/>
              <a:gd name="T65" fmla="*/ 2147483647 h 376"/>
              <a:gd name="T66" fmla="*/ 2147483647 w 406"/>
              <a:gd name="T67" fmla="*/ 2147483647 h 376"/>
              <a:gd name="T68" fmla="*/ 2147483647 w 406"/>
              <a:gd name="T69" fmla="*/ 2147483647 h 376"/>
              <a:gd name="T70" fmla="*/ 2147483647 w 406"/>
              <a:gd name="T71" fmla="*/ 2147483647 h 376"/>
              <a:gd name="T72" fmla="*/ 2147483647 w 406"/>
              <a:gd name="T73" fmla="*/ 2147483647 h 37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06"/>
              <a:gd name="T112" fmla="*/ 0 h 376"/>
              <a:gd name="T113" fmla="*/ 406 w 406"/>
              <a:gd name="T114" fmla="*/ 376 h 37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06" h="376">
                <a:moveTo>
                  <a:pt x="358" y="146"/>
                </a:moveTo>
                <a:lnTo>
                  <a:pt x="358" y="177"/>
                </a:lnTo>
                <a:lnTo>
                  <a:pt x="390" y="183"/>
                </a:lnTo>
                <a:lnTo>
                  <a:pt x="405" y="192"/>
                </a:lnTo>
                <a:lnTo>
                  <a:pt x="398" y="204"/>
                </a:lnTo>
                <a:lnTo>
                  <a:pt x="393" y="200"/>
                </a:lnTo>
                <a:lnTo>
                  <a:pt x="356" y="225"/>
                </a:lnTo>
                <a:lnTo>
                  <a:pt x="346" y="296"/>
                </a:lnTo>
                <a:lnTo>
                  <a:pt x="340" y="330"/>
                </a:lnTo>
                <a:lnTo>
                  <a:pt x="364" y="350"/>
                </a:lnTo>
                <a:lnTo>
                  <a:pt x="352" y="365"/>
                </a:lnTo>
                <a:lnTo>
                  <a:pt x="258" y="343"/>
                </a:lnTo>
                <a:lnTo>
                  <a:pt x="109" y="375"/>
                </a:lnTo>
                <a:lnTo>
                  <a:pt x="85" y="365"/>
                </a:lnTo>
                <a:lnTo>
                  <a:pt x="70" y="353"/>
                </a:lnTo>
                <a:lnTo>
                  <a:pt x="34" y="344"/>
                </a:lnTo>
                <a:lnTo>
                  <a:pt x="9" y="275"/>
                </a:lnTo>
                <a:lnTo>
                  <a:pt x="30" y="253"/>
                </a:lnTo>
                <a:lnTo>
                  <a:pt x="14" y="237"/>
                </a:lnTo>
                <a:lnTo>
                  <a:pt x="22" y="188"/>
                </a:lnTo>
                <a:lnTo>
                  <a:pt x="6" y="173"/>
                </a:lnTo>
                <a:lnTo>
                  <a:pt x="4" y="128"/>
                </a:lnTo>
                <a:lnTo>
                  <a:pt x="0" y="101"/>
                </a:lnTo>
                <a:lnTo>
                  <a:pt x="32" y="98"/>
                </a:lnTo>
                <a:lnTo>
                  <a:pt x="29" y="70"/>
                </a:lnTo>
                <a:lnTo>
                  <a:pt x="43" y="55"/>
                </a:lnTo>
                <a:lnTo>
                  <a:pt x="105" y="89"/>
                </a:lnTo>
                <a:lnTo>
                  <a:pt x="116" y="83"/>
                </a:lnTo>
                <a:lnTo>
                  <a:pt x="132" y="14"/>
                </a:lnTo>
                <a:lnTo>
                  <a:pt x="184" y="0"/>
                </a:lnTo>
                <a:lnTo>
                  <a:pt x="190" y="21"/>
                </a:lnTo>
                <a:lnTo>
                  <a:pt x="210" y="29"/>
                </a:lnTo>
                <a:lnTo>
                  <a:pt x="202" y="113"/>
                </a:lnTo>
                <a:lnTo>
                  <a:pt x="259" y="160"/>
                </a:lnTo>
                <a:lnTo>
                  <a:pt x="303" y="157"/>
                </a:lnTo>
                <a:lnTo>
                  <a:pt x="321" y="174"/>
                </a:lnTo>
                <a:lnTo>
                  <a:pt x="358" y="1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40" name="Freeform 69"/>
          <p:cNvSpPr>
            <a:spLocks/>
          </p:cNvSpPr>
          <p:nvPr/>
        </p:nvSpPr>
        <p:spPr bwMode="auto">
          <a:xfrm>
            <a:off x="3663950" y="1747838"/>
            <a:ext cx="596900" cy="298450"/>
          </a:xfrm>
          <a:custGeom>
            <a:avLst/>
            <a:gdLst>
              <a:gd name="T0" fmla="*/ 0 w 376"/>
              <a:gd name="T1" fmla="*/ 2147483647 h 188"/>
              <a:gd name="T2" fmla="*/ 2147483647 w 376"/>
              <a:gd name="T3" fmla="*/ 2147483647 h 188"/>
              <a:gd name="T4" fmla="*/ 2147483647 w 376"/>
              <a:gd name="T5" fmla="*/ 2147483647 h 188"/>
              <a:gd name="T6" fmla="*/ 2147483647 w 376"/>
              <a:gd name="T7" fmla="*/ 2147483647 h 188"/>
              <a:gd name="T8" fmla="*/ 2147483647 w 376"/>
              <a:gd name="T9" fmla="*/ 2147483647 h 188"/>
              <a:gd name="T10" fmla="*/ 2147483647 w 376"/>
              <a:gd name="T11" fmla="*/ 2147483647 h 188"/>
              <a:gd name="T12" fmla="*/ 2147483647 w 376"/>
              <a:gd name="T13" fmla="*/ 0 h 188"/>
              <a:gd name="T14" fmla="*/ 2147483647 w 376"/>
              <a:gd name="T15" fmla="*/ 2147483647 h 188"/>
              <a:gd name="T16" fmla="*/ 2147483647 w 376"/>
              <a:gd name="T17" fmla="*/ 2147483647 h 188"/>
              <a:gd name="T18" fmla="*/ 2147483647 w 376"/>
              <a:gd name="T19" fmla="*/ 2147483647 h 188"/>
              <a:gd name="T20" fmla="*/ 2147483647 w 376"/>
              <a:gd name="T21" fmla="*/ 2147483647 h 188"/>
              <a:gd name="T22" fmla="*/ 2147483647 w 376"/>
              <a:gd name="T23" fmla="*/ 2147483647 h 188"/>
              <a:gd name="T24" fmla="*/ 2147483647 w 376"/>
              <a:gd name="T25" fmla="*/ 2147483647 h 188"/>
              <a:gd name="T26" fmla="*/ 2147483647 w 376"/>
              <a:gd name="T27" fmla="*/ 2147483647 h 188"/>
              <a:gd name="T28" fmla="*/ 2147483647 w 376"/>
              <a:gd name="T29" fmla="*/ 2147483647 h 188"/>
              <a:gd name="T30" fmla="*/ 2147483647 w 376"/>
              <a:gd name="T31" fmla="*/ 2147483647 h 188"/>
              <a:gd name="T32" fmla="*/ 2147483647 w 376"/>
              <a:gd name="T33" fmla="*/ 2147483647 h 188"/>
              <a:gd name="T34" fmla="*/ 2147483647 w 376"/>
              <a:gd name="T35" fmla="*/ 2147483647 h 188"/>
              <a:gd name="T36" fmla="*/ 2147483647 w 376"/>
              <a:gd name="T37" fmla="*/ 2147483647 h 188"/>
              <a:gd name="T38" fmla="*/ 2147483647 w 376"/>
              <a:gd name="T39" fmla="*/ 2147483647 h 188"/>
              <a:gd name="T40" fmla="*/ 2147483647 w 376"/>
              <a:gd name="T41" fmla="*/ 2147483647 h 188"/>
              <a:gd name="T42" fmla="*/ 2147483647 w 376"/>
              <a:gd name="T43" fmla="*/ 2147483647 h 188"/>
              <a:gd name="T44" fmla="*/ 0 w 376"/>
              <a:gd name="T45" fmla="*/ 2147483647 h 1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76"/>
              <a:gd name="T70" fmla="*/ 0 h 188"/>
              <a:gd name="T71" fmla="*/ 376 w 376"/>
              <a:gd name="T72" fmla="*/ 188 h 18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76" h="188">
                <a:moveTo>
                  <a:pt x="0" y="135"/>
                </a:moveTo>
                <a:lnTo>
                  <a:pt x="18" y="126"/>
                </a:lnTo>
                <a:lnTo>
                  <a:pt x="45" y="139"/>
                </a:lnTo>
                <a:lnTo>
                  <a:pt x="63" y="68"/>
                </a:lnTo>
                <a:lnTo>
                  <a:pt x="164" y="33"/>
                </a:lnTo>
                <a:lnTo>
                  <a:pt x="183" y="54"/>
                </a:lnTo>
                <a:lnTo>
                  <a:pt x="208" y="0"/>
                </a:lnTo>
                <a:lnTo>
                  <a:pt x="247" y="15"/>
                </a:lnTo>
                <a:lnTo>
                  <a:pt x="301" y="5"/>
                </a:lnTo>
                <a:lnTo>
                  <a:pt x="322" y="65"/>
                </a:lnTo>
                <a:lnTo>
                  <a:pt x="375" y="65"/>
                </a:lnTo>
                <a:lnTo>
                  <a:pt x="372" y="96"/>
                </a:lnTo>
                <a:lnTo>
                  <a:pt x="318" y="155"/>
                </a:lnTo>
                <a:lnTo>
                  <a:pt x="305" y="152"/>
                </a:lnTo>
                <a:lnTo>
                  <a:pt x="285" y="134"/>
                </a:lnTo>
                <a:lnTo>
                  <a:pt x="272" y="187"/>
                </a:lnTo>
                <a:lnTo>
                  <a:pt x="209" y="143"/>
                </a:lnTo>
                <a:lnTo>
                  <a:pt x="151" y="101"/>
                </a:lnTo>
                <a:lnTo>
                  <a:pt x="147" y="118"/>
                </a:lnTo>
                <a:lnTo>
                  <a:pt x="95" y="157"/>
                </a:lnTo>
                <a:lnTo>
                  <a:pt x="57" y="165"/>
                </a:lnTo>
                <a:lnTo>
                  <a:pt x="14" y="153"/>
                </a:lnTo>
                <a:lnTo>
                  <a:pt x="0" y="13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41" name="Freeform 70"/>
          <p:cNvSpPr>
            <a:spLocks/>
          </p:cNvSpPr>
          <p:nvPr/>
        </p:nvSpPr>
        <p:spPr bwMode="auto">
          <a:xfrm>
            <a:off x="4235450" y="2176463"/>
            <a:ext cx="427038" cy="460375"/>
          </a:xfrm>
          <a:custGeom>
            <a:avLst/>
            <a:gdLst>
              <a:gd name="T0" fmla="*/ 2147483647 w 269"/>
              <a:gd name="T1" fmla="*/ 2147483647 h 290"/>
              <a:gd name="T2" fmla="*/ 2147483647 w 269"/>
              <a:gd name="T3" fmla="*/ 2147483647 h 290"/>
              <a:gd name="T4" fmla="*/ 2147483647 w 269"/>
              <a:gd name="T5" fmla="*/ 2147483647 h 290"/>
              <a:gd name="T6" fmla="*/ 2147483647 w 269"/>
              <a:gd name="T7" fmla="*/ 2147483647 h 290"/>
              <a:gd name="T8" fmla="*/ 2147483647 w 269"/>
              <a:gd name="T9" fmla="*/ 2147483647 h 290"/>
              <a:gd name="T10" fmla="*/ 2147483647 w 269"/>
              <a:gd name="T11" fmla="*/ 2147483647 h 290"/>
              <a:gd name="T12" fmla="*/ 2147483647 w 269"/>
              <a:gd name="T13" fmla="*/ 2147483647 h 290"/>
              <a:gd name="T14" fmla="*/ 2147483647 w 269"/>
              <a:gd name="T15" fmla="*/ 2147483647 h 290"/>
              <a:gd name="T16" fmla="*/ 2147483647 w 269"/>
              <a:gd name="T17" fmla="*/ 2147483647 h 290"/>
              <a:gd name="T18" fmla="*/ 2147483647 w 269"/>
              <a:gd name="T19" fmla="*/ 2147483647 h 290"/>
              <a:gd name="T20" fmla="*/ 0 w 269"/>
              <a:gd name="T21" fmla="*/ 2147483647 h 290"/>
              <a:gd name="T22" fmla="*/ 2147483647 w 269"/>
              <a:gd name="T23" fmla="*/ 0 h 290"/>
              <a:gd name="T24" fmla="*/ 2147483647 w 269"/>
              <a:gd name="T25" fmla="*/ 2147483647 h 290"/>
              <a:gd name="T26" fmla="*/ 2147483647 w 269"/>
              <a:gd name="T27" fmla="*/ 2147483647 h 290"/>
              <a:gd name="T28" fmla="*/ 2147483647 w 269"/>
              <a:gd name="T29" fmla="*/ 2147483647 h 290"/>
              <a:gd name="T30" fmla="*/ 2147483647 w 269"/>
              <a:gd name="T31" fmla="*/ 2147483647 h 290"/>
              <a:gd name="T32" fmla="*/ 2147483647 w 269"/>
              <a:gd name="T33" fmla="*/ 2147483647 h 290"/>
              <a:gd name="T34" fmla="*/ 2147483647 w 269"/>
              <a:gd name="T35" fmla="*/ 2147483647 h 290"/>
              <a:gd name="T36" fmla="*/ 2147483647 w 269"/>
              <a:gd name="T37" fmla="*/ 2147483647 h 290"/>
              <a:gd name="T38" fmla="*/ 2147483647 w 269"/>
              <a:gd name="T39" fmla="*/ 2147483647 h 290"/>
              <a:gd name="T40" fmla="*/ 2147483647 w 269"/>
              <a:gd name="T41" fmla="*/ 2147483647 h 290"/>
              <a:gd name="T42" fmla="*/ 2147483647 w 269"/>
              <a:gd name="T43" fmla="*/ 2147483647 h 290"/>
              <a:gd name="T44" fmla="*/ 2147483647 w 269"/>
              <a:gd name="T45" fmla="*/ 2147483647 h 290"/>
              <a:gd name="T46" fmla="*/ 2147483647 w 269"/>
              <a:gd name="T47" fmla="*/ 2147483647 h 290"/>
              <a:gd name="T48" fmla="*/ 2147483647 w 269"/>
              <a:gd name="T49" fmla="*/ 2147483647 h 290"/>
              <a:gd name="T50" fmla="*/ 2147483647 w 269"/>
              <a:gd name="T51" fmla="*/ 2147483647 h 290"/>
              <a:gd name="T52" fmla="*/ 2147483647 w 269"/>
              <a:gd name="T53" fmla="*/ 2147483647 h 290"/>
              <a:gd name="T54" fmla="*/ 2147483647 w 269"/>
              <a:gd name="T55" fmla="*/ 2147483647 h 290"/>
              <a:gd name="T56" fmla="*/ 2147483647 w 269"/>
              <a:gd name="T57" fmla="*/ 2147483647 h 290"/>
              <a:gd name="T58" fmla="*/ 2147483647 w 269"/>
              <a:gd name="T59" fmla="*/ 2147483647 h 290"/>
              <a:gd name="T60" fmla="*/ 2147483647 w 269"/>
              <a:gd name="T61" fmla="*/ 2147483647 h 290"/>
              <a:gd name="T62" fmla="*/ 2147483647 w 269"/>
              <a:gd name="T63" fmla="*/ 2147483647 h 290"/>
              <a:gd name="T64" fmla="*/ 2147483647 w 269"/>
              <a:gd name="T65" fmla="*/ 2147483647 h 290"/>
              <a:gd name="T66" fmla="*/ 2147483647 w 269"/>
              <a:gd name="T67" fmla="*/ 2147483647 h 290"/>
              <a:gd name="T68" fmla="*/ 2147483647 w 269"/>
              <a:gd name="T69" fmla="*/ 2147483647 h 290"/>
              <a:gd name="T70" fmla="*/ 2147483647 w 269"/>
              <a:gd name="T71" fmla="*/ 2147483647 h 290"/>
              <a:gd name="T72" fmla="*/ 2147483647 w 269"/>
              <a:gd name="T73" fmla="*/ 2147483647 h 290"/>
              <a:gd name="T74" fmla="*/ 2147483647 w 269"/>
              <a:gd name="T75" fmla="*/ 2147483647 h 290"/>
              <a:gd name="T76" fmla="*/ 2147483647 w 269"/>
              <a:gd name="T77" fmla="*/ 2147483647 h 29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69"/>
              <a:gd name="T118" fmla="*/ 0 h 290"/>
              <a:gd name="T119" fmla="*/ 269 w 269"/>
              <a:gd name="T120" fmla="*/ 290 h 29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69" h="290">
                <a:moveTo>
                  <a:pt x="38" y="215"/>
                </a:moveTo>
                <a:lnTo>
                  <a:pt x="38" y="195"/>
                </a:lnTo>
                <a:lnTo>
                  <a:pt x="75" y="200"/>
                </a:lnTo>
                <a:lnTo>
                  <a:pt x="83" y="185"/>
                </a:lnTo>
                <a:lnTo>
                  <a:pt x="55" y="154"/>
                </a:lnTo>
                <a:lnTo>
                  <a:pt x="67" y="127"/>
                </a:lnTo>
                <a:lnTo>
                  <a:pt x="46" y="105"/>
                </a:lnTo>
                <a:lnTo>
                  <a:pt x="55" y="84"/>
                </a:lnTo>
                <a:lnTo>
                  <a:pt x="36" y="73"/>
                </a:lnTo>
                <a:lnTo>
                  <a:pt x="12" y="102"/>
                </a:lnTo>
                <a:lnTo>
                  <a:pt x="0" y="58"/>
                </a:lnTo>
                <a:lnTo>
                  <a:pt x="21" y="0"/>
                </a:lnTo>
                <a:lnTo>
                  <a:pt x="62" y="22"/>
                </a:lnTo>
                <a:lnTo>
                  <a:pt x="68" y="16"/>
                </a:lnTo>
                <a:lnTo>
                  <a:pt x="96" y="17"/>
                </a:lnTo>
                <a:lnTo>
                  <a:pt x="88" y="59"/>
                </a:lnTo>
                <a:lnTo>
                  <a:pt x="124" y="48"/>
                </a:lnTo>
                <a:lnTo>
                  <a:pt x="176" y="81"/>
                </a:lnTo>
                <a:lnTo>
                  <a:pt x="176" y="66"/>
                </a:lnTo>
                <a:lnTo>
                  <a:pt x="200" y="62"/>
                </a:lnTo>
                <a:lnTo>
                  <a:pt x="211" y="59"/>
                </a:lnTo>
                <a:lnTo>
                  <a:pt x="231" y="80"/>
                </a:lnTo>
                <a:lnTo>
                  <a:pt x="263" y="72"/>
                </a:lnTo>
                <a:lnTo>
                  <a:pt x="268" y="95"/>
                </a:lnTo>
                <a:lnTo>
                  <a:pt x="231" y="131"/>
                </a:lnTo>
                <a:lnTo>
                  <a:pt x="227" y="224"/>
                </a:lnTo>
                <a:lnTo>
                  <a:pt x="206" y="231"/>
                </a:lnTo>
                <a:lnTo>
                  <a:pt x="194" y="289"/>
                </a:lnTo>
                <a:lnTo>
                  <a:pt x="171" y="278"/>
                </a:lnTo>
                <a:lnTo>
                  <a:pt x="171" y="236"/>
                </a:lnTo>
                <a:lnTo>
                  <a:pt x="134" y="222"/>
                </a:lnTo>
                <a:lnTo>
                  <a:pt x="104" y="232"/>
                </a:lnTo>
                <a:lnTo>
                  <a:pt x="97" y="245"/>
                </a:lnTo>
                <a:lnTo>
                  <a:pt x="68" y="259"/>
                </a:lnTo>
                <a:lnTo>
                  <a:pt x="54" y="274"/>
                </a:lnTo>
                <a:lnTo>
                  <a:pt x="47" y="252"/>
                </a:lnTo>
                <a:lnTo>
                  <a:pt x="57" y="235"/>
                </a:lnTo>
                <a:lnTo>
                  <a:pt x="44" y="227"/>
                </a:lnTo>
                <a:lnTo>
                  <a:pt x="38" y="21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42" name="Freeform 71"/>
          <p:cNvSpPr>
            <a:spLocks/>
          </p:cNvSpPr>
          <p:nvPr/>
        </p:nvSpPr>
        <p:spPr bwMode="auto">
          <a:xfrm>
            <a:off x="3168650" y="3525838"/>
            <a:ext cx="109538" cy="100012"/>
          </a:xfrm>
          <a:custGeom>
            <a:avLst/>
            <a:gdLst>
              <a:gd name="T0" fmla="*/ 2147483647 w 69"/>
              <a:gd name="T1" fmla="*/ 0 h 63"/>
              <a:gd name="T2" fmla="*/ 2147483647 w 69"/>
              <a:gd name="T3" fmla="*/ 2147483647 h 63"/>
              <a:gd name="T4" fmla="*/ 2147483647 w 69"/>
              <a:gd name="T5" fmla="*/ 2147483647 h 63"/>
              <a:gd name="T6" fmla="*/ 2147483647 w 69"/>
              <a:gd name="T7" fmla="*/ 2147483647 h 63"/>
              <a:gd name="T8" fmla="*/ 2147483647 w 69"/>
              <a:gd name="T9" fmla="*/ 2147483647 h 63"/>
              <a:gd name="T10" fmla="*/ 2147483647 w 69"/>
              <a:gd name="T11" fmla="*/ 2147483647 h 63"/>
              <a:gd name="T12" fmla="*/ 0 w 69"/>
              <a:gd name="T13" fmla="*/ 2147483647 h 63"/>
              <a:gd name="T14" fmla="*/ 2147483647 w 69"/>
              <a:gd name="T15" fmla="*/ 2147483647 h 63"/>
              <a:gd name="T16" fmla="*/ 2147483647 w 69"/>
              <a:gd name="T17" fmla="*/ 2147483647 h 63"/>
              <a:gd name="T18" fmla="*/ 2147483647 w 69"/>
              <a:gd name="T19" fmla="*/ 0 h 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9"/>
              <a:gd name="T31" fmla="*/ 0 h 63"/>
              <a:gd name="T32" fmla="*/ 69 w 69"/>
              <a:gd name="T33" fmla="*/ 63 h 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9" h="63">
                <a:moveTo>
                  <a:pt x="59" y="0"/>
                </a:moveTo>
                <a:lnTo>
                  <a:pt x="68" y="10"/>
                </a:lnTo>
                <a:lnTo>
                  <a:pt x="57" y="21"/>
                </a:lnTo>
                <a:lnTo>
                  <a:pt x="45" y="49"/>
                </a:lnTo>
                <a:lnTo>
                  <a:pt x="33" y="62"/>
                </a:lnTo>
                <a:lnTo>
                  <a:pt x="17" y="58"/>
                </a:lnTo>
                <a:lnTo>
                  <a:pt x="0" y="38"/>
                </a:lnTo>
                <a:lnTo>
                  <a:pt x="12" y="24"/>
                </a:lnTo>
                <a:lnTo>
                  <a:pt x="40" y="17"/>
                </a:lnTo>
                <a:lnTo>
                  <a:pt x="59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44" name="Freeform 73"/>
          <p:cNvSpPr>
            <a:spLocks/>
          </p:cNvSpPr>
          <p:nvPr/>
        </p:nvSpPr>
        <p:spPr bwMode="auto">
          <a:xfrm>
            <a:off x="2414588" y="3767138"/>
            <a:ext cx="246062" cy="214312"/>
          </a:xfrm>
          <a:custGeom>
            <a:avLst/>
            <a:gdLst>
              <a:gd name="T0" fmla="*/ 2147483647 w 155"/>
              <a:gd name="T1" fmla="*/ 2147483647 h 135"/>
              <a:gd name="T2" fmla="*/ 2147483647 w 155"/>
              <a:gd name="T3" fmla="*/ 2147483647 h 135"/>
              <a:gd name="T4" fmla="*/ 2147483647 w 155"/>
              <a:gd name="T5" fmla="*/ 2147483647 h 135"/>
              <a:gd name="T6" fmla="*/ 2147483647 w 155"/>
              <a:gd name="T7" fmla="*/ 2147483647 h 135"/>
              <a:gd name="T8" fmla="*/ 2147483647 w 155"/>
              <a:gd name="T9" fmla="*/ 2147483647 h 135"/>
              <a:gd name="T10" fmla="*/ 2147483647 w 155"/>
              <a:gd name="T11" fmla="*/ 2147483647 h 135"/>
              <a:gd name="T12" fmla="*/ 2147483647 w 155"/>
              <a:gd name="T13" fmla="*/ 2147483647 h 135"/>
              <a:gd name="T14" fmla="*/ 2147483647 w 155"/>
              <a:gd name="T15" fmla="*/ 2147483647 h 135"/>
              <a:gd name="T16" fmla="*/ 2147483647 w 155"/>
              <a:gd name="T17" fmla="*/ 2147483647 h 135"/>
              <a:gd name="T18" fmla="*/ 2147483647 w 155"/>
              <a:gd name="T19" fmla="*/ 2147483647 h 135"/>
              <a:gd name="T20" fmla="*/ 0 w 155"/>
              <a:gd name="T21" fmla="*/ 2147483647 h 135"/>
              <a:gd name="T22" fmla="*/ 2147483647 w 155"/>
              <a:gd name="T23" fmla="*/ 0 h 135"/>
              <a:gd name="T24" fmla="*/ 2147483647 w 155"/>
              <a:gd name="T25" fmla="*/ 2147483647 h 1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55"/>
              <a:gd name="T40" fmla="*/ 0 h 135"/>
              <a:gd name="T41" fmla="*/ 155 w 155"/>
              <a:gd name="T42" fmla="*/ 135 h 13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55" h="135">
                <a:moveTo>
                  <a:pt x="44" y="13"/>
                </a:moveTo>
                <a:lnTo>
                  <a:pt x="106" y="49"/>
                </a:lnTo>
                <a:lnTo>
                  <a:pt x="154" y="105"/>
                </a:lnTo>
                <a:lnTo>
                  <a:pt x="154" y="117"/>
                </a:lnTo>
                <a:lnTo>
                  <a:pt x="102" y="112"/>
                </a:lnTo>
                <a:lnTo>
                  <a:pt x="73" y="134"/>
                </a:lnTo>
                <a:lnTo>
                  <a:pt x="65" y="130"/>
                </a:lnTo>
                <a:lnTo>
                  <a:pt x="61" y="84"/>
                </a:lnTo>
                <a:lnTo>
                  <a:pt x="32" y="89"/>
                </a:lnTo>
                <a:lnTo>
                  <a:pt x="10" y="70"/>
                </a:lnTo>
                <a:lnTo>
                  <a:pt x="0" y="13"/>
                </a:lnTo>
                <a:lnTo>
                  <a:pt x="17" y="0"/>
                </a:lnTo>
                <a:lnTo>
                  <a:pt x="44" y="1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50" name="Freeform 80"/>
          <p:cNvSpPr>
            <a:spLocks/>
          </p:cNvSpPr>
          <p:nvPr/>
        </p:nvSpPr>
        <p:spPr bwMode="auto">
          <a:xfrm>
            <a:off x="2205038" y="2614613"/>
            <a:ext cx="468312" cy="446087"/>
          </a:xfrm>
          <a:custGeom>
            <a:avLst/>
            <a:gdLst>
              <a:gd name="T0" fmla="*/ 2147483647 w 295"/>
              <a:gd name="T1" fmla="*/ 2147483647 h 281"/>
              <a:gd name="T2" fmla="*/ 2147483647 w 295"/>
              <a:gd name="T3" fmla="*/ 2147483647 h 281"/>
              <a:gd name="T4" fmla="*/ 2147483647 w 295"/>
              <a:gd name="T5" fmla="*/ 2147483647 h 281"/>
              <a:gd name="T6" fmla="*/ 2147483647 w 295"/>
              <a:gd name="T7" fmla="*/ 2147483647 h 281"/>
              <a:gd name="T8" fmla="*/ 2147483647 w 295"/>
              <a:gd name="T9" fmla="*/ 2147483647 h 281"/>
              <a:gd name="T10" fmla="*/ 2147483647 w 295"/>
              <a:gd name="T11" fmla="*/ 2147483647 h 281"/>
              <a:gd name="T12" fmla="*/ 2147483647 w 295"/>
              <a:gd name="T13" fmla="*/ 2147483647 h 281"/>
              <a:gd name="T14" fmla="*/ 2147483647 w 295"/>
              <a:gd name="T15" fmla="*/ 2147483647 h 281"/>
              <a:gd name="T16" fmla="*/ 2147483647 w 295"/>
              <a:gd name="T17" fmla="*/ 2147483647 h 281"/>
              <a:gd name="T18" fmla="*/ 2147483647 w 295"/>
              <a:gd name="T19" fmla="*/ 2147483647 h 281"/>
              <a:gd name="T20" fmla="*/ 2147483647 w 295"/>
              <a:gd name="T21" fmla="*/ 2147483647 h 281"/>
              <a:gd name="T22" fmla="*/ 2147483647 w 295"/>
              <a:gd name="T23" fmla="*/ 2147483647 h 281"/>
              <a:gd name="T24" fmla="*/ 2147483647 w 295"/>
              <a:gd name="T25" fmla="*/ 2147483647 h 281"/>
              <a:gd name="T26" fmla="*/ 2147483647 w 295"/>
              <a:gd name="T27" fmla="*/ 2147483647 h 281"/>
              <a:gd name="T28" fmla="*/ 2147483647 w 295"/>
              <a:gd name="T29" fmla="*/ 2147483647 h 281"/>
              <a:gd name="T30" fmla="*/ 2147483647 w 295"/>
              <a:gd name="T31" fmla="*/ 2147483647 h 281"/>
              <a:gd name="T32" fmla="*/ 2147483647 w 295"/>
              <a:gd name="T33" fmla="*/ 2147483647 h 281"/>
              <a:gd name="T34" fmla="*/ 2147483647 w 295"/>
              <a:gd name="T35" fmla="*/ 2147483647 h 281"/>
              <a:gd name="T36" fmla="*/ 2147483647 w 295"/>
              <a:gd name="T37" fmla="*/ 2147483647 h 281"/>
              <a:gd name="T38" fmla="*/ 0 w 295"/>
              <a:gd name="T39" fmla="*/ 2147483647 h 281"/>
              <a:gd name="T40" fmla="*/ 2147483647 w 295"/>
              <a:gd name="T41" fmla="*/ 2147483647 h 281"/>
              <a:gd name="T42" fmla="*/ 2147483647 w 295"/>
              <a:gd name="T43" fmla="*/ 2147483647 h 281"/>
              <a:gd name="T44" fmla="*/ 2147483647 w 295"/>
              <a:gd name="T45" fmla="*/ 2147483647 h 281"/>
              <a:gd name="T46" fmla="*/ 2147483647 w 295"/>
              <a:gd name="T47" fmla="*/ 0 h 281"/>
              <a:gd name="T48" fmla="*/ 2147483647 w 295"/>
              <a:gd name="T49" fmla="*/ 2147483647 h 28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95"/>
              <a:gd name="T76" fmla="*/ 0 h 281"/>
              <a:gd name="T77" fmla="*/ 295 w 295"/>
              <a:gd name="T78" fmla="*/ 281 h 28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95" h="281">
                <a:moveTo>
                  <a:pt x="223" y="81"/>
                </a:moveTo>
                <a:lnTo>
                  <a:pt x="195" y="130"/>
                </a:lnTo>
                <a:lnTo>
                  <a:pt x="250" y="138"/>
                </a:lnTo>
                <a:lnTo>
                  <a:pt x="262" y="172"/>
                </a:lnTo>
                <a:lnTo>
                  <a:pt x="259" y="206"/>
                </a:lnTo>
                <a:lnTo>
                  <a:pt x="282" y="229"/>
                </a:lnTo>
                <a:lnTo>
                  <a:pt x="294" y="271"/>
                </a:lnTo>
                <a:lnTo>
                  <a:pt x="279" y="261"/>
                </a:lnTo>
                <a:lnTo>
                  <a:pt x="239" y="280"/>
                </a:lnTo>
                <a:lnTo>
                  <a:pt x="213" y="269"/>
                </a:lnTo>
                <a:lnTo>
                  <a:pt x="231" y="244"/>
                </a:lnTo>
                <a:lnTo>
                  <a:pt x="136" y="214"/>
                </a:lnTo>
                <a:lnTo>
                  <a:pt x="132" y="238"/>
                </a:lnTo>
                <a:lnTo>
                  <a:pt x="109" y="238"/>
                </a:lnTo>
                <a:lnTo>
                  <a:pt x="99" y="199"/>
                </a:lnTo>
                <a:lnTo>
                  <a:pt x="131" y="180"/>
                </a:lnTo>
                <a:lnTo>
                  <a:pt x="89" y="154"/>
                </a:lnTo>
                <a:lnTo>
                  <a:pt x="96" y="123"/>
                </a:lnTo>
                <a:lnTo>
                  <a:pt x="41" y="110"/>
                </a:lnTo>
                <a:lnTo>
                  <a:pt x="0" y="41"/>
                </a:lnTo>
                <a:lnTo>
                  <a:pt x="39" y="21"/>
                </a:lnTo>
                <a:lnTo>
                  <a:pt x="52" y="1"/>
                </a:lnTo>
                <a:lnTo>
                  <a:pt x="92" y="14"/>
                </a:lnTo>
                <a:lnTo>
                  <a:pt x="107" y="0"/>
                </a:lnTo>
                <a:lnTo>
                  <a:pt x="223" y="8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51" name="Freeform 81"/>
          <p:cNvSpPr>
            <a:spLocks/>
          </p:cNvSpPr>
          <p:nvPr/>
        </p:nvSpPr>
        <p:spPr bwMode="auto">
          <a:xfrm>
            <a:off x="2511425" y="2705100"/>
            <a:ext cx="590550" cy="401638"/>
          </a:xfrm>
          <a:custGeom>
            <a:avLst/>
            <a:gdLst>
              <a:gd name="T0" fmla="*/ 2147483647 w 372"/>
              <a:gd name="T1" fmla="*/ 0 h 253"/>
              <a:gd name="T2" fmla="*/ 2147483647 w 372"/>
              <a:gd name="T3" fmla="*/ 2147483647 h 253"/>
              <a:gd name="T4" fmla="*/ 2147483647 w 372"/>
              <a:gd name="T5" fmla="*/ 2147483647 h 253"/>
              <a:gd name="T6" fmla="*/ 2147483647 w 372"/>
              <a:gd name="T7" fmla="*/ 2147483647 h 253"/>
              <a:gd name="T8" fmla="*/ 2147483647 w 372"/>
              <a:gd name="T9" fmla="*/ 2147483647 h 253"/>
              <a:gd name="T10" fmla="*/ 2147483647 w 372"/>
              <a:gd name="T11" fmla="*/ 2147483647 h 253"/>
              <a:gd name="T12" fmla="*/ 2147483647 w 372"/>
              <a:gd name="T13" fmla="*/ 2147483647 h 253"/>
              <a:gd name="T14" fmla="*/ 2147483647 w 372"/>
              <a:gd name="T15" fmla="*/ 2147483647 h 253"/>
              <a:gd name="T16" fmla="*/ 2147483647 w 372"/>
              <a:gd name="T17" fmla="*/ 2147483647 h 253"/>
              <a:gd name="T18" fmla="*/ 2147483647 w 372"/>
              <a:gd name="T19" fmla="*/ 2147483647 h 253"/>
              <a:gd name="T20" fmla="*/ 2147483647 w 372"/>
              <a:gd name="T21" fmla="*/ 2147483647 h 253"/>
              <a:gd name="T22" fmla="*/ 2147483647 w 372"/>
              <a:gd name="T23" fmla="*/ 2147483647 h 253"/>
              <a:gd name="T24" fmla="*/ 2147483647 w 372"/>
              <a:gd name="T25" fmla="*/ 2147483647 h 253"/>
              <a:gd name="T26" fmla="*/ 2147483647 w 372"/>
              <a:gd name="T27" fmla="*/ 2147483647 h 253"/>
              <a:gd name="T28" fmla="*/ 2147483647 w 372"/>
              <a:gd name="T29" fmla="*/ 2147483647 h 253"/>
              <a:gd name="T30" fmla="*/ 2147483647 w 372"/>
              <a:gd name="T31" fmla="*/ 2147483647 h 253"/>
              <a:gd name="T32" fmla="*/ 2147483647 w 372"/>
              <a:gd name="T33" fmla="*/ 2147483647 h 253"/>
              <a:gd name="T34" fmla="*/ 2147483647 w 372"/>
              <a:gd name="T35" fmla="*/ 2147483647 h 253"/>
              <a:gd name="T36" fmla="*/ 2147483647 w 372"/>
              <a:gd name="T37" fmla="*/ 2147483647 h 253"/>
              <a:gd name="T38" fmla="*/ 2147483647 w 372"/>
              <a:gd name="T39" fmla="*/ 2147483647 h 253"/>
              <a:gd name="T40" fmla="*/ 2147483647 w 372"/>
              <a:gd name="T41" fmla="*/ 2147483647 h 253"/>
              <a:gd name="T42" fmla="*/ 0 w 372"/>
              <a:gd name="T43" fmla="*/ 2147483647 h 253"/>
              <a:gd name="T44" fmla="*/ 2147483647 w 372"/>
              <a:gd name="T45" fmla="*/ 2147483647 h 253"/>
              <a:gd name="T46" fmla="*/ 2147483647 w 372"/>
              <a:gd name="T47" fmla="*/ 2147483647 h 253"/>
              <a:gd name="T48" fmla="*/ 2147483647 w 372"/>
              <a:gd name="T49" fmla="*/ 2147483647 h 253"/>
              <a:gd name="T50" fmla="*/ 2147483647 w 372"/>
              <a:gd name="T51" fmla="*/ 2147483647 h 253"/>
              <a:gd name="T52" fmla="*/ 2147483647 w 372"/>
              <a:gd name="T53" fmla="*/ 2147483647 h 253"/>
              <a:gd name="T54" fmla="*/ 2147483647 w 372"/>
              <a:gd name="T55" fmla="*/ 2147483647 h 253"/>
              <a:gd name="T56" fmla="*/ 2147483647 w 372"/>
              <a:gd name="T57" fmla="*/ 2147483647 h 253"/>
              <a:gd name="T58" fmla="*/ 2147483647 w 372"/>
              <a:gd name="T59" fmla="*/ 0 h 25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72"/>
              <a:gd name="T91" fmla="*/ 0 h 253"/>
              <a:gd name="T92" fmla="*/ 372 w 372"/>
              <a:gd name="T93" fmla="*/ 253 h 25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72" h="253">
                <a:moveTo>
                  <a:pt x="238" y="0"/>
                </a:moveTo>
                <a:lnTo>
                  <a:pt x="266" y="7"/>
                </a:lnTo>
                <a:lnTo>
                  <a:pt x="292" y="39"/>
                </a:lnTo>
                <a:lnTo>
                  <a:pt x="302" y="44"/>
                </a:lnTo>
                <a:lnTo>
                  <a:pt x="314" y="39"/>
                </a:lnTo>
                <a:lnTo>
                  <a:pt x="336" y="47"/>
                </a:lnTo>
                <a:lnTo>
                  <a:pt x="367" y="68"/>
                </a:lnTo>
                <a:lnTo>
                  <a:pt x="371" y="88"/>
                </a:lnTo>
                <a:lnTo>
                  <a:pt x="303" y="128"/>
                </a:lnTo>
                <a:lnTo>
                  <a:pt x="289" y="160"/>
                </a:lnTo>
                <a:lnTo>
                  <a:pt x="252" y="191"/>
                </a:lnTo>
                <a:lnTo>
                  <a:pt x="229" y="213"/>
                </a:lnTo>
                <a:lnTo>
                  <a:pt x="192" y="203"/>
                </a:lnTo>
                <a:lnTo>
                  <a:pt x="200" y="240"/>
                </a:lnTo>
                <a:lnTo>
                  <a:pt x="176" y="252"/>
                </a:lnTo>
                <a:lnTo>
                  <a:pt x="152" y="225"/>
                </a:lnTo>
                <a:lnTo>
                  <a:pt x="99" y="214"/>
                </a:lnTo>
                <a:lnTo>
                  <a:pt x="87" y="172"/>
                </a:lnTo>
                <a:lnTo>
                  <a:pt x="64" y="149"/>
                </a:lnTo>
                <a:lnTo>
                  <a:pt x="67" y="115"/>
                </a:lnTo>
                <a:lnTo>
                  <a:pt x="55" y="81"/>
                </a:lnTo>
                <a:lnTo>
                  <a:pt x="0" y="73"/>
                </a:lnTo>
                <a:lnTo>
                  <a:pt x="28" y="24"/>
                </a:lnTo>
                <a:lnTo>
                  <a:pt x="121" y="24"/>
                </a:lnTo>
                <a:lnTo>
                  <a:pt x="194" y="85"/>
                </a:lnTo>
                <a:lnTo>
                  <a:pt x="245" y="96"/>
                </a:lnTo>
                <a:lnTo>
                  <a:pt x="252" y="65"/>
                </a:lnTo>
                <a:lnTo>
                  <a:pt x="204" y="55"/>
                </a:lnTo>
                <a:lnTo>
                  <a:pt x="213" y="9"/>
                </a:lnTo>
                <a:lnTo>
                  <a:pt x="238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52" name="Freeform 82"/>
          <p:cNvSpPr>
            <a:spLocks/>
          </p:cNvSpPr>
          <p:nvPr/>
        </p:nvSpPr>
        <p:spPr bwMode="auto">
          <a:xfrm>
            <a:off x="2278063" y="2954338"/>
            <a:ext cx="615950" cy="379412"/>
          </a:xfrm>
          <a:custGeom>
            <a:avLst/>
            <a:gdLst>
              <a:gd name="T0" fmla="*/ 2147483647 w 388"/>
              <a:gd name="T1" fmla="*/ 2147483647 h 239"/>
              <a:gd name="T2" fmla="*/ 2147483647 w 388"/>
              <a:gd name="T3" fmla="*/ 2147483647 h 239"/>
              <a:gd name="T4" fmla="*/ 2147483647 w 388"/>
              <a:gd name="T5" fmla="*/ 0 h 239"/>
              <a:gd name="T6" fmla="*/ 2147483647 w 388"/>
              <a:gd name="T7" fmla="*/ 2147483647 h 239"/>
              <a:gd name="T8" fmla="*/ 2147483647 w 388"/>
              <a:gd name="T9" fmla="*/ 2147483647 h 239"/>
              <a:gd name="T10" fmla="*/ 2147483647 w 388"/>
              <a:gd name="T11" fmla="*/ 2147483647 h 239"/>
              <a:gd name="T12" fmla="*/ 2147483647 w 388"/>
              <a:gd name="T13" fmla="*/ 2147483647 h 239"/>
              <a:gd name="T14" fmla="*/ 2147483647 w 388"/>
              <a:gd name="T15" fmla="*/ 2147483647 h 239"/>
              <a:gd name="T16" fmla="*/ 2147483647 w 388"/>
              <a:gd name="T17" fmla="*/ 2147483647 h 239"/>
              <a:gd name="T18" fmla="*/ 2147483647 w 388"/>
              <a:gd name="T19" fmla="*/ 2147483647 h 239"/>
              <a:gd name="T20" fmla="*/ 2147483647 w 388"/>
              <a:gd name="T21" fmla="*/ 2147483647 h 239"/>
              <a:gd name="T22" fmla="*/ 2147483647 w 388"/>
              <a:gd name="T23" fmla="*/ 2147483647 h 239"/>
              <a:gd name="T24" fmla="*/ 2147483647 w 388"/>
              <a:gd name="T25" fmla="*/ 2147483647 h 239"/>
              <a:gd name="T26" fmla="*/ 2147483647 w 388"/>
              <a:gd name="T27" fmla="*/ 2147483647 h 239"/>
              <a:gd name="T28" fmla="*/ 2147483647 w 388"/>
              <a:gd name="T29" fmla="*/ 2147483647 h 239"/>
              <a:gd name="T30" fmla="*/ 2147483647 w 388"/>
              <a:gd name="T31" fmla="*/ 2147483647 h 239"/>
              <a:gd name="T32" fmla="*/ 2147483647 w 388"/>
              <a:gd name="T33" fmla="*/ 2147483647 h 239"/>
              <a:gd name="T34" fmla="*/ 2147483647 w 388"/>
              <a:gd name="T35" fmla="*/ 2147483647 h 239"/>
              <a:gd name="T36" fmla="*/ 2147483647 w 388"/>
              <a:gd name="T37" fmla="*/ 2147483647 h 239"/>
              <a:gd name="T38" fmla="*/ 2147483647 w 388"/>
              <a:gd name="T39" fmla="*/ 2147483647 h 239"/>
              <a:gd name="T40" fmla="*/ 2147483647 w 388"/>
              <a:gd name="T41" fmla="*/ 2147483647 h 239"/>
              <a:gd name="T42" fmla="*/ 2147483647 w 388"/>
              <a:gd name="T43" fmla="*/ 2147483647 h 239"/>
              <a:gd name="T44" fmla="*/ 2147483647 w 388"/>
              <a:gd name="T45" fmla="*/ 2147483647 h 239"/>
              <a:gd name="T46" fmla="*/ 2147483647 w 388"/>
              <a:gd name="T47" fmla="*/ 2147483647 h 239"/>
              <a:gd name="T48" fmla="*/ 2147483647 w 388"/>
              <a:gd name="T49" fmla="*/ 2147483647 h 239"/>
              <a:gd name="T50" fmla="*/ 2147483647 w 388"/>
              <a:gd name="T51" fmla="*/ 2147483647 h 239"/>
              <a:gd name="T52" fmla="*/ 2147483647 w 388"/>
              <a:gd name="T53" fmla="*/ 2147483647 h 239"/>
              <a:gd name="T54" fmla="*/ 2147483647 w 388"/>
              <a:gd name="T55" fmla="*/ 2147483647 h 239"/>
              <a:gd name="T56" fmla="*/ 0 w 388"/>
              <a:gd name="T57" fmla="*/ 2147483647 h 239"/>
              <a:gd name="T58" fmla="*/ 2147483647 w 388"/>
              <a:gd name="T59" fmla="*/ 2147483647 h 239"/>
              <a:gd name="T60" fmla="*/ 2147483647 w 388"/>
              <a:gd name="T61" fmla="*/ 2147483647 h 239"/>
              <a:gd name="T62" fmla="*/ 2147483647 w 388"/>
              <a:gd name="T63" fmla="*/ 2147483647 h 239"/>
              <a:gd name="T64" fmla="*/ 2147483647 w 388"/>
              <a:gd name="T65" fmla="*/ 2147483647 h 239"/>
              <a:gd name="T66" fmla="*/ 2147483647 w 388"/>
              <a:gd name="T67" fmla="*/ 2147483647 h 23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88"/>
              <a:gd name="T103" fmla="*/ 0 h 239"/>
              <a:gd name="T104" fmla="*/ 388 w 388"/>
              <a:gd name="T105" fmla="*/ 239 h 23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88" h="239">
                <a:moveTo>
                  <a:pt x="63" y="24"/>
                </a:moveTo>
                <a:lnTo>
                  <a:pt x="86" y="24"/>
                </a:lnTo>
                <a:lnTo>
                  <a:pt x="90" y="0"/>
                </a:lnTo>
                <a:lnTo>
                  <a:pt x="185" y="30"/>
                </a:lnTo>
                <a:lnTo>
                  <a:pt x="167" y="55"/>
                </a:lnTo>
                <a:lnTo>
                  <a:pt x="193" y="66"/>
                </a:lnTo>
                <a:lnTo>
                  <a:pt x="233" y="47"/>
                </a:lnTo>
                <a:lnTo>
                  <a:pt x="248" y="57"/>
                </a:lnTo>
                <a:lnTo>
                  <a:pt x="301" y="68"/>
                </a:lnTo>
                <a:lnTo>
                  <a:pt x="325" y="95"/>
                </a:lnTo>
                <a:lnTo>
                  <a:pt x="349" y="83"/>
                </a:lnTo>
                <a:lnTo>
                  <a:pt x="387" y="136"/>
                </a:lnTo>
                <a:lnTo>
                  <a:pt x="359" y="174"/>
                </a:lnTo>
                <a:lnTo>
                  <a:pt x="309" y="138"/>
                </a:lnTo>
                <a:lnTo>
                  <a:pt x="281" y="150"/>
                </a:lnTo>
                <a:lnTo>
                  <a:pt x="273" y="197"/>
                </a:lnTo>
                <a:lnTo>
                  <a:pt x="288" y="207"/>
                </a:lnTo>
                <a:lnTo>
                  <a:pt x="288" y="234"/>
                </a:lnTo>
                <a:lnTo>
                  <a:pt x="274" y="238"/>
                </a:lnTo>
                <a:lnTo>
                  <a:pt x="227" y="230"/>
                </a:lnTo>
                <a:lnTo>
                  <a:pt x="220" y="208"/>
                </a:lnTo>
                <a:lnTo>
                  <a:pt x="122" y="183"/>
                </a:lnTo>
                <a:lnTo>
                  <a:pt x="119" y="149"/>
                </a:lnTo>
                <a:lnTo>
                  <a:pt x="89" y="139"/>
                </a:lnTo>
                <a:lnTo>
                  <a:pt x="76" y="153"/>
                </a:lnTo>
                <a:lnTo>
                  <a:pt x="67" y="166"/>
                </a:lnTo>
                <a:lnTo>
                  <a:pt x="51" y="203"/>
                </a:lnTo>
                <a:lnTo>
                  <a:pt x="22" y="208"/>
                </a:lnTo>
                <a:lnTo>
                  <a:pt x="0" y="197"/>
                </a:lnTo>
                <a:lnTo>
                  <a:pt x="8" y="158"/>
                </a:lnTo>
                <a:lnTo>
                  <a:pt x="28" y="125"/>
                </a:lnTo>
                <a:lnTo>
                  <a:pt x="56" y="99"/>
                </a:lnTo>
                <a:lnTo>
                  <a:pt x="36" y="63"/>
                </a:lnTo>
                <a:lnTo>
                  <a:pt x="63" y="2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53" name="Freeform 83"/>
          <p:cNvSpPr>
            <a:spLocks/>
          </p:cNvSpPr>
          <p:nvPr/>
        </p:nvSpPr>
        <p:spPr bwMode="auto">
          <a:xfrm>
            <a:off x="2819400" y="3008313"/>
            <a:ext cx="549275" cy="481012"/>
          </a:xfrm>
          <a:custGeom>
            <a:avLst/>
            <a:gdLst>
              <a:gd name="T0" fmla="*/ 2147483647 w 346"/>
              <a:gd name="T1" fmla="*/ 2147483647 h 303"/>
              <a:gd name="T2" fmla="*/ 2147483647 w 346"/>
              <a:gd name="T3" fmla="*/ 2147483647 h 303"/>
              <a:gd name="T4" fmla="*/ 2147483647 w 346"/>
              <a:gd name="T5" fmla="*/ 2147483647 h 303"/>
              <a:gd name="T6" fmla="*/ 2147483647 w 346"/>
              <a:gd name="T7" fmla="*/ 2147483647 h 303"/>
              <a:gd name="T8" fmla="*/ 2147483647 w 346"/>
              <a:gd name="T9" fmla="*/ 2147483647 h 303"/>
              <a:gd name="T10" fmla="*/ 2147483647 w 346"/>
              <a:gd name="T11" fmla="*/ 2147483647 h 303"/>
              <a:gd name="T12" fmla="*/ 2147483647 w 346"/>
              <a:gd name="T13" fmla="*/ 2147483647 h 303"/>
              <a:gd name="T14" fmla="*/ 2147483647 w 346"/>
              <a:gd name="T15" fmla="*/ 2147483647 h 303"/>
              <a:gd name="T16" fmla="*/ 2147483647 w 346"/>
              <a:gd name="T17" fmla="*/ 2147483647 h 303"/>
              <a:gd name="T18" fmla="*/ 2147483647 w 346"/>
              <a:gd name="T19" fmla="*/ 2147483647 h 303"/>
              <a:gd name="T20" fmla="*/ 0 w 346"/>
              <a:gd name="T21" fmla="*/ 2147483647 h 303"/>
              <a:gd name="T22" fmla="*/ 2147483647 w 346"/>
              <a:gd name="T23" fmla="*/ 2147483647 h 303"/>
              <a:gd name="T24" fmla="*/ 2147483647 w 346"/>
              <a:gd name="T25" fmla="*/ 0 h 303"/>
              <a:gd name="T26" fmla="*/ 2147483647 w 346"/>
              <a:gd name="T27" fmla="*/ 2147483647 h 303"/>
              <a:gd name="T28" fmla="*/ 2147483647 w 346"/>
              <a:gd name="T29" fmla="*/ 2147483647 h 303"/>
              <a:gd name="T30" fmla="*/ 2147483647 w 346"/>
              <a:gd name="T31" fmla="*/ 2147483647 h 303"/>
              <a:gd name="T32" fmla="*/ 2147483647 w 346"/>
              <a:gd name="T33" fmla="*/ 2147483647 h 303"/>
              <a:gd name="T34" fmla="*/ 2147483647 w 346"/>
              <a:gd name="T35" fmla="*/ 2147483647 h 303"/>
              <a:gd name="T36" fmla="*/ 2147483647 w 346"/>
              <a:gd name="T37" fmla="*/ 2147483647 h 303"/>
              <a:gd name="T38" fmla="*/ 2147483647 w 346"/>
              <a:gd name="T39" fmla="*/ 2147483647 h 303"/>
              <a:gd name="T40" fmla="*/ 2147483647 w 346"/>
              <a:gd name="T41" fmla="*/ 2147483647 h 30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46"/>
              <a:gd name="T64" fmla="*/ 0 h 303"/>
              <a:gd name="T65" fmla="*/ 346 w 346"/>
              <a:gd name="T66" fmla="*/ 303 h 30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46" h="303">
                <a:moveTo>
                  <a:pt x="345" y="220"/>
                </a:moveTo>
                <a:lnTo>
                  <a:pt x="288" y="302"/>
                </a:lnTo>
                <a:lnTo>
                  <a:pt x="218" y="294"/>
                </a:lnTo>
                <a:lnTo>
                  <a:pt x="185" y="162"/>
                </a:lnTo>
                <a:lnTo>
                  <a:pt x="138" y="149"/>
                </a:lnTo>
                <a:lnTo>
                  <a:pt x="98" y="159"/>
                </a:lnTo>
                <a:lnTo>
                  <a:pt x="76" y="137"/>
                </a:lnTo>
                <a:lnTo>
                  <a:pt x="85" y="98"/>
                </a:lnTo>
                <a:lnTo>
                  <a:pt x="46" y="102"/>
                </a:lnTo>
                <a:lnTo>
                  <a:pt x="8" y="49"/>
                </a:lnTo>
                <a:lnTo>
                  <a:pt x="0" y="12"/>
                </a:lnTo>
                <a:lnTo>
                  <a:pt x="37" y="22"/>
                </a:lnTo>
                <a:lnTo>
                  <a:pt x="60" y="0"/>
                </a:lnTo>
                <a:lnTo>
                  <a:pt x="171" y="23"/>
                </a:lnTo>
                <a:lnTo>
                  <a:pt x="165" y="53"/>
                </a:lnTo>
                <a:lnTo>
                  <a:pt x="210" y="72"/>
                </a:lnTo>
                <a:lnTo>
                  <a:pt x="198" y="102"/>
                </a:lnTo>
                <a:lnTo>
                  <a:pt x="284" y="108"/>
                </a:lnTo>
                <a:lnTo>
                  <a:pt x="332" y="133"/>
                </a:lnTo>
                <a:lnTo>
                  <a:pt x="335" y="148"/>
                </a:lnTo>
                <a:lnTo>
                  <a:pt x="345" y="22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54" name="Freeform 84"/>
          <p:cNvSpPr>
            <a:spLocks/>
          </p:cNvSpPr>
          <p:nvPr/>
        </p:nvSpPr>
        <p:spPr bwMode="auto">
          <a:xfrm>
            <a:off x="3875088" y="2517775"/>
            <a:ext cx="450850" cy="419100"/>
          </a:xfrm>
          <a:custGeom>
            <a:avLst/>
            <a:gdLst>
              <a:gd name="T0" fmla="*/ 2147483647 w 284"/>
              <a:gd name="T1" fmla="*/ 2147483647 h 264"/>
              <a:gd name="T2" fmla="*/ 2147483647 w 284"/>
              <a:gd name="T3" fmla="*/ 2147483647 h 264"/>
              <a:gd name="T4" fmla="*/ 2147483647 w 284"/>
              <a:gd name="T5" fmla="*/ 2147483647 h 264"/>
              <a:gd name="T6" fmla="*/ 2147483647 w 284"/>
              <a:gd name="T7" fmla="*/ 2147483647 h 264"/>
              <a:gd name="T8" fmla="*/ 0 w 284"/>
              <a:gd name="T9" fmla="*/ 2147483647 h 264"/>
              <a:gd name="T10" fmla="*/ 0 w 284"/>
              <a:gd name="T11" fmla="*/ 2147483647 h 264"/>
              <a:gd name="T12" fmla="*/ 2147483647 w 284"/>
              <a:gd name="T13" fmla="*/ 2147483647 h 264"/>
              <a:gd name="T14" fmla="*/ 2147483647 w 284"/>
              <a:gd name="T15" fmla="*/ 2147483647 h 264"/>
              <a:gd name="T16" fmla="*/ 2147483647 w 284"/>
              <a:gd name="T17" fmla="*/ 2147483647 h 264"/>
              <a:gd name="T18" fmla="*/ 2147483647 w 284"/>
              <a:gd name="T19" fmla="*/ 2147483647 h 264"/>
              <a:gd name="T20" fmla="*/ 2147483647 w 284"/>
              <a:gd name="T21" fmla="*/ 2147483647 h 264"/>
              <a:gd name="T22" fmla="*/ 2147483647 w 284"/>
              <a:gd name="T23" fmla="*/ 2147483647 h 264"/>
              <a:gd name="T24" fmla="*/ 2147483647 w 284"/>
              <a:gd name="T25" fmla="*/ 0 h 264"/>
              <a:gd name="T26" fmla="*/ 2147483647 w 284"/>
              <a:gd name="T27" fmla="*/ 0 h 264"/>
              <a:gd name="T28" fmla="*/ 2147483647 w 284"/>
              <a:gd name="T29" fmla="*/ 2147483647 h 264"/>
              <a:gd name="T30" fmla="*/ 2147483647 w 284"/>
              <a:gd name="T31" fmla="*/ 2147483647 h 264"/>
              <a:gd name="T32" fmla="*/ 2147483647 w 284"/>
              <a:gd name="T33" fmla="*/ 2147483647 h 264"/>
              <a:gd name="T34" fmla="*/ 2147483647 w 284"/>
              <a:gd name="T35" fmla="*/ 2147483647 h 264"/>
              <a:gd name="T36" fmla="*/ 2147483647 w 284"/>
              <a:gd name="T37" fmla="*/ 2147483647 h 264"/>
              <a:gd name="T38" fmla="*/ 2147483647 w 284"/>
              <a:gd name="T39" fmla="*/ 2147483647 h 264"/>
              <a:gd name="T40" fmla="*/ 2147483647 w 284"/>
              <a:gd name="T41" fmla="*/ 2147483647 h 264"/>
              <a:gd name="T42" fmla="*/ 2147483647 w 284"/>
              <a:gd name="T43" fmla="*/ 2147483647 h 264"/>
              <a:gd name="T44" fmla="*/ 2147483647 w 284"/>
              <a:gd name="T45" fmla="*/ 2147483647 h 264"/>
              <a:gd name="T46" fmla="*/ 2147483647 w 284"/>
              <a:gd name="T47" fmla="*/ 2147483647 h 264"/>
              <a:gd name="T48" fmla="*/ 2147483647 w 284"/>
              <a:gd name="T49" fmla="*/ 2147483647 h 264"/>
              <a:gd name="T50" fmla="*/ 2147483647 w 284"/>
              <a:gd name="T51" fmla="*/ 2147483647 h 264"/>
              <a:gd name="T52" fmla="*/ 2147483647 w 284"/>
              <a:gd name="T53" fmla="*/ 2147483647 h 264"/>
              <a:gd name="T54" fmla="*/ 2147483647 w 284"/>
              <a:gd name="T55" fmla="*/ 2147483647 h 264"/>
              <a:gd name="T56" fmla="*/ 2147483647 w 284"/>
              <a:gd name="T57" fmla="*/ 2147483647 h 264"/>
              <a:gd name="T58" fmla="*/ 2147483647 w 284"/>
              <a:gd name="T59" fmla="*/ 2147483647 h 26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84"/>
              <a:gd name="T91" fmla="*/ 0 h 264"/>
              <a:gd name="T92" fmla="*/ 284 w 284"/>
              <a:gd name="T93" fmla="*/ 264 h 26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84" h="264">
                <a:moveTo>
                  <a:pt x="51" y="220"/>
                </a:moveTo>
                <a:lnTo>
                  <a:pt x="40" y="213"/>
                </a:lnTo>
                <a:lnTo>
                  <a:pt x="47" y="201"/>
                </a:lnTo>
                <a:lnTo>
                  <a:pt x="32" y="192"/>
                </a:lnTo>
                <a:lnTo>
                  <a:pt x="0" y="186"/>
                </a:lnTo>
                <a:lnTo>
                  <a:pt x="0" y="155"/>
                </a:lnTo>
                <a:lnTo>
                  <a:pt x="47" y="155"/>
                </a:lnTo>
                <a:lnTo>
                  <a:pt x="58" y="112"/>
                </a:lnTo>
                <a:lnTo>
                  <a:pt x="67" y="82"/>
                </a:lnTo>
                <a:lnTo>
                  <a:pt x="116" y="29"/>
                </a:lnTo>
                <a:lnTo>
                  <a:pt x="166" y="10"/>
                </a:lnTo>
                <a:lnTo>
                  <a:pt x="197" y="27"/>
                </a:lnTo>
                <a:lnTo>
                  <a:pt x="229" y="0"/>
                </a:lnTo>
                <a:lnTo>
                  <a:pt x="264" y="0"/>
                </a:lnTo>
                <a:lnTo>
                  <a:pt x="270" y="12"/>
                </a:lnTo>
                <a:lnTo>
                  <a:pt x="283" y="20"/>
                </a:lnTo>
                <a:lnTo>
                  <a:pt x="273" y="37"/>
                </a:lnTo>
                <a:lnTo>
                  <a:pt x="280" y="59"/>
                </a:lnTo>
                <a:lnTo>
                  <a:pt x="281" y="65"/>
                </a:lnTo>
                <a:lnTo>
                  <a:pt x="267" y="74"/>
                </a:lnTo>
                <a:lnTo>
                  <a:pt x="264" y="96"/>
                </a:lnTo>
                <a:lnTo>
                  <a:pt x="280" y="120"/>
                </a:lnTo>
                <a:lnTo>
                  <a:pt x="275" y="134"/>
                </a:lnTo>
                <a:lnTo>
                  <a:pt x="254" y="159"/>
                </a:lnTo>
                <a:lnTo>
                  <a:pt x="203" y="188"/>
                </a:lnTo>
                <a:lnTo>
                  <a:pt x="168" y="198"/>
                </a:lnTo>
                <a:lnTo>
                  <a:pt x="151" y="224"/>
                </a:lnTo>
                <a:lnTo>
                  <a:pt x="55" y="263"/>
                </a:lnTo>
                <a:lnTo>
                  <a:pt x="34" y="252"/>
                </a:lnTo>
                <a:lnTo>
                  <a:pt x="51" y="22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55" name="Freeform 85"/>
          <p:cNvSpPr>
            <a:spLocks/>
          </p:cNvSpPr>
          <p:nvPr/>
        </p:nvSpPr>
        <p:spPr bwMode="auto">
          <a:xfrm>
            <a:off x="3943350" y="1960563"/>
            <a:ext cx="450850" cy="352425"/>
          </a:xfrm>
          <a:custGeom>
            <a:avLst/>
            <a:gdLst>
              <a:gd name="T0" fmla="*/ 2147483647 w 284"/>
              <a:gd name="T1" fmla="*/ 2147483647 h 222"/>
              <a:gd name="T2" fmla="*/ 2147483647 w 284"/>
              <a:gd name="T3" fmla="*/ 2147483647 h 222"/>
              <a:gd name="T4" fmla="*/ 2147483647 w 284"/>
              <a:gd name="T5" fmla="*/ 2147483647 h 222"/>
              <a:gd name="T6" fmla="*/ 2147483647 w 284"/>
              <a:gd name="T7" fmla="*/ 2147483647 h 222"/>
              <a:gd name="T8" fmla="*/ 2147483647 w 284"/>
              <a:gd name="T9" fmla="*/ 2147483647 h 222"/>
              <a:gd name="T10" fmla="*/ 2147483647 w 284"/>
              <a:gd name="T11" fmla="*/ 2147483647 h 222"/>
              <a:gd name="T12" fmla="*/ 2147483647 w 284"/>
              <a:gd name="T13" fmla="*/ 2147483647 h 222"/>
              <a:gd name="T14" fmla="*/ 2147483647 w 284"/>
              <a:gd name="T15" fmla="*/ 2147483647 h 222"/>
              <a:gd name="T16" fmla="*/ 2147483647 w 284"/>
              <a:gd name="T17" fmla="*/ 2147483647 h 222"/>
              <a:gd name="T18" fmla="*/ 2147483647 w 284"/>
              <a:gd name="T19" fmla="*/ 2147483647 h 222"/>
              <a:gd name="T20" fmla="*/ 2147483647 w 284"/>
              <a:gd name="T21" fmla="*/ 2147483647 h 222"/>
              <a:gd name="T22" fmla="*/ 2147483647 w 284"/>
              <a:gd name="T23" fmla="*/ 2147483647 h 222"/>
              <a:gd name="T24" fmla="*/ 2147483647 w 284"/>
              <a:gd name="T25" fmla="*/ 2147483647 h 222"/>
              <a:gd name="T26" fmla="*/ 2147483647 w 284"/>
              <a:gd name="T27" fmla="*/ 2147483647 h 222"/>
              <a:gd name="T28" fmla="*/ 2147483647 w 284"/>
              <a:gd name="T29" fmla="*/ 2147483647 h 222"/>
              <a:gd name="T30" fmla="*/ 2147483647 w 284"/>
              <a:gd name="T31" fmla="*/ 2147483647 h 222"/>
              <a:gd name="T32" fmla="*/ 2147483647 w 284"/>
              <a:gd name="T33" fmla="*/ 2147483647 h 222"/>
              <a:gd name="T34" fmla="*/ 2147483647 w 284"/>
              <a:gd name="T35" fmla="*/ 2147483647 h 222"/>
              <a:gd name="T36" fmla="*/ 2147483647 w 284"/>
              <a:gd name="T37" fmla="*/ 2147483647 h 222"/>
              <a:gd name="T38" fmla="*/ 2147483647 w 284"/>
              <a:gd name="T39" fmla="*/ 2147483647 h 222"/>
              <a:gd name="T40" fmla="*/ 2147483647 w 284"/>
              <a:gd name="T41" fmla="*/ 2147483647 h 222"/>
              <a:gd name="T42" fmla="*/ 2147483647 w 284"/>
              <a:gd name="T43" fmla="*/ 2147483647 h 222"/>
              <a:gd name="T44" fmla="*/ 2147483647 w 284"/>
              <a:gd name="T45" fmla="*/ 2147483647 h 222"/>
              <a:gd name="T46" fmla="*/ 0 w 284"/>
              <a:gd name="T47" fmla="*/ 2147483647 h 222"/>
              <a:gd name="T48" fmla="*/ 2147483647 w 284"/>
              <a:gd name="T49" fmla="*/ 2147483647 h 222"/>
              <a:gd name="T50" fmla="*/ 2147483647 w 284"/>
              <a:gd name="T51" fmla="*/ 2147483647 h 222"/>
              <a:gd name="T52" fmla="*/ 2147483647 w 284"/>
              <a:gd name="T53" fmla="*/ 2147483647 h 222"/>
              <a:gd name="T54" fmla="*/ 2147483647 w 284"/>
              <a:gd name="T55" fmla="*/ 0 h 22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84"/>
              <a:gd name="T85" fmla="*/ 0 h 222"/>
              <a:gd name="T86" fmla="*/ 284 w 284"/>
              <a:gd name="T87" fmla="*/ 222 h 22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84" h="222">
                <a:moveTo>
                  <a:pt x="129" y="18"/>
                </a:moveTo>
                <a:lnTo>
                  <a:pt x="118" y="50"/>
                </a:lnTo>
                <a:lnTo>
                  <a:pt x="281" y="57"/>
                </a:lnTo>
                <a:lnTo>
                  <a:pt x="283" y="90"/>
                </a:lnTo>
                <a:lnTo>
                  <a:pt x="260" y="104"/>
                </a:lnTo>
                <a:lnTo>
                  <a:pt x="231" y="88"/>
                </a:lnTo>
                <a:lnTo>
                  <a:pt x="201" y="100"/>
                </a:lnTo>
                <a:lnTo>
                  <a:pt x="194" y="109"/>
                </a:lnTo>
                <a:lnTo>
                  <a:pt x="199" y="113"/>
                </a:lnTo>
                <a:lnTo>
                  <a:pt x="205" y="117"/>
                </a:lnTo>
                <a:lnTo>
                  <a:pt x="242" y="124"/>
                </a:lnTo>
                <a:lnTo>
                  <a:pt x="256" y="138"/>
                </a:lnTo>
                <a:lnTo>
                  <a:pt x="251" y="152"/>
                </a:lnTo>
                <a:lnTo>
                  <a:pt x="245" y="158"/>
                </a:lnTo>
                <a:lnTo>
                  <a:pt x="204" y="136"/>
                </a:lnTo>
                <a:lnTo>
                  <a:pt x="183" y="194"/>
                </a:lnTo>
                <a:lnTo>
                  <a:pt x="174" y="221"/>
                </a:lnTo>
                <a:lnTo>
                  <a:pt x="157" y="208"/>
                </a:lnTo>
                <a:lnTo>
                  <a:pt x="153" y="190"/>
                </a:lnTo>
                <a:lnTo>
                  <a:pt x="71" y="151"/>
                </a:lnTo>
                <a:lnTo>
                  <a:pt x="58" y="140"/>
                </a:lnTo>
                <a:lnTo>
                  <a:pt x="53" y="123"/>
                </a:lnTo>
                <a:lnTo>
                  <a:pt x="33" y="59"/>
                </a:lnTo>
                <a:lnTo>
                  <a:pt x="0" y="81"/>
                </a:lnTo>
                <a:lnTo>
                  <a:pt x="3" y="23"/>
                </a:lnTo>
                <a:lnTo>
                  <a:pt x="33" y="9"/>
                </a:lnTo>
                <a:lnTo>
                  <a:pt x="96" y="53"/>
                </a:lnTo>
                <a:lnTo>
                  <a:pt x="109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56" name="Freeform 86"/>
          <p:cNvSpPr>
            <a:spLocks/>
          </p:cNvSpPr>
          <p:nvPr/>
        </p:nvSpPr>
        <p:spPr bwMode="auto">
          <a:xfrm>
            <a:off x="3454400" y="2151063"/>
            <a:ext cx="911225" cy="609600"/>
          </a:xfrm>
          <a:custGeom>
            <a:avLst/>
            <a:gdLst>
              <a:gd name="T0" fmla="*/ 2147483647 w 574"/>
              <a:gd name="T1" fmla="*/ 2147483647 h 384"/>
              <a:gd name="T2" fmla="*/ 2147483647 w 574"/>
              <a:gd name="T3" fmla="*/ 0 h 384"/>
              <a:gd name="T4" fmla="*/ 2147483647 w 574"/>
              <a:gd name="T5" fmla="*/ 2147483647 h 384"/>
              <a:gd name="T6" fmla="*/ 2147483647 w 574"/>
              <a:gd name="T7" fmla="*/ 2147483647 h 384"/>
              <a:gd name="T8" fmla="*/ 2147483647 w 574"/>
              <a:gd name="T9" fmla="*/ 2147483647 h 384"/>
              <a:gd name="T10" fmla="*/ 2147483647 w 574"/>
              <a:gd name="T11" fmla="*/ 2147483647 h 384"/>
              <a:gd name="T12" fmla="*/ 2147483647 w 574"/>
              <a:gd name="T13" fmla="*/ 2147483647 h 384"/>
              <a:gd name="T14" fmla="*/ 2147483647 w 574"/>
              <a:gd name="T15" fmla="*/ 2147483647 h 384"/>
              <a:gd name="T16" fmla="*/ 2147483647 w 574"/>
              <a:gd name="T17" fmla="*/ 2147483647 h 384"/>
              <a:gd name="T18" fmla="*/ 2147483647 w 574"/>
              <a:gd name="T19" fmla="*/ 2147483647 h 384"/>
              <a:gd name="T20" fmla="*/ 2147483647 w 574"/>
              <a:gd name="T21" fmla="*/ 2147483647 h 384"/>
              <a:gd name="T22" fmla="*/ 2147483647 w 574"/>
              <a:gd name="T23" fmla="*/ 2147483647 h 384"/>
              <a:gd name="T24" fmla="*/ 2147483647 w 574"/>
              <a:gd name="T25" fmla="*/ 2147483647 h 384"/>
              <a:gd name="T26" fmla="*/ 2147483647 w 574"/>
              <a:gd name="T27" fmla="*/ 2147483647 h 384"/>
              <a:gd name="T28" fmla="*/ 2147483647 w 574"/>
              <a:gd name="T29" fmla="*/ 2147483647 h 384"/>
              <a:gd name="T30" fmla="*/ 2147483647 w 574"/>
              <a:gd name="T31" fmla="*/ 2147483647 h 384"/>
              <a:gd name="T32" fmla="*/ 2147483647 w 574"/>
              <a:gd name="T33" fmla="*/ 2147483647 h 384"/>
              <a:gd name="T34" fmla="*/ 2147483647 w 574"/>
              <a:gd name="T35" fmla="*/ 2147483647 h 384"/>
              <a:gd name="T36" fmla="*/ 2147483647 w 574"/>
              <a:gd name="T37" fmla="*/ 2147483647 h 384"/>
              <a:gd name="T38" fmla="*/ 2147483647 w 574"/>
              <a:gd name="T39" fmla="*/ 2147483647 h 384"/>
              <a:gd name="T40" fmla="*/ 2147483647 w 574"/>
              <a:gd name="T41" fmla="*/ 2147483647 h 384"/>
              <a:gd name="T42" fmla="*/ 2147483647 w 574"/>
              <a:gd name="T43" fmla="*/ 2147483647 h 384"/>
              <a:gd name="T44" fmla="*/ 2147483647 w 574"/>
              <a:gd name="T45" fmla="*/ 2147483647 h 384"/>
              <a:gd name="T46" fmla="*/ 2147483647 w 574"/>
              <a:gd name="T47" fmla="*/ 2147483647 h 384"/>
              <a:gd name="T48" fmla="*/ 2147483647 w 574"/>
              <a:gd name="T49" fmla="*/ 2147483647 h 384"/>
              <a:gd name="T50" fmla="*/ 2147483647 w 574"/>
              <a:gd name="T51" fmla="*/ 2147483647 h 384"/>
              <a:gd name="T52" fmla="*/ 2147483647 w 574"/>
              <a:gd name="T53" fmla="*/ 2147483647 h 384"/>
              <a:gd name="T54" fmla="*/ 2147483647 w 574"/>
              <a:gd name="T55" fmla="*/ 2147483647 h 384"/>
              <a:gd name="T56" fmla="*/ 2147483647 w 574"/>
              <a:gd name="T57" fmla="*/ 2147483647 h 384"/>
              <a:gd name="T58" fmla="*/ 2147483647 w 574"/>
              <a:gd name="T59" fmla="*/ 2147483647 h 384"/>
              <a:gd name="T60" fmla="*/ 2147483647 w 574"/>
              <a:gd name="T61" fmla="*/ 2147483647 h 384"/>
              <a:gd name="T62" fmla="*/ 2147483647 w 574"/>
              <a:gd name="T63" fmla="*/ 2147483647 h 384"/>
              <a:gd name="T64" fmla="*/ 2147483647 w 574"/>
              <a:gd name="T65" fmla="*/ 2147483647 h 384"/>
              <a:gd name="T66" fmla="*/ 2147483647 w 574"/>
              <a:gd name="T67" fmla="*/ 2147483647 h 384"/>
              <a:gd name="T68" fmla="*/ 2147483647 w 574"/>
              <a:gd name="T69" fmla="*/ 2147483647 h 384"/>
              <a:gd name="T70" fmla="*/ 2147483647 w 574"/>
              <a:gd name="T71" fmla="*/ 2147483647 h 384"/>
              <a:gd name="T72" fmla="*/ 2147483647 w 574"/>
              <a:gd name="T73" fmla="*/ 2147483647 h 384"/>
              <a:gd name="T74" fmla="*/ 2147483647 w 574"/>
              <a:gd name="T75" fmla="*/ 2147483647 h 384"/>
              <a:gd name="T76" fmla="*/ 2147483647 w 574"/>
              <a:gd name="T77" fmla="*/ 2147483647 h 384"/>
              <a:gd name="T78" fmla="*/ 2147483647 w 574"/>
              <a:gd name="T79" fmla="*/ 2147483647 h 384"/>
              <a:gd name="T80" fmla="*/ 0 w 574"/>
              <a:gd name="T81" fmla="*/ 2147483647 h 384"/>
              <a:gd name="T82" fmla="*/ 2147483647 w 574"/>
              <a:gd name="T83" fmla="*/ 2147483647 h 384"/>
              <a:gd name="T84" fmla="*/ 2147483647 w 574"/>
              <a:gd name="T85" fmla="*/ 2147483647 h 384"/>
              <a:gd name="T86" fmla="*/ 2147483647 w 574"/>
              <a:gd name="T87" fmla="*/ 2147483647 h 384"/>
              <a:gd name="T88" fmla="*/ 2147483647 w 574"/>
              <a:gd name="T89" fmla="*/ 2147483647 h 384"/>
              <a:gd name="T90" fmla="*/ 2147483647 w 574"/>
              <a:gd name="T91" fmla="*/ 2147483647 h 384"/>
              <a:gd name="T92" fmla="*/ 2147483647 w 574"/>
              <a:gd name="T93" fmla="*/ 2147483647 h 38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74"/>
              <a:gd name="T142" fmla="*/ 0 h 384"/>
              <a:gd name="T143" fmla="*/ 574 w 574"/>
              <a:gd name="T144" fmla="*/ 384 h 38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74" h="384">
                <a:moveTo>
                  <a:pt x="269" y="86"/>
                </a:moveTo>
                <a:lnTo>
                  <a:pt x="360" y="0"/>
                </a:lnTo>
                <a:lnTo>
                  <a:pt x="365" y="17"/>
                </a:lnTo>
                <a:lnTo>
                  <a:pt x="378" y="28"/>
                </a:lnTo>
                <a:lnTo>
                  <a:pt x="460" y="67"/>
                </a:lnTo>
                <a:lnTo>
                  <a:pt x="464" y="85"/>
                </a:lnTo>
                <a:lnTo>
                  <a:pt x="481" y="98"/>
                </a:lnTo>
                <a:lnTo>
                  <a:pt x="490" y="71"/>
                </a:lnTo>
                <a:lnTo>
                  <a:pt x="502" y="115"/>
                </a:lnTo>
                <a:lnTo>
                  <a:pt x="526" y="86"/>
                </a:lnTo>
                <a:lnTo>
                  <a:pt x="545" y="97"/>
                </a:lnTo>
                <a:lnTo>
                  <a:pt x="536" y="118"/>
                </a:lnTo>
                <a:lnTo>
                  <a:pt x="557" y="140"/>
                </a:lnTo>
                <a:lnTo>
                  <a:pt x="545" y="167"/>
                </a:lnTo>
                <a:lnTo>
                  <a:pt x="573" y="198"/>
                </a:lnTo>
                <a:lnTo>
                  <a:pt x="565" y="213"/>
                </a:lnTo>
                <a:lnTo>
                  <a:pt x="528" y="208"/>
                </a:lnTo>
                <a:lnTo>
                  <a:pt x="528" y="228"/>
                </a:lnTo>
                <a:lnTo>
                  <a:pt x="493" y="228"/>
                </a:lnTo>
                <a:lnTo>
                  <a:pt x="461" y="255"/>
                </a:lnTo>
                <a:lnTo>
                  <a:pt x="430" y="238"/>
                </a:lnTo>
                <a:lnTo>
                  <a:pt x="380" y="257"/>
                </a:lnTo>
                <a:lnTo>
                  <a:pt x="331" y="310"/>
                </a:lnTo>
                <a:lnTo>
                  <a:pt x="322" y="340"/>
                </a:lnTo>
                <a:lnTo>
                  <a:pt x="311" y="383"/>
                </a:lnTo>
                <a:lnTo>
                  <a:pt x="264" y="383"/>
                </a:lnTo>
                <a:lnTo>
                  <a:pt x="294" y="354"/>
                </a:lnTo>
                <a:lnTo>
                  <a:pt x="284" y="318"/>
                </a:lnTo>
                <a:lnTo>
                  <a:pt x="249" y="294"/>
                </a:lnTo>
                <a:lnTo>
                  <a:pt x="212" y="232"/>
                </a:lnTo>
                <a:lnTo>
                  <a:pt x="177" y="235"/>
                </a:lnTo>
                <a:lnTo>
                  <a:pt x="150" y="274"/>
                </a:lnTo>
                <a:lnTo>
                  <a:pt x="116" y="266"/>
                </a:lnTo>
                <a:lnTo>
                  <a:pt x="96" y="258"/>
                </a:lnTo>
                <a:lnTo>
                  <a:pt x="90" y="237"/>
                </a:lnTo>
                <a:lnTo>
                  <a:pt x="38" y="251"/>
                </a:lnTo>
                <a:lnTo>
                  <a:pt x="14" y="220"/>
                </a:lnTo>
                <a:lnTo>
                  <a:pt x="24" y="191"/>
                </a:lnTo>
                <a:lnTo>
                  <a:pt x="20" y="150"/>
                </a:lnTo>
                <a:lnTo>
                  <a:pt x="6" y="143"/>
                </a:lnTo>
                <a:lnTo>
                  <a:pt x="0" y="71"/>
                </a:lnTo>
                <a:lnTo>
                  <a:pt x="36" y="80"/>
                </a:lnTo>
                <a:lnTo>
                  <a:pt x="63" y="109"/>
                </a:lnTo>
                <a:lnTo>
                  <a:pt x="114" y="110"/>
                </a:lnTo>
                <a:lnTo>
                  <a:pt x="172" y="79"/>
                </a:lnTo>
                <a:lnTo>
                  <a:pt x="188" y="56"/>
                </a:lnTo>
                <a:lnTo>
                  <a:pt x="269" y="8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57" name="Freeform 87"/>
          <p:cNvSpPr>
            <a:spLocks/>
          </p:cNvSpPr>
          <p:nvPr/>
        </p:nvSpPr>
        <p:spPr bwMode="auto">
          <a:xfrm>
            <a:off x="1647825" y="2679700"/>
            <a:ext cx="766763" cy="700088"/>
          </a:xfrm>
          <a:custGeom>
            <a:avLst/>
            <a:gdLst>
              <a:gd name="T0" fmla="*/ 2147483647 w 483"/>
              <a:gd name="T1" fmla="*/ 0 h 441"/>
              <a:gd name="T2" fmla="*/ 2147483647 w 483"/>
              <a:gd name="T3" fmla="*/ 2147483647 h 441"/>
              <a:gd name="T4" fmla="*/ 2147483647 w 483"/>
              <a:gd name="T5" fmla="*/ 2147483647 h 441"/>
              <a:gd name="T6" fmla="*/ 2147483647 w 483"/>
              <a:gd name="T7" fmla="*/ 2147483647 h 441"/>
              <a:gd name="T8" fmla="*/ 2147483647 w 483"/>
              <a:gd name="T9" fmla="*/ 2147483647 h 441"/>
              <a:gd name="T10" fmla="*/ 2147483647 w 483"/>
              <a:gd name="T11" fmla="*/ 2147483647 h 441"/>
              <a:gd name="T12" fmla="*/ 2147483647 w 483"/>
              <a:gd name="T13" fmla="*/ 2147483647 h 441"/>
              <a:gd name="T14" fmla="*/ 2147483647 w 483"/>
              <a:gd name="T15" fmla="*/ 2147483647 h 441"/>
              <a:gd name="T16" fmla="*/ 2147483647 w 483"/>
              <a:gd name="T17" fmla="*/ 2147483647 h 441"/>
              <a:gd name="T18" fmla="*/ 2147483647 w 483"/>
              <a:gd name="T19" fmla="*/ 2147483647 h 441"/>
              <a:gd name="T20" fmla="*/ 2147483647 w 483"/>
              <a:gd name="T21" fmla="*/ 2147483647 h 441"/>
              <a:gd name="T22" fmla="*/ 2147483647 w 483"/>
              <a:gd name="T23" fmla="*/ 2147483647 h 441"/>
              <a:gd name="T24" fmla="*/ 2147483647 w 483"/>
              <a:gd name="T25" fmla="*/ 2147483647 h 441"/>
              <a:gd name="T26" fmla="*/ 2147483647 w 483"/>
              <a:gd name="T27" fmla="*/ 2147483647 h 441"/>
              <a:gd name="T28" fmla="*/ 2147483647 w 483"/>
              <a:gd name="T29" fmla="*/ 2147483647 h 441"/>
              <a:gd name="T30" fmla="*/ 2147483647 w 483"/>
              <a:gd name="T31" fmla="*/ 2147483647 h 441"/>
              <a:gd name="T32" fmla="*/ 2147483647 w 483"/>
              <a:gd name="T33" fmla="*/ 2147483647 h 441"/>
              <a:gd name="T34" fmla="*/ 2147483647 w 483"/>
              <a:gd name="T35" fmla="*/ 2147483647 h 441"/>
              <a:gd name="T36" fmla="*/ 0 w 483"/>
              <a:gd name="T37" fmla="*/ 2147483647 h 441"/>
              <a:gd name="T38" fmla="*/ 2147483647 w 483"/>
              <a:gd name="T39" fmla="*/ 2147483647 h 441"/>
              <a:gd name="T40" fmla="*/ 2147483647 w 483"/>
              <a:gd name="T41" fmla="*/ 2147483647 h 441"/>
              <a:gd name="T42" fmla="*/ 2147483647 w 483"/>
              <a:gd name="T43" fmla="*/ 2147483647 h 441"/>
              <a:gd name="T44" fmla="*/ 2147483647 w 483"/>
              <a:gd name="T45" fmla="*/ 2147483647 h 441"/>
              <a:gd name="T46" fmla="*/ 2147483647 w 483"/>
              <a:gd name="T47" fmla="*/ 2147483647 h 441"/>
              <a:gd name="T48" fmla="*/ 2147483647 w 483"/>
              <a:gd name="T49" fmla="*/ 0 h 44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83"/>
              <a:gd name="T76" fmla="*/ 0 h 441"/>
              <a:gd name="T77" fmla="*/ 483 w 483"/>
              <a:gd name="T78" fmla="*/ 441 h 44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83" h="441">
                <a:moveTo>
                  <a:pt x="351" y="0"/>
                </a:moveTo>
                <a:lnTo>
                  <a:pt x="392" y="69"/>
                </a:lnTo>
                <a:lnTo>
                  <a:pt x="447" y="82"/>
                </a:lnTo>
                <a:lnTo>
                  <a:pt x="440" y="113"/>
                </a:lnTo>
                <a:lnTo>
                  <a:pt x="482" y="139"/>
                </a:lnTo>
                <a:lnTo>
                  <a:pt x="450" y="158"/>
                </a:lnTo>
                <a:lnTo>
                  <a:pt x="460" y="197"/>
                </a:lnTo>
                <a:lnTo>
                  <a:pt x="433" y="236"/>
                </a:lnTo>
                <a:lnTo>
                  <a:pt x="453" y="272"/>
                </a:lnTo>
                <a:lnTo>
                  <a:pt x="425" y="298"/>
                </a:lnTo>
                <a:lnTo>
                  <a:pt x="405" y="331"/>
                </a:lnTo>
                <a:lnTo>
                  <a:pt x="378" y="344"/>
                </a:lnTo>
                <a:lnTo>
                  <a:pt x="356" y="372"/>
                </a:lnTo>
                <a:lnTo>
                  <a:pt x="229" y="412"/>
                </a:lnTo>
                <a:lnTo>
                  <a:pt x="219" y="374"/>
                </a:lnTo>
                <a:lnTo>
                  <a:pt x="176" y="369"/>
                </a:lnTo>
                <a:lnTo>
                  <a:pt x="111" y="440"/>
                </a:lnTo>
                <a:lnTo>
                  <a:pt x="30" y="422"/>
                </a:lnTo>
                <a:lnTo>
                  <a:pt x="0" y="336"/>
                </a:lnTo>
                <a:lnTo>
                  <a:pt x="32" y="204"/>
                </a:lnTo>
                <a:lnTo>
                  <a:pt x="74" y="204"/>
                </a:lnTo>
                <a:lnTo>
                  <a:pt x="74" y="84"/>
                </a:lnTo>
                <a:lnTo>
                  <a:pt x="215" y="18"/>
                </a:lnTo>
                <a:lnTo>
                  <a:pt x="238" y="41"/>
                </a:lnTo>
                <a:lnTo>
                  <a:pt x="35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58" name="Freeform 88"/>
          <p:cNvSpPr>
            <a:spLocks/>
          </p:cNvSpPr>
          <p:nvPr/>
        </p:nvSpPr>
        <p:spPr bwMode="auto">
          <a:xfrm>
            <a:off x="1466850" y="3205163"/>
            <a:ext cx="825500" cy="950912"/>
          </a:xfrm>
          <a:custGeom>
            <a:avLst/>
            <a:gdLst>
              <a:gd name="T0" fmla="*/ 2147483647 w 520"/>
              <a:gd name="T1" fmla="*/ 2147483647 h 599"/>
              <a:gd name="T2" fmla="*/ 2147483647 w 520"/>
              <a:gd name="T3" fmla="*/ 2147483647 h 599"/>
              <a:gd name="T4" fmla="*/ 2147483647 w 520"/>
              <a:gd name="T5" fmla="*/ 2147483647 h 599"/>
              <a:gd name="T6" fmla="*/ 2147483647 w 520"/>
              <a:gd name="T7" fmla="*/ 2147483647 h 599"/>
              <a:gd name="T8" fmla="*/ 2147483647 w 520"/>
              <a:gd name="T9" fmla="*/ 2147483647 h 599"/>
              <a:gd name="T10" fmla="*/ 2147483647 w 520"/>
              <a:gd name="T11" fmla="*/ 2147483647 h 599"/>
              <a:gd name="T12" fmla="*/ 2147483647 w 520"/>
              <a:gd name="T13" fmla="*/ 2147483647 h 599"/>
              <a:gd name="T14" fmla="*/ 2147483647 w 520"/>
              <a:gd name="T15" fmla="*/ 2147483647 h 599"/>
              <a:gd name="T16" fmla="*/ 2147483647 w 520"/>
              <a:gd name="T17" fmla="*/ 0 h 599"/>
              <a:gd name="T18" fmla="*/ 2147483647 w 520"/>
              <a:gd name="T19" fmla="*/ 2147483647 h 599"/>
              <a:gd name="T20" fmla="*/ 2147483647 w 520"/>
              <a:gd name="T21" fmla="*/ 2147483647 h 599"/>
              <a:gd name="T22" fmla="*/ 2147483647 w 520"/>
              <a:gd name="T23" fmla="*/ 2147483647 h 599"/>
              <a:gd name="T24" fmla="*/ 2147483647 w 520"/>
              <a:gd name="T25" fmla="*/ 2147483647 h 599"/>
              <a:gd name="T26" fmla="*/ 2147483647 w 520"/>
              <a:gd name="T27" fmla="*/ 2147483647 h 599"/>
              <a:gd name="T28" fmla="*/ 2147483647 w 520"/>
              <a:gd name="T29" fmla="*/ 2147483647 h 599"/>
              <a:gd name="T30" fmla="*/ 2147483647 w 520"/>
              <a:gd name="T31" fmla="*/ 2147483647 h 599"/>
              <a:gd name="T32" fmla="*/ 2147483647 w 520"/>
              <a:gd name="T33" fmla="*/ 2147483647 h 599"/>
              <a:gd name="T34" fmla="*/ 2147483647 w 520"/>
              <a:gd name="T35" fmla="*/ 2147483647 h 599"/>
              <a:gd name="T36" fmla="*/ 2147483647 w 520"/>
              <a:gd name="T37" fmla="*/ 2147483647 h 599"/>
              <a:gd name="T38" fmla="*/ 2147483647 w 520"/>
              <a:gd name="T39" fmla="*/ 2147483647 h 599"/>
              <a:gd name="T40" fmla="*/ 2147483647 w 520"/>
              <a:gd name="T41" fmla="*/ 2147483647 h 599"/>
              <a:gd name="T42" fmla="*/ 2147483647 w 520"/>
              <a:gd name="T43" fmla="*/ 2147483647 h 599"/>
              <a:gd name="T44" fmla="*/ 2147483647 w 520"/>
              <a:gd name="T45" fmla="*/ 2147483647 h 599"/>
              <a:gd name="T46" fmla="*/ 2147483647 w 520"/>
              <a:gd name="T47" fmla="*/ 2147483647 h 599"/>
              <a:gd name="T48" fmla="*/ 2147483647 w 520"/>
              <a:gd name="T49" fmla="*/ 2147483647 h 599"/>
              <a:gd name="T50" fmla="*/ 2147483647 w 520"/>
              <a:gd name="T51" fmla="*/ 2147483647 h 599"/>
              <a:gd name="T52" fmla="*/ 2147483647 w 520"/>
              <a:gd name="T53" fmla="*/ 2147483647 h 599"/>
              <a:gd name="T54" fmla="*/ 2147483647 w 520"/>
              <a:gd name="T55" fmla="*/ 2147483647 h 599"/>
              <a:gd name="T56" fmla="*/ 2147483647 w 520"/>
              <a:gd name="T57" fmla="*/ 2147483647 h 599"/>
              <a:gd name="T58" fmla="*/ 2147483647 w 520"/>
              <a:gd name="T59" fmla="*/ 2147483647 h 599"/>
              <a:gd name="T60" fmla="*/ 2147483647 w 520"/>
              <a:gd name="T61" fmla="*/ 2147483647 h 599"/>
              <a:gd name="T62" fmla="*/ 2147483647 w 520"/>
              <a:gd name="T63" fmla="*/ 2147483647 h 599"/>
              <a:gd name="T64" fmla="*/ 0 w 520"/>
              <a:gd name="T65" fmla="*/ 2147483647 h 599"/>
              <a:gd name="T66" fmla="*/ 2147483647 w 520"/>
              <a:gd name="T67" fmla="*/ 2147483647 h 59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20"/>
              <a:gd name="T103" fmla="*/ 0 h 599"/>
              <a:gd name="T104" fmla="*/ 520 w 520"/>
              <a:gd name="T105" fmla="*/ 599 h 59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20" h="599">
                <a:moveTo>
                  <a:pt x="114" y="5"/>
                </a:moveTo>
                <a:lnTo>
                  <a:pt x="144" y="91"/>
                </a:lnTo>
                <a:lnTo>
                  <a:pt x="225" y="109"/>
                </a:lnTo>
                <a:lnTo>
                  <a:pt x="290" y="38"/>
                </a:lnTo>
                <a:lnTo>
                  <a:pt x="333" y="43"/>
                </a:lnTo>
                <a:lnTo>
                  <a:pt x="343" y="81"/>
                </a:lnTo>
                <a:lnTo>
                  <a:pt x="470" y="41"/>
                </a:lnTo>
                <a:lnTo>
                  <a:pt x="492" y="13"/>
                </a:lnTo>
                <a:lnTo>
                  <a:pt x="519" y="0"/>
                </a:lnTo>
                <a:lnTo>
                  <a:pt x="511" y="39"/>
                </a:lnTo>
                <a:lnTo>
                  <a:pt x="482" y="68"/>
                </a:lnTo>
                <a:lnTo>
                  <a:pt x="495" y="155"/>
                </a:lnTo>
                <a:lnTo>
                  <a:pt x="511" y="165"/>
                </a:lnTo>
                <a:lnTo>
                  <a:pt x="493" y="198"/>
                </a:lnTo>
                <a:lnTo>
                  <a:pt x="506" y="236"/>
                </a:lnTo>
                <a:lnTo>
                  <a:pt x="423" y="302"/>
                </a:lnTo>
                <a:lnTo>
                  <a:pt x="456" y="336"/>
                </a:lnTo>
                <a:lnTo>
                  <a:pt x="445" y="348"/>
                </a:lnTo>
                <a:lnTo>
                  <a:pt x="463" y="352"/>
                </a:lnTo>
                <a:lnTo>
                  <a:pt x="447" y="384"/>
                </a:lnTo>
                <a:lnTo>
                  <a:pt x="413" y="403"/>
                </a:lnTo>
                <a:lnTo>
                  <a:pt x="436" y="428"/>
                </a:lnTo>
                <a:lnTo>
                  <a:pt x="404" y="446"/>
                </a:lnTo>
                <a:lnTo>
                  <a:pt x="391" y="464"/>
                </a:lnTo>
                <a:lnTo>
                  <a:pt x="400" y="518"/>
                </a:lnTo>
                <a:lnTo>
                  <a:pt x="377" y="560"/>
                </a:lnTo>
                <a:lnTo>
                  <a:pt x="339" y="598"/>
                </a:lnTo>
                <a:lnTo>
                  <a:pt x="262" y="569"/>
                </a:lnTo>
                <a:lnTo>
                  <a:pt x="253" y="519"/>
                </a:lnTo>
                <a:lnTo>
                  <a:pt x="182" y="464"/>
                </a:lnTo>
                <a:lnTo>
                  <a:pt x="113" y="250"/>
                </a:lnTo>
                <a:lnTo>
                  <a:pt x="66" y="241"/>
                </a:lnTo>
                <a:lnTo>
                  <a:pt x="0" y="92"/>
                </a:lnTo>
                <a:lnTo>
                  <a:pt x="114" y="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59" name="Freeform 89" descr="Diagonal weit nach oben"/>
          <p:cNvSpPr>
            <a:spLocks/>
          </p:cNvSpPr>
          <p:nvPr/>
        </p:nvSpPr>
        <p:spPr bwMode="auto">
          <a:xfrm>
            <a:off x="360363" y="4787900"/>
            <a:ext cx="101600" cy="315913"/>
          </a:xfrm>
          <a:custGeom>
            <a:avLst/>
            <a:gdLst>
              <a:gd name="T0" fmla="*/ 2147483647 w 64"/>
              <a:gd name="T1" fmla="*/ 2147483647 h 199"/>
              <a:gd name="T2" fmla="*/ 0 w 64"/>
              <a:gd name="T3" fmla="*/ 2147483647 h 199"/>
              <a:gd name="T4" fmla="*/ 2147483647 w 64"/>
              <a:gd name="T5" fmla="*/ 2147483647 h 199"/>
              <a:gd name="T6" fmla="*/ 2147483647 w 64"/>
              <a:gd name="T7" fmla="*/ 0 h 199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199"/>
              <a:gd name="T14" fmla="*/ 64 w 64"/>
              <a:gd name="T15" fmla="*/ 199 h 1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199">
                <a:moveTo>
                  <a:pt x="11" y="198"/>
                </a:moveTo>
                <a:lnTo>
                  <a:pt x="0" y="26"/>
                </a:lnTo>
                <a:lnTo>
                  <a:pt x="34" y="30"/>
                </a:lnTo>
                <a:lnTo>
                  <a:pt x="63" y="0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60" name="Freeform 90" descr="Diagonal weit nach oben"/>
          <p:cNvSpPr>
            <a:spLocks/>
          </p:cNvSpPr>
          <p:nvPr/>
        </p:nvSpPr>
        <p:spPr bwMode="auto">
          <a:xfrm>
            <a:off x="377825" y="4773613"/>
            <a:ext cx="244475" cy="338137"/>
          </a:xfrm>
          <a:custGeom>
            <a:avLst/>
            <a:gdLst>
              <a:gd name="T0" fmla="*/ 2147483647 w 154"/>
              <a:gd name="T1" fmla="*/ 2147483647 h 213"/>
              <a:gd name="T2" fmla="*/ 2147483647 w 154"/>
              <a:gd name="T3" fmla="*/ 2147483647 h 213"/>
              <a:gd name="T4" fmla="*/ 2147483647 w 154"/>
              <a:gd name="T5" fmla="*/ 0 h 213"/>
              <a:gd name="T6" fmla="*/ 2147483647 w 154"/>
              <a:gd name="T7" fmla="*/ 2147483647 h 213"/>
              <a:gd name="T8" fmla="*/ 2147483647 w 154"/>
              <a:gd name="T9" fmla="*/ 2147483647 h 213"/>
              <a:gd name="T10" fmla="*/ 2147483647 w 154"/>
              <a:gd name="T11" fmla="*/ 2147483647 h 213"/>
              <a:gd name="T12" fmla="*/ 2147483647 w 154"/>
              <a:gd name="T13" fmla="*/ 2147483647 h 213"/>
              <a:gd name="T14" fmla="*/ 2147483647 w 154"/>
              <a:gd name="T15" fmla="*/ 2147483647 h 213"/>
              <a:gd name="T16" fmla="*/ 2147483647 w 154"/>
              <a:gd name="T17" fmla="*/ 2147483647 h 213"/>
              <a:gd name="T18" fmla="*/ 2147483647 w 154"/>
              <a:gd name="T19" fmla="*/ 2147483647 h 213"/>
              <a:gd name="T20" fmla="*/ 2147483647 w 154"/>
              <a:gd name="T21" fmla="*/ 2147483647 h 213"/>
              <a:gd name="T22" fmla="*/ 2147483647 w 154"/>
              <a:gd name="T23" fmla="*/ 2147483647 h 213"/>
              <a:gd name="T24" fmla="*/ 2147483647 w 154"/>
              <a:gd name="T25" fmla="*/ 2147483647 h 213"/>
              <a:gd name="T26" fmla="*/ 0 w 154"/>
              <a:gd name="T27" fmla="*/ 2147483647 h 21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4"/>
              <a:gd name="T43" fmla="*/ 0 h 213"/>
              <a:gd name="T44" fmla="*/ 154 w 154"/>
              <a:gd name="T45" fmla="*/ 213 h 21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4" h="213">
                <a:moveTo>
                  <a:pt x="55" y="5"/>
                </a:moveTo>
                <a:lnTo>
                  <a:pt x="61" y="1"/>
                </a:lnTo>
                <a:lnTo>
                  <a:pt x="73" y="0"/>
                </a:lnTo>
                <a:lnTo>
                  <a:pt x="93" y="13"/>
                </a:lnTo>
                <a:lnTo>
                  <a:pt x="149" y="23"/>
                </a:lnTo>
                <a:lnTo>
                  <a:pt x="153" y="45"/>
                </a:lnTo>
                <a:lnTo>
                  <a:pt x="152" y="71"/>
                </a:lnTo>
                <a:lnTo>
                  <a:pt x="127" y="80"/>
                </a:lnTo>
                <a:lnTo>
                  <a:pt x="141" y="90"/>
                </a:lnTo>
                <a:lnTo>
                  <a:pt x="100" y="143"/>
                </a:lnTo>
                <a:lnTo>
                  <a:pt x="97" y="138"/>
                </a:lnTo>
                <a:lnTo>
                  <a:pt x="65" y="161"/>
                </a:lnTo>
                <a:lnTo>
                  <a:pt x="53" y="212"/>
                </a:lnTo>
                <a:lnTo>
                  <a:pt x="0" y="207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61" name="Freeform 92"/>
          <p:cNvSpPr>
            <a:spLocks/>
          </p:cNvSpPr>
          <p:nvPr/>
        </p:nvSpPr>
        <p:spPr bwMode="auto">
          <a:xfrm>
            <a:off x="4243388" y="1935163"/>
            <a:ext cx="42862" cy="39687"/>
          </a:xfrm>
          <a:custGeom>
            <a:avLst/>
            <a:gdLst>
              <a:gd name="T0" fmla="*/ 2147483647 w 27"/>
              <a:gd name="T1" fmla="*/ 2147483647 h 25"/>
              <a:gd name="T2" fmla="*/ 0 w 27"/>
              <a:gd name="T3" fmla="*/ 0 h 25"/>
              <a:gd name="T4" fmla="*/ 2147483647 w 27"/>
              <a:gd name="T5" fmla="*/ 0 h 25"/>
              <a:gd name="T6" fmla="*/ 2147483647 w 27"/>
              <a:gd name="T7" fmla="*/ 2147483647 h 25"/>
              <a:gd name="T8" fmla="*/ 2147483647 w 27"/>
              <a:gd name="T9" fmla="*/ 2147483647 h 25"/>
              <a:gd name="T10" fmla="*/ 2147483647 w 27"/>
              <a:gd name="T11" fmla="*/ 2147483647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"/>
              <a:gd name="T19" fmla="*/ 0 h 25"/>
              <a:gd name="T20" fmla="*/ 27 w 27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" h="25">
                <a:moveTo>
                  <a:pt x="6" y="17"/>
                </a:moveTo>
                <a:lnTo>
                  <a:pt x="0" y="0"/>
                </a:lnTo>
                <a:lnTo>
                  <a:pt x="15" y="0"/>
                </a:lnTo>
                <a:lnTo>
                  <a:pt x="26" y="10"/>
                </a:lnTo>
                <a:lnTo>
                  <a:pt x="22" y="24"/>
                </a:lnTo>
                <a:lnTo>
                  <a:pt x="6" y="1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62" name="Freeform 95"/>
          <p:cNvSpPr>
            <a:spLocks/>
          </p:cNvSpPr>
          <p:nvPr/>
        </p:nvSpPr>
        <p:spPr bwMode="auto">
          <a:xfrm>
            <a:off x="3844925" y="2528888"/>
            <a:ext cx="982663" cy="600075"/>
          </a:xfrm>
          <a:custGeom>
            <a:avLst/>
            <a:gdLst>
              <a:gd name="T0" fmla="*/ 2147483647 w 619"/>
              <a:gd name="T1" fmla="*/ 2147483647 h 378"/>
              <a:gd name="T2" fmla="*/ 2147483647 w 619"/>
              <a:gd name="T3" fmla="*/ 2147483647 h 378"/>
              <a:gd name="T4" fmla="*/ 0 w 619"/>
              <a:gd name="T5" fmla="*/ 2147483647 h 378"/>
              <a:gd name="T6" fmla="*/ 2147483647 w 619"/>
              <a:gd name="T7" fmla="*/ 2147483647 h 378"/>
              <a:gd name="T8" fmla="*/ 2147483647 w 619"/>
              <a:gd name="T9" fmla="*/ 2147483647 h 378"/>
              <a:gd name="T10" fmla="*/ 2147483647 w 619"/>
              <a:gd name="T11" fmla="*/ 2147483647 h 378"/>
              <a:gd name="T12" fmla="*/ 2147483647 w 619"/>
              <a:gd name="T13" fmla="*/ 2147483647 h 378"/>
              <a:gd name="T14" fmla="*/ 2147483647 w 619"/>
              <a:gd name="T15" fmla="*/ 2147483647 h 378"/>
              <a:gd name="T16" fmla="*/ 2147483647 w 619"/>
              <a:gd name="T17" fmla="*/ 2147483647 h 378"/>
              <a:gd name="T18" fmla="*/ 2147483647 w 619"/>
              <a:gd name="T19" fmla="*/ 2147483647 h 378"/>
              <a:gd name="T20" fmla="*/ 2147483647 w 619"/>
              <a:gd name="T21" fmla="*/ 2147483647 h 378"/>
              <a:gd name="T22" fmla="*/ 2147483647 w 619"/>
              <a:gd name="T23" fmla="*/ 2147483647 h 378"/>
              <a:gd name="T24" fmla="*/ 2147483647 w 619"/>
              <a:gd name="T25" fmla="*/ 2147483647 h 378"/>
              <a:gd name="T26" fmla="*/ 2147483647 w 619"/>
              <a:gd name="T27" fmla="*/ 2147483647 h 378"/>
              <a:gd name="T28" fmla="*/ 2147483647 w 619"/>
              <a:gd name="T29" fmla="*/ 2147483647 h 378"/>
              <a:gd name="T30" fmla="*/ 2147483647 w 619"/>
              <a:gd name="T31" fmla="*/ 2147483647 h 378"/>
              <a:gd name="T32" fmla="*/ 2147483647 w 619"/>
              <a:gd name="T33" fmla="*/ 2147483647 h 378"/>
              <a:gd name="T34" fmla="*/ 2147483647 w 619"/>
              <a:gd name="T35" fmla="*/ 2147483647 h 378"/>
              <a:gd name="T36" fmla="*/ 2147483647 w 619"/>
              <a:gd name="T37" fmla="*/ 2147483647 h 378"/>
              <a:gd name="T38" fmla="*/ 2147483647 w 619"/>
              <a:gd name="T39" fmla="*/ 2147483647 h 378"/>
              <a:gd name="T40" fmla="*/ 2147483647 w 619"/>
              <a:gd name="T41" fmla="*/ 2147483647 h 378"/>
              <a:gd name="T42" fmla="*/ 2147483647 w 619"/>
              <a:gd name="T43" fmla="*/ 2147483647 h 378"/>
              <a:gd name="T44" fmla="*/ 2147483647 w 619"/>
              <a:gd name="T45" fmla="*/ 2147483647 h 378"/>
              <a:gd name="T46" fmla="*/ 2147483647 w 619"/>
              <a:gd name="T47" fmla="*/ 0 h 378"/>
              <a:gd name="T48" fmla="*/ 2147483647 w 619"/>
              <a:gd name="T49" fmla="*/ 2147483647 h 378"/>
              <a:gd name="T50" fmla="*/ 2147483647 w 619"/>
              <a:gd name="T51" fmla="*/ 2147483647 h 378"/>
              <a:gd name="T52" fmla="*/ 2147483647 w 619"/>
              <a:gd name="T53" fmla="*/ 2147483647 h 378"/>
              <a:gd name="T54" fmla="*/ 2147483647 w 619"/>
              <a:gd name="T55" fmla="*/ 2147483647 h 378"/>
              <a:gd name="T56" fmla="*/ 2147483647 w 619"/>
              <a:gd name="T57" fmla="*/ 2147483647 h 378"/>
              <a:gd name="T58" fmla="*/ 2147483647 w 619"/>
              <a:gd name="T59" fmla="*/ 2147483647 h 378"/>
              <a:gd name="T60" fmla="*/ 2147483647 w 619"/>
              <a:gd name="T61" fmla="*/ 2147483647 h 378"/>
              <a:gd name="T62" fmla="*/ 2147483647 w 619"/>
              <a:gd name="T63" fmla="*/ 2147483647 h 378"/>
              <a:gd name="T64" fmla="*/ 2147483647 w 619"/>
              <a:gd name="T65" fmla="*/ 2147483647 h 378"/>
              <a:gd name="T66" fmla="*/ 2147483647 w 619"/>
              <a:gd name="T67" fmla="*/ 2147483647 h 378"/>
              <a:gd name="T68" fmla="*/ 2147483647 w 619"/>
              <a:gd name="T69" fmla="*/ 2147483647 h 378"/>
              <a:gd name="T70" fmla="*/ 2147483647 w 619"/>
              <a:gd name="T71" fmla="*/ 2147483647 h 378"/>
              <a:gd name="T72" fmla="*/ 2147483647 w 619"/>
              <a:gd name="T73" fmla="*/ 2147483647 h 378"/>
              <a:gd name="T74" fmla="*/ 2147483647 w 619"/>
              <a:gd name="T75" fmla="*/ 2147483647 h 378"/>
              <a:gd name="T76" fmla="*/ 2147483647 w 619"/>
              <a:gd name="T77" fmla="*/ 2147483647 h 378"/>
              <a:gd name="T78" fmla="*/ 2147483647 w 619"/>
              <a:gd name="T79" fmla="*/ 2147483647 h 378"/>
              <a:gd name="T80" fmla="*/ 2147483647 w 619"/>
              <a:gd name="T81" fmla="*/ 2147483647 h 378"/>
              <a:gd name="T82" fmla="*/ 2147483647 w 619"/>
              <a:gd name="T83" fmla="*/ 2147483647 h 378"/>
              <a:gd name="T84" fmla="*/ 2147483647 w 619"/>
              <a:gd name="T85" fmla="*/ 2147483647 h 378"/>
              <a:gd name="T86" fmla="*/ 2147483647 w 619"/>
              <a:gd name="T87" fmla="*/ 2147483647 h 378"/>
              <a:gd name="T88" fmla="*/ 2147483647 w 619"/>
              <a:gd name="T89" fmla="*/ 2147483647 h 378"/>
              <a:gd name="T90" fmla="*/ 2147483647 w 619"/>
              <a:gd name="T91" fmla="*/ 2147483647 h 378"/>
              <a:gd name="T92" fmla="*/ 2147483647 w 619"/>
              <a:gd name="T93" fmla="*/ 2147483647 h 378"/>
              <a:gd name="T94" fmla="*/ 2147483647 w 619"/>
              <a:gd name="T95" fmla="*/ 2147483647 h 378"/>
              <a:gd name="T96" fmla="*/ 2147483647 w 619"/>
              <a:gd name="T97" fmla="*/ 2147483647 h 37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19"/>
              <a:gd name="T148" fmla="*/ 0 h 378"/>
              <a:gd name="T149" fmla="*/ 619 w 619"/>
              <a:gd name="T150" fmla="*/ 378 h 37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19" h="378">
                <a:moveTo>
                  <a:pt x="12" y="367"/>
                </a:moveTo>
                <a:lnTo>
                  <a:pt x="24" y="352"/>
                </a:lnTo>
                <a:lnTo>
                  <a:pt x="0" y="332"/>
                </a:lnTo>
                <a:lnTo>
                  <a:pt x="6" y="298"/>
                </a:lnTo>
                <a:lnTo>
                  <a:pt x="16" y="227"/>
                </a:lnTo>
                <a:lnTo>
                  <a:pt x="53" y="202"/>
                </a:lnTo>
                <a:lnTo>
                  <a:pt x="58" y="206"/>
                </a:lnTo>
                <a:lnTo>
                  <a:pt x="69" y="213"/>
                </a:lnTo>
                <a:lnTo>
                  <a:pt x="52" y="245"/>
                </a:lnTo>
                <a:lnTo>
                  <a:pt x="73" y="256"/>
                </a:lnTo>
                <a:lnTo>
                  <a:pt x="169" y="217"/>
                </a:lnTo>
                <a:lnTo>
                  <a:pt x="186" y="191"/>
                </a:lnTo>
                <a:lnTo>
                  <a:pt x="221" y="181"/>
                </a:lnTo>
                <a:lnTo>
                  <a:pt x="272" y="152"/>
                </a:lnTo>
                <a:lnTo>
                  <a:pt x="293" y="127"/>
                </a:lnTo>
                <a:lnTo>
                  <a:pt x="298" y="113"/>
                </a:lnTo>
                <a:lnTo>
                  <a:pt x="282" y="89"/>
                </a:lnTo>
                <a:lnTo>
                  <a:pt x="285" y="67"/>
                </a:lnTo>
                <a:lnTo>
                  <a:pt x="299" y="58"/>
                </a:lnTo>
                <a:lnTo>
                  <a:pt x="298" y="52"/>
                </a:lnTo>
                <a:lnTo>
                  <a:pt x="312" y="37"/>
                </a:lnTo>
                <a:lnTo>
                  <a:pt x="341" y="23"/>
                </a:lnTo>
                <a:lnTo>
                  <a:pt x="348" y="10"/>
                </a:lnTo>
                <a:lnTo>
                  <a:pt x="378" y="0"/>
                </a:lnTo>
                <a:lnTo>
                  <a:pt x="415" y="14"/>
                </a:lnTo>
                <a:lnTo>
                  <a:pt x="415" y="56"/>
                </a:lnTo>
                <a:lnTo>
                  <a:pt x="438" y="67"/>
                </a:lnTo>
                <a:lnTo>
                  <a:pt x="450" y="9"/>
                </a:lnTo>
                <a:lnTo>
                  <a:pt x="471" y="2"/>
                </a:lnTo>
                <a:lnTo>
                  <a:pt x="520" y="2"/>
                </a:lnTo>
                <a:lnTo>
                  <a:pt x="590" y="10"/>
                </a:lnTo>
                <a:lnTo>
                  <a:pt x="593" y="75"/>
                </a:lnTo>
                <a:lnTo>
                  <a:pt x="616" y="112"/>
                </a:lnTo>
                <a:lnTo>
                  <a:pt x="612" y="142"/>
                </a:lnTo>
                <a:lnTo>
                  <a:pt x="618" y="205"/>
                </a:lnTo>
                <a:lnTo>
                  <a:pt x="593" y="222"/>
                </a:lnTo>
                <a:lnTo>
                  <a:pt x="612" y="248"/>
                </a:lnTo>
                <a:lnTo>
                  <a:pt x="595" y="269"/>
                </a:lnTo>
                <a:lnTo>
                  <a:pt x="580" y="289"/>
                </a:lnTo>
                <a:lnTo>
                  <a:pt x="531" y="302"/>
                </a:lnTo>
                <a:lnTo>
                  <a:pt x="495" y="327"/>
                </a:lnTo>
                <a:lnTo>
                  <a:pt x="439" y="330"/>
                </a:lnTo>
                <a:lnTo>
                  <a:pt x="420" y="304"/>
                </a:lnTo>
                <a:lnTo>
                  <a:pt x="352" y="287"/>
                </a:lnTo>
                <a:lnTo>
                  <a:pt x="301" y="318"/>
                </a:lnTo>
                <a:lnTo>
                  <a:pt x="212" y="345"/>
                </a:lnTo>
                <a:lnTo>
                  <a:pt x="166" y="337"/>
                </a:lnTo>
                <a:lnTo>
                  <a:pt x="47" y="377"/>
                </a:lnTo>
                <a:lnTo>
                  <a:pt x="12" y="36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63" name="Freeform 96"/>
          <p:cNvSpPr>
            <a:spLocks/>
          </p:cNvSpPr>
          <p:nvPr/>
        </p:nvSpPr>
        <p:spPr bwMode="auto">
          <a:xfrm>
            <a:off x="2647950" y="2400300"/>
            <a:ext cx="728663" cy="584200"/>
          </a:xfrm>
          <a:custGeom>
            <a:avLst/>
            <a:gdLst>
              <a:gd name="T0" fmla="*/ 2147483647 w 459"/>
              <a:gd name="T1" fmla="*/ 2147483647 h 368"/>
              <a:gd name="T2" fmla="*/ 2147483647 w 459"/>
              <a:gd name="T3" fmla="*/ 2147483647 h 368"/>
              <a:gd name="T4" fmla="*/ 2147483647 w 459"/>
              <a:gd name="T5" fmla="*/ 2147483647 h 368"/>
              <a:gd name="T6" fmla="*/ 2147483647 w 459"/>
              <a:gd name="T7" fmla="*/ 2147483647 h 368"/>
              <a:gd name="T8" fmla="*/ 2147483647 w 459"/>
              <a:gd name="T9" fmla="*/ 2147483647 h 368"/>
              <a:gd name="T10" fmla="*/ 2147483647 w 459"/>
              <a:gd name="T11" fmla="*/ 2147483647 h 368"/>
              <a:gd name="T12" fmla="*/ 2147483647 w 459"/>
              <a:gd name="T13" fmla="*/ 2147483647 h 368"/>
              <a:gd name="T14" fmla="*/ 2147483647 w 459"/>
              <a:gd name="T15" fmla="*/ 2147483647 h 368"/>
              <a:gd name="T16" fmla="*/ 2147483647 w 459"/>
              <a:gd name="T17" fmla="*/ 2147483647 h 368"/>
              <a:gd name="T18" fmla="*/ 2147483647 w 459"/>
              <a:gd name="T19" fmla="*/ 2147483647 h 368"/>
              <a:gd name="T20" fmla="*/ 2147483647 w 459"/>
              <a:gd name="T21" fmla="*/ 2147483647 h 368"/>
              <a:gd name="T22" fmla="*/ 2147483647 w 459"/>
              <a:gd name="T23" fmla="*/ 2147483647 h 368"/>
              <a:gd name="T24" fmla="*/ 2147483647 w 459"/>
              <a:gd name="T25" fmla="*/ 2147483647 h 368"/>
              <a:gd name="T26" fmla="*/ 2147483647 w 459"/>
              <a:gd name="T27" fmla="*/ 2147483647 h 368"/>
              <a:gd name="T28" fmla="*/ 2147483647 w 459"/>
              <a:gd name="T29" fmla="*/ 2147483647 h 368"/>
              <a:gd name="T30" fmla="*/ 2147483647 w 459"/>
              <a:gd name="T31" fmla="*/ 2147483647 h 368"/>
              <a:gd name="T32" fmla="*/ 2147483647 w 459"/>
              <a:gd name="T33" fmla="*/ 2147483647 h 368"/>
              <a:gd name="T34" fmla="*/ 2147483647 w 459"/>
              <a:gd name="T35" fmla="*/ 2147483647 h 368"/>
              <a:gd name="T36" fmla="*/ 2147483647 w 459"/>
              <a:gd name="T37" fmla="*/ 2147483647 h 368"/>
              <a:gd name="T38" fmla="*/ 2147483647 w 459"/>
              <a:gd name="T39" fmla="*/ 2147483647 h 368"/>
              <a:gd name="T40" fmla="*/ 2147483647 w 459"/>
              <a:gd name="T41" fmla="*/ 2147483647 h 368"/>
              <a:gd name="T42" fmla="*/ 2147483647 w 459"/>
              <a:gd name="T43" fmla="*/ 2147483647 h 368"/>
              <a:gd name="T44" fmla="*/ 2147483647 w 459"/>
              <a:gd name="T45" fmla="*/ 2147483647 h 368"/>
              <a:gd name="T46" fmla="*/ 2147483647 w 459"/>
              <a:gd name="T47" fmla="*/ 2147483647 h 368"/>
              <a:gd name="T48" fmla="*/ 2147483647 w 459"/>
              <a:gd name="T49" fmla="*/ 2147483647 h 368"/>
              <a:gd name="T50" fmla="*/ 2147483647 w 459"/>
              <a:gd name="T51" fmla="*/ 2147483647 h 368"/>
              <a:gd name="T52" fmla="*/ 2147483647 w 459"/>
              <a:gd name="T53" fmla="*/ 2147483647 h 368"/>
              <a:gd name="T54" fmla="*/ 2147483647 w 459"/>
              <a:gd name="T55" fmla="*/ 2147483647 h 368"/>
              <a:gd name="T56" fmla="*/ 2147483647 w 459"/>
              <a:gd name="T57" fmla="*/ 2147483647 h 368"/>
              <a:gd name="T58" fmla="*/ 2147483647 w 459"/>
              <a:gd name="T59" fmla="*/ 2147483647 h 368"/>
              <a:gd name="T60" fmla="*/ 2147483647 w 459"/>
              <a:gd name="T61" fmla="*/ 2147483647 h 368"/>
              <a:gd name="T62" fmla="*/ 2147483647 w 459"/>
              <a:gd name="T63" fmla="*/ 2147483647 h 368"/>
              <a:gd name="T64" fmla="*/ 0 w 459"/>
              <a:gd name="T65" fmla="*/ 2147483647 h 368"/>
              <a:gd name="T66" fmla="*/ 2147483647 w 459"/>
              <a:gd name="T67" fmla="*/ 2147483647 h 368"/>
              <a:gd name="T68" fmla="*/ 2147483647 w 459"/>
              <a:gd name="T69" fmla="*/ 2147483647 h 368"/>
              <a:gd name="T70" fmla="*/ 2147483647 w 459"/>
              <a:gd name="T71" fmla="*/ 2147483647 h 368"/>
              <a:gd name="T72" fmla="*/ 2147483647 w 459"/>
              <a:gd name="T73" fmla="*/ 2147483647 h 368"/>
              <a:gd name="T74" fmla="*/ 2147483647 w 459"/>
              <a:gd name="T75" fmla="*/ 2147483647 h 368"/>
              <a:gd name="T76" fmla="*/ 2147483647 w 459"/>
              <a:gd name="T77" fmla="*/ 2147483647 h 368"/>
              <a:gd name="T78" fmla="*/ 2147483647 w 459"/>
              <a:gd name="T79" fmla="*/ 2147483647 h 368"/>
              <a:gd name="T80" fmla="*/ 2147483647 w 459"/>
              <a:gd name="T81" fmla="*/ 2147483647 h 368"/>
              <a:gd name="T82" fmla="*/ 2147483647 w 459"/>
              <a:gd name="T83" fmla="*/ 0 h 368"/>
              <a:gd name="T84" fmla="*/ 2147483647 w 459"/>
              <a:gd name="T85" fmla="*/ 2147483647 h 368"/>
              <a:gd name="T86" fmla="*/ 2147483647 w 459"/>
              <a:gd name="T87" fmla="*/ 2147483647 h 368"/>
              <a:gd name="T88" fmla="*/ 2147483647 w 459"/>
              <a:gd name="T89" fmla="*/ 2147483647 h 368"/>
              <a:gd name="T90" fmla="*/ 2147483647 w 459"/>
              <a:gd name="T91" fmla="*/ 2147483647 h 36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59"/>
              <a:gd name="T139" fmla="*/ 0 h 368"/>
              <a:gd name="T140" fmla="*/ 459 w 459"/>
              <a:gd name="T141" fmla="*/ 368 h 36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59" h="368">
                <a:moveTo>
                  <a:pt x="261" y="20"/>
                </a:moveTo>
                <a:lnTo>
                  <a:pt x="277" y="82"/>
                </a:lnTo>
                <a:lnTo>
                  <a:pt x="317" y="144"/>
                </a:lnTo>
                <a:lnTo>
                  <a:pt x="375" y="162"/>
                </a:lnTo>
                <a:lnTo>
                  <a:pt x="429" y="147"/>
                </a:lnTo>
                <a:lnTo>
                  <a:pt x="440" y="121"/>
                </a:lnTo>
                <a:lnTo>
                  <a:pt x="458" y="138"/>
                </a:lnTo>
                <a:lnTo>
                  <a:pt x="444" y="153"/>
                </a:lnTo>
                <a:lnTo>
                  <a:pt x="447" y="181"/>
                </a:lnTo>
                <a:lnTo>
                  <a:pt x="415" y="184"/>
                </a:lnTo>
                <a:lnTo>
                  <a:pt x="419" y="211"/>
                </a:lnTo>
                <a:lnTo>
                  <a:pt x="421" y="256"/>
                </a:lnTo>
                <a:lnTo>
                  <a:pt x="437" y="271"/>
                </a:lnTo>
                <a:lnTo>
                  <a:pt x="429" y="320"/>
                </a:lnTo>
                <a:lnTo>
                  <a:pt x="445" y="336"/>
                </a:lnTo>
                <a:lnTo>
                  <a:pt x="424" y="358"/>
                </a:lnTo>
                <a:lnTo>
                  <a:pt x="409" y="367"/>
                </a:lnTo>
                <a:lnTo>
                  <a:pt x="373" y="348"/>
                </a:lnTo>
                <a:lnTo>
                  <a:pt x="355" y="347"/>
                </a:lnTo>
                <a:lnTo>
                  <a:pt x="330" y="292"/>
                </a:lnTo>
                <a:lnTo>
                  <a:pt x="324" y="271"/>
                </a:lnTo>
                <a:lnTo>
                  <a:pt x="283" y="260"/>
                </a:lnTo>
                <a:lnTo>
                  <a:pt x="252" y="239"/>
                </a:lnTo>
                <a:lnTo>
                  <a:pt x="230" y="231"/>
                </a:lnTo>
                <a:lnTo>
                  <a:pt x="218" y="236"/>
                </a:lnTo>
                <a:lnTo>
                  <a:pt x="208" y="231"/>
                </a:lnTo>
                <a:lnTo>
                  <a:pt x="182" y="199"/>
                </a:lnTo>
                <a:lnTo>
                  <a:pt x="154" y="192"/>
                </a:lnTo>
                <a:lnTo>
                  <a:pt x="139" y="91"/>
                </a:lnTo>
                <a:lnTo>
                  <a:pt x="81" y="95"/>
                </a:lnTo>
                <a:lnTo>
                  <a:pt x="26" y="81"/>
                </a:lnTo>
                <a:lnTo>
                  <a:pt x="15" y="49"/>
                </a:lnTo>
                <a:lnTo>
                  <a:pt x="0" y="36"/>
                </a:lnTo>
                <a:lnTo>
                  <a:pt x="20" y="34"/>
                </a:lnTo>
                <a:lnTo>
                  <a:pt x="29" y="41"/>
                </a:lnTo>
                <a:lnTo>
                  <a:pt x="46" y="58"/>
                </a:lnTo>
                <a:lnTo>
                  <a:pt x="86" y="52"/>
                </a:lnTo>
                <a:lnTo>
                  <a:pt x="129" y="74"/>
                </a:lnTo>
                <a:lnTo>
                  <a:pt x="146" y="57"/>
                </a:lnTo>
                <a:lnTo>
                  <a:pt x="134" y="36"/>
                </a:lnTo>
                <a:lnTo>
                  <a:pt x="141" y="2"/>
                </a:lnTo>
                <a:lnTo>
                  <a:pt x="174" y="0"/>
                </a:lnTo>
                <a:lnTo>
                  <a:pt x="199" y="14"/>
                </a:lnTo>
                <a:lnTo>
                  <a:pt x="200" y="33"/>
                </a:lnTo>
                <a:lnTo>
                  <a:pt x="216" y="42"/>
                </a:lnTo>
                <a:lnTo>
                  <a:pt x="261" y="2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64" name="Freeform 97"/>
          <p:cNvSpPr>
            <a:spLocks/>
          </p:cNvSpPr>
          <p:nvPr/>
        </p:nvSpPr>
        <p:spPr bwMode="auto">
          <a:xfrm>
            <a:off x="2647950" y="2047875"/>
            <a:ext cx="617538" cy="471488"/>
          </a:xfrm>
          <a:custGeom>
            <a:avLst/>
            <a:gdLst>
              <a:gd name="T0" fmla="*/ 2147483647 w 389"/>
              <a:gd name="T1" fmla="*/ 2147483647 h 297"/>
              <a:gd name="T2" fmla="*/ 2147483647 w 389"/>
              <a:gd name="T3" fmla="*/ 2147483647 h 297"/>
              <a:gd name="T4" fmla="*/ 2147483647 w 389"/>
              <a:gd name="T5" fmla="*/ 2147483647 h 297"/>
              <a:gd name="T6" fmla="*/ 2147483647 w 389"/>
              <a:gd name="T7" fmla="*/ 2147483647 h 297"/>
              <a:gd name="T8" fmla="*/ 2147483647 w 389"/>
              <a:gd name="T9" fmla="*/ 2147483647 h 297"/>
              <a:gd name="T10" fmla="*/ 2147483647 w 389"/>
              <a:gd name="T11" fmla="*/ 2147483647 h 297"/>
              <a:gd name="T12" fmla="*/ 2147483647 w 389"/>
              <a:gd name="T13" fmla="*/ 2147483647 h 297"/>
              <a:gd name="T14" fmla="*/ 2147483647 w 389"/>
              <a:gd name="T15" fmla="*/ 2147483647 h 297"/>
              <a:gd name="T16" fmla="*/ 2147483647 w 389"/>
              <a:gd name="T17" fmla="*/ 2147483647 h 297"/>
              <a:gd name="T18" fmla="*/ 2147483647 w 389"/>
              <a:gd name="T19" fmla="*/ 2147483647 h 297"/>
              <a:gd name="T20" fmla="*/ 2147483647 w 389"/>
              <a:gd name="T21" fmla="*/ 2147483647 h 297"/>
              <a:gd name="T22" fmla="*/ 2147483647 w 389"/>
              <a:gd name="T23" fmla="*/ 2147483647 h 297"/>
              <a:gd name="T24" fmla="*/ 2147483647 w 389"/>
              <a:gd name="T25" fmla="*/ 2147483647 h 297"/>
              <a:gd name="T26" fmla="*/ 2147483647 w 389"/>
              <a:gd name="T27" fmla="*/ 2147483647 h 297"/>
              <a:gd name="T28" fmla="*/ 2147483647 w 389"/>
              <a:gd name="T29" fmla="*/ 2147483647 h 297"/>
              <a:gd name="T30" fmla="*/ 0 w 389"/>
              <a:gd name="T31" fmla="*/ 2147483647 h 297"/>
              <a:gd name="T32" fmla="*/ 2147483647 w 389"/>
              <a:gd name="T33" fmla="*/ 2147483647 h 297"/>
              <a:gd name="T34" fmla="*/ 2147483647 w 389"/>
              <a:gd name="T35" fmla="*/ 2147483647 h 297"/>
              <a:gd name="T36" fmla="*/ 2147483647 w 389"/>
              <a:gd name="T37" fmla="*/ 2147483647 h 297"/>
              <a:gd name="T38" fmla="*/ 2147483647 w 389"/>
              <a:gd name="T39" fmla="*/ 2147483647 h 297"/>
              <a:gd name="T40" fmla="*/ 2147483647 w 389"/>
              <a:gd name="T41" fmla="*/ 2147483647 h 297"/>
              <a:gd name="T42" fmla="*/ 2147483647 w 389"/>
              <a:gd name="T43" fmla="*/ 2147483647 h 297"/>
              <a:gd name="T44" fmla="*/ 2147483647 w 389"/>
              <a:gd name="T45" fmla="*/ 2147483647 h 297"/>
              <a:gd name="T46" fmla="*/ 2147483647 w 389"/>
              <a:gd name="T47" fmla="*/ 2147483647 h 297"/>
              <a:gd name="T48" fmla="*/ 2147483647 w 389"/>
              <a:gd name="T49" fmla="*/ 2147483647 h 297"/>
              <a:gd name="T50" fmla="*/ 2147483647 w 389"/>
              <a:gd name="T51" fmla="*/ 2147483647 h 297"/>
              <a:gd name="T52" fmla="*/ 2147483647 w 389"/>
              <a:gd name="T53" fmla="*/ 2147483647 h 297"/>
              <a:gd name="T54" fmla="*/ 2147483647 w 389"/>
              <a:gd name="T55" fmla="*/ 2147483647 h 297"/>
              <a:gd name="T56" fmla="*/ 2147483647 w 389"/>
              <a:gd name="T57" fmla="*/ 0 h 297"/>
              <a:gd name="T58" fmla="*/ 2147483647 w 389"/>
              <a:gd name="T59" fmla="*/ 2147483647 h 297"/>
              <a:gd name="T60" fmla="*/ 2147483647 w 389"/>
              <a:gd name="T61" fmla="*/ 2147483647 h 297"/>
              <a:gd name="T62" fmla="*/ 2147483647 w 389"/>
              <a:gd name="T63" fmla="*/ 2147483647 h 297"/>
              <a:gd name="T64" fmla="*/ 2147483647 w 389"/>
              <a:gd name="T65" fmla="*/ 2147483647 h 297"/>
              <a:gd name="T66" fmla="*/ 2147483647 w 389"/>
              <a:gd name="T67" fmla="*/ 2147483647 h 297"/>
              <a:gd name="T68" fmla="*/ 2147483647 w 389"/>
              <a:gd name="T69" fmla="*/ 2147483647 h 297"/>
              <a:gd name="T70" fmla="*/ 2147483647 w 389"/>
              <a:gd name="T71" fmla="*/ 2147483647 h 297"/>
              <a:gd name="T72" fmla="*/ 2147483647 w 389"/>
              <a:gd name="T73" fmla="*/ 2147483647 h 29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89"/>
              <a:gd name="T112" fmla="*/ 0 h 297"/>
              <a:gd name="T113" fmla="*/ 389 w 389"/>
              <a:gd name="T114" fmla="*/ 297 h 29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89" h="297">
                <a:moveTo>
                  <a:pt x="388" y="148"/>
                </a:moveTo>
                <a:lnTo>
                  <a:pt x="373" y="166"/>
                </a:lnTo>
                <a:lnTo>
                  <a:pt x="261" y="242"/>
                </a:lnTo>
                <a:lnTo>
                  <a:pt x="216" y="264"/>
                </a:lnTo>
                <a:lnTo>
                  <a:pt x="200" y="255"/>
                </a:lnTo>
                <a:lnTo>
                  <a:pt x="199" y="236"/>
                </a:lnTo>
                <a:lnTo>
                  <a:pt x="174" y="222"/>
                </a:lnTo>
                <a:lnTo>
                  <a:pt x="141" y="224"/>
                </a:lnTo>
                <a:lnTo>
                  <a:pt x="134" y="258"/>
                </a:lnTo>
                <a:lnTo>
                  <a:pt x="146" y="279"/>
                </a:lnTo>
                <a:lnTo>
                  <a:pt x="129" y="296"/>
                </a:lnTo>
                <a:lnTo>
                  <a:pt x="86" y="274"/>
                </a:lnTo>
                <a:lnTo>
                  <a:pt x="46" y="280"/>
                </a:lnTo>
                <a:lnTo>
                  <a:pt x="29" y="263"/>
                </a:lnTo>
                <a:lnTo>
                  <a:pt x="20" y="256"/>
                </a:lnTo>
                <a:lnTo>
                  <a:pt x="0" y="258"/>
                </a:lnTo>
                <a:lnTo>
                  <a:pt x="16" y="230"/>
                </a:lnTo>
                <a:lnTo>
                  <a:pt x="62" y="194"/>
                </a:lnTo>
                <a:lnTo>
                  <a:pt x="68" y="173"/>
                </a:lnTo>
                <a:lnTo>
                  <a:pt x="59" y="140"/>
                </a:lnTo>
                <a:lnTo>
                  <a:pt x="41" y="126"/>
                </a:lnTo>
                <a:lnTo>
                  <a:pt x="78" y="119"/>
                </a:lnTo>
                <a:lnTo>
                  <a:pt x="96" y="128"/>
                </a:lnTo>
                <a:lnTo>
                  <a:pt x="137" y="104"/>
                </a:lnTo>
                <a:lnTo>
                  <a:pt x="163" y="99"/>
                </a:lnTo>
                <a:lnTo>
                  <a:pt x="184" y="43"/>
                </a:lnTo>
                <a:lnTo>
                  <a:pt x="172" y="33"/>
                </a:lnTo>
                <a:lnTo>
                  <a:pt x="198" y="2"/>
                </a:lnTo>
                <a:lnTo>
                  <a:pt x="216" y="0"/>
                </a:lnTo>
                <a:lnTo>
                  <a:pt x="224" y="7"/>
                </a:lnTo>
                <a:lnTo>
                  <a:pt x="215" y="37"/>
                </a:lnTo>
                <a:lnTo>
                  <a:pt x="247" y="54"/>
                </a:lnTo>
                <a:lnTo>
                  <a:pt x="266" y="57"/>
                </a:lnTo>
                <a:lnTo>
                  <a:pt x="319" y="89"/>
                </a:lnTo>
                <a:lnTo>
                  <a:pt x="336" y="86"/>
                </a:lnTo>
                <a:lnTo>
                  <a:pt x="384" y="92"/>
                </a:lnTo>
                <a:lnTo>
                  <a:pt x="388" y="14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66" name="Freeform 99"/>
          <p:cNvSpPr>
            <a:spLocks/>
          </p:cNvSpPr>
          <p:nvPr/>
        </p:nvSpPr>
        <p:spPr bwMode="auto">
          <a:xfrm>
            <a:off x="2271713" y="2246313"/>
            <a:ext cx="485775" cy="280987"/>
          </a:xfrm>
          <a:custGeom>
            <a:avLst/>
            <a:gdLst>
              <a:gd name="T0" fmla="*/ 2147483647 w 306"/>
              <a:gd name="T1" fmla="*/ 2147483647 h 177"/>
              <a:gd name="T2" fmla="*/ 2147483647 w 306"/>
              <a:gd name="T3" fmla="*/ 2147483647 h 177"/>
              <a:gd name="T4" fmla="*/ 2147483647 w 306"/>
              <a:gd name="T5" fmla="*/ 2147483647 h 177"/>
              <a:gd name="T6" fmla="*/ 2147483647 w 306"/>
              <a:gd name="T7" fmla="*/ 2147483647 h 177"/>
              <a:gd name="T8" fmla="*/ 2147483647 w 306"/>
              <a:gd name="T9" fmla="*/ 2147483647 h 177"/>
              <a:gd name="T10" fmla="*/ 2147483647 w 306"/>
              <a:gd name="T11" fmla="*/ 2147483647 h 177"/>
              <a:gd name="T12" fmla="*/ 2147483647 w 306"/>
              <a:gd name="T13" fmla="*/ 2147483647 h 177"/>
              <a:gd name="T14" fmla="*/ 2147483647 w 306"/>
              <a:gd name="T15" fmla="*/ 2147483647 h 177"/>
              <a:gd name="T16" fmla="*/ 2147483647 w 306"/>
              <a:gd name="T17" fmla="*/ 2147483647 h 177"/>
              <a:gd name="T18" fmla="*/ 2147483647 w 306"/>
              <a:gd name="T19" fmla="*/ 2147483647 h 177"/>
              <a:gd name="T20" fmla="*/ 0 w 306"/>
              <a:gd name="T21" fmla="*/ 2147483647 h 177"/>
              <a:gd name="T22" fmla="*/ 2147483647 w 306"/>
              <a:gd name="T23" fmla="*/ 2147483647 h 177"/>
              <a:gd name="T24" fmla="*/ 2147483647 w 306"/>
              <a:gd name="T25" fmla="*/ 2147483647 h 177"/>
              <a:gd name="T26" fmla="*/ 2147483647 w 306"/>
              <a:gd name="T27" fmla="*/ 2147483647 h 177"/>
              <a:gd name="T28" fmla="*/ 2147483647 w 306"/>
              <a:gd name="T29" fmla="*/ 2147483647 h 177"/>
              <a:gd name="T30" fmla="*/ 2147483647 w 306"/>
              <a:gd name="T31" fmla="*/ 2147483647 h 177"/>
              <a:gd name="T32" fmla="*/ 2147483647 w 306"/>
              <a:gd name="T33" fmla="*/ 2147483647 h 177"/>
              <a:gd name="T34" fmla="*/ 2147483647 w 306"/>
              <a:gd name="T35" fmla="*/ 0 h 177"/>
              <a:gd name="T36" fmla="*/ 2147483647 w 306"/>
              <a:gd name="T37" fmla="*/ 2147483647 h 177"/>
              <a:gd name="T38" fmla="*/ 2147483647 w 306"/>
              <a:gd name="T39" fmla="*/ 2147483647 h 177"/>
              <a:gd name="T40" fmla="*/ 2147483647 w 306"/>
              <a:gd name="T41" fmla="*/ 2147483647 h 177"/>
              <a:gd name="T42" fmla="*/ 2147483647 w 306"/>
              <a:gd name="T43" fmla="*/ 2147483647 h 177"/>
              <a:gd name="T44" fmla="*/ 2147483647 w 306"/>
              <a:gd name="T45" fmla="*/ 2147483647 h 17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06"/>
              <a:gd name="T70" fmla="*/ 0 h 177"/>
              <a:gd name="T71" fmla="*/ 306 w 306"/>
              <a:gd name="T72" fmla="*/ 177 h 17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06" h="177">
                <a:moveTo>
                  <a:pt x="278" y="1"/>
                </a:moveTo>
                <a:lnTo>
                  <a:pt x="296" y="15"/>
                </a:lnTo>
                <a:lnTo>
                  <a:pt x="305" y="48"/>
                </a:lnTo>
                <a:lnTo>
                  <a:pt x="299" y="69"/>
                </a:lnTo>
                <a:lnTo>
                  <a:pt x="253" y="105"/>
                </a:lnTo>
                <a:lnTo>
                  <a:pt x="237" y="133"/>
                </a:lnTo>
                <a:lnTo>
                  <a:pt x="222" y="133"/>
                </a:lnTo>
                <a:lnTo>
                  <a:pt x="202" y="149"/>
                </a:lnTo>
                <a:lnTo>
                  <a:pt x="136" y="163"/>
                </a:lnTo>
                <a:lnTo>
                  <a:pt x="69" y="176"/>
                </a:lnTo>
                <a:lnTo>
                  <a:pt x="0" y="112"/>
                </a:lnTo>
                <a:lnTo>
                  <a:pt x="18" y="96"/>
                </a:lnTo>
                <a:lnTo>
                  <a:pt x="83" y="74"/>
                </a:lnTo>
                <a:lnTo>
                  <a:pt x="105" y="67"/>
                </a:lnTo>
                <a:lnTo>
                  <a:pt x="129" y="57"/>
                </a:lnTo>
                <a:lnTo>
                  <a:pt x="141" y="29"/>
                </a:lnTo>
                <a:lnTo>
                  <a:pt x="112" y="15"/>
                </a:lnTo>
                <a:lnTo>
                  <a:pt x="148" y="0"/>
                </a:lnTo>
                <a:lnTo>
                  <a:pt x="210" y="10"/>
                </a:lnTo>
                <a:lnTo>
                  <a:pt x="223" y="34"/>
                </a:lnTo>
                <a:lnTo>
                  <a:pt x="254" y="25"/>
                </a:lnTo>
                <a:lnTo>
                  <a:pt x="258" y="7"/>
                </a:lnTo>
                <a:lnTo>
                  <a:pt x="278" y="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67" name="Freeform 100"/>
          <p:cNvSpPr>
            <a:spLocks/>
          </p:cNvSpPr>
          <p:nvPr/>
        </p:nvSpPr>
        <p:spPr bwMode="auto">
          <a:xfrm>
            <a:off x="2389188" y="5518150"/>
            <a:ext cx="314325" cy="331788"/>
          </a:xfrm>
          <a:custGeom>
            <a:avLst/>
            <a:gdLst>
              <a:gd name="T0" fmla="*/ 2147483647 w 198"/>
              <a:gd name="T1" fmla="*/ 2147483647 h 209"/>
              <a:gd name="T2" fmla="*/ 2147483647 w 198"/>
              <a:gd name="T3" fmla="*/ 2147483647 h 209"/>
              <a:gd name="T4" fmla="*/ 0 w 198"/>
              <a:gd name="T5" fmla="*/ 2147483647 h 209"/>
              <a:gd name="T6" fmla="*/ 2147483647 w 198"/>
              <a:gd name="T7" fmla="*/ 2147483647 h 209"/>
              <a:gd name="T8" fmla="*/ 2147483647 w 198"/>
              <a:gd name="T9" fmla="*/ 2147483647 h 209"/>
              <a:gd name="T10" fmla="*/ 2147483647 w 198"/>
              <a:gd name="T11" fmla="*/ 0 h 209"/>
              <a:gd name="T12" fmla="*/ 2147483647 w 198"/>
              <a:gd name="T13" fmla="*/ 2147483647 h 209"/>
              <a:gd name="T14" fmla="*/ 2147483647 w 198"/>
              <a:gd name="T15" fmla="*/ 2147483647 h 209"/>
              <a:gd name="T16" fmla="*/ 2147483647 w 198"/>
              <a:gd name="T17" fmla="*/ 2147483647 h 209"/>
              <a:gd name="T18" fmla="*/ 2147483647 w 198"/>
              <a:gd name="T19" fmla="*/ 2147483647 h 209"/>
              <a:gd name="T20" fmla="*/ 2147483647 w 198"/>
              <a:gd name="T21" fmla="*/ 2147483647 h 209"/>
              <a:gd name="T22" fmla="*/ 2147483647 w 198"/>
              <a:gd name="T23" fmla="*/ 2147483647 h 209"/>
              <a:gd name="T24" fmla="*/ 2147483647 w 198"/>
              <a:gd name="T25" fmla="*/ 2147483647 h 209"/>
              <a:gd name="T26" fmla="*/ 2147483647 w 198"/>
              <a:gd name="T27" fmla="*/ 2147483647 h 209"/>
              <a:gd name="T28" fmla="*/ 2147483647 w 198"/>
              <a:gd name="T29" fmla="*/ 2147483647 h 209"/>
              <a:gd name="T30" fmla="*/ 2147483647 w 198"/>
              <a:gd name="T31" fmla="*/ 2147483647 h 20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8"/>
              <a:gd name="T49" fmla="*/ 0 h 209"/>
              <a:gd name="T50" fmla="*/ 198 w 198"/>
              <a:gd name="T51" fmla="*/ 209 h 20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8" h="209">
                <a:moveTo>
                  <a:pt x="1" y="208"/>
                </a:moveTo>
                <a:lnTo>
                  <a:pt x="22" y="187"/>
                </a:lnTo>
                <a:lnTo>
                  <a:pt x="0" y="166"/>
                </a:lnTo>
                <a:lnTo>
                  <a:pt x="73" y="83"/>
                </a:lnTo>
                <a:lnTo>
                  <a:pt x="81" y="62"/>
                </a:lnTo>
                <a:lnTo>
                  <a:pt x="151" y="0"/>
                </a:lnTo>
                <a:lnTo>
                  <a:pt x="165" y="11"/>
                </a:lnTo>
                <a:lnTo>
                  <a:pt x="152" y="32"/>
                </a:lnTo>
                <a:lnTo>
                  <a:pt x="152" y="109"/>
                </a:lnTo>
                <a:lnTo>
                  <a:pt x="157" y="153"/>
                </a:lnTo>
                <a:lnTo>
                  <a:pt x="197" y="187"/>
                </a:lnTo>
                <a:lnTo>
                  <a:pt x="163" y="197"/>
                </a:lnTo>
                <a:lnTo>
                  <a:pt x="130" y="185"/>
                </a:lnTo>
                <a:lnTo>
                  <a:pt x="113" y="193"/>
                </a:lnTo>
                <a:lnTo>
                  <a:pt x="57" y="200"/>
                </a:lnTo>
                <a:lnTo>
                  <a:pt x="1" y="20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68" name="Freeform 101"/>
          <p:cNvSpPr>
            <a:spLocks/>
          </p:cNvSpPr>
          <p:nvPr/>
        </p:nvSpPr>
        <p:spPr bwMode="auto">
          <a:xfrm>
            <a:off x="2630488" y="5260975"/>
            <a:ext cx="898525" cy="635000"/>
          </a:xfrm>
          <a:custGeom>
            <a:avLst/>
            <a:gdLst>
              <a:gd name="T0" fmla="*/ 2147483647 w 566"/>
              <a:gd name="T1" fmla="*/ 2147483647 h 400"/>
              <a:gd name="T2" fmla="*/ 2147483647 w 566"/>
              <a:gd name="T3" fmla="*/ 2147483647 h 400"/>
              <a:gd name="T4" fmla="*/ 2147483647 w 566"/>
              <a:gd name="T5" fmla="*/ 2147483647 h 400"/>
              <a:gd name="T6" fmla="*/ 2147483647 w 566"/>
              <a:gd name="T7" fmla="*/ 2147483647 h 400"/>
              <a:gd name="T8" fmla="*/ 2147483647 w 566"/>
              <a:gd name="T9" fmla="*/ 2147483647 h 400"/>
              <a:gd name="T10" fmla="*/ 2147483647 w 566"/>
              <a:gd name="T11" fmla="*/ 2147483647 h 400"/>
              <a:gd name="T12" fmla="*/ 2147483647 w 566"/>
              <a:gd name="T13" fmla="*/ 2147483647 h 400"/>
              <a:gd name="T14" fmla="*/ 2147483647 w 566"/>
              <a:gd name="T15" fmla="*/ 0 h 400"/>
              <a:gd name="T16" fmla="*/ 2147483647 w 566"/>
              <a:gd name="T17" fmla="*/ 2147483647 h 400"/>
              <a:gd name="T18" fmla="*/ 2147483647 w 566"/>
              <a:gd name="T19" fmla="*/ 2147483647 h 400"/>
              <a:gd name="T20" fmla="*/ 2147483647 w 566"/>
              <a:gd name="T21" fmla="*/ 2147483647 h 400"/>
              <a:gd name="T22" fmla="*/ 2147483647 w 566"/>
              <a:gd name="T23" fmla="*/ 2147483647 h 400"/>
              <a:gd name="T24" fmla="*/ 2147483647 w 566"/>
              <a:gd name="T25" fmla="*/ 2147483647 h 400"/>
              <a:gd name="T26" fmla="*/ 2147483647 w 566"/>
              <a:gd name="T27" fmla="*/ 2147483647 h 400"/>
              <a:gd name="T28" fmla="*/ 2147483647 w 566"/>
              <a:gd name="T29" fmla="*/ 2147483647 h 400"/>
              <a:gd name="T30" fmla="*/ 2147483647 w 566"/>
              <a:gd name="T31" fmla="*/ 2147483647 h 400"/>
              <a:gd name="T32" fmla="*/ 2147483647 w 566"/>
              <a:gd name="T33" fmla="*/ 2147483647 h 400"/>
              <a:gd name="T34" fmla="*/ 2147483647 w 566"/>
              <a:gd name="T35" fmla="*/ 2147483647 h 400"/>
              <a:gd name="T36" fmla="*/ 2147483647 w 566"/>
              <a:gd name="T37" fmla="*/ 2147483647 h 400"/>
              <a:gd name="T38" fmla="*/ 2147483647 w 566"/>
              <a:gd name="T39" fmla="*/ 2147483647 h 400"/>
              <a:gd name="T40" fmla="*/ 2147483647 w 566"/>
              <a:gd name="T41" fmla="*/ 2147483647 h 400"/>
              <a:gd name="T42" fmla="*/ 2147483647 w 566"/>
              <a:gd name="T43" fmla="*/ 2147483647 h 400"/>
              <a:gd name="T44" fmla="*/ 2147483647 w 566"/>
              <a:gd name="T45" fmla="*/ 2147483647 h 400"/>
              <a:gd name="T46" fmla="*/ 2147483647 w 566"/>
              <a:gd name="T47" fmla="*/ 2147483647 h 400"/>
              <a:gd name="T48" fmla="*/ 2147483647 w 566"/>
              <a:gd name="T49" fmla="*/ 2147483647 h 400"/>
              <a:gd name="T50" fmla="*/ 0 w 566"/>
              <a:gd name="T51" fmla="*/ 2147483647 h 400"/>
              <a:gd name="T52" fmla="*/ 0 w 566"/>
              <a:gd name="T53" fmla="*/ 2147483647 h 400"/>
              <a:gd name="T54" fmla="*/ 2147483647 w 566"/>
              <a:gd name="T55" fmla="*/ 2147483647 h 40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66"/>
              <a:gd name="T85" fmla="*/ 0 h 400"/>
              <a:gd name="T86" fmla="*/ 566 w 566"/>
              <a:gd name="T87" fmla="*/ 400 h 40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66" h="400">
                <a:moveTo>
                  <a:pt x="13" y="173"/>
                </a:moveTo>
                <a:lnTo>
                  <a:pt x="32" y="90"/>
                </a:lnTo>
                <a:lnTo>
                  <a:pt x="32" y="49"/>
                </a:lnTo>
                <a:lnTo>
                  <a:pt x="66" y="9"/>
                </a:lnTo>
                <a:lnTo>
                  <a:pt x="88" y="49"/>
                </a:lnTo>
                <a:lnTo>
                  <a:pt x="172" y="30"/>
                </a:lnTo>
                <a:lnTo>
                  <a:pt x="182" y="35"/>
                </a:lnTo>
                <a:lnTo>
                  <a:pt x="254" y="0"/>
                </a:lnTo>
                <a:lnTo>
                  <a:pt x="382" y="24"/>
                </a:lnTo>
                <a:lnTo>
                  <a:pt x="426" y="32"/>
                </a:lnTo>
                <a:lnTo>
                  <a:pt x="448" y="56"/>
                </a:lnTo>
                <a:lnTo>
                  <a:pt x="519" y="22"/>
                </a:lnTo>
                <a:lnTo>
                  <a:pt x="541" y="68"/>
                </a:lnTo>
                <a:lnTo>
                  <a:pt x="554" y="80"/>
                </a:lnTo>
                <a:lnTo>
                  <a:pt x="565" y="82"/>
                </a:lnTo>
                <a:lnTo>
                  <a:pt x="533" y="116"/>
                </a:lnTo>
                <a:lnTo>
                  <a:pt x="495" y="137"/>
                </a:lnTo>
                <a:lnTo>
                  <a:pt x="495" y="261"/>
                </a:lnTo>
                <a:lnTo>
                  <a:pt x="458" y="254"/>
                </a:lnTo>
                <a:lnTo>
                  <a:pt x="365" y="291"/>
                </a:lnTo>
                <a:lnTo>
                  <a:pt x="365" y="344"/>
                </a:lnTo>
                <a:lnTo>
                  <a:pt x="365" y="399"/>
                </a:lnTo>
                <a:lnTo>
                  <a:pt x="205" y="374"/>
                </a:lnTo>
                <a:lnTo>
                  <a:pt x="45" y="349"/>
                </a:lnTo>
                <a:lnTo>
                  <a:pt x="5" y="315"/>
                </a:lnTo>
                <a:lnTo>
                  <a:pt x="0" y="271"/>
                </a:lnTo>
                <a:lnTo>
                  <a:pt x="0" y="194"/>
                </a:lnTo>
                <a:lnTo>
                  <a:pt x="13" y="17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69" name="Freeform 102"/>
          <p:cNvSpPr>
            <a:spLocks/>
          </p:cNvSpPr>
          <p:nvPr/>
        </p:nvSpPr>
        <p:spPr bwMode="auto">
          <a:xfrm>
            <a:off x="2868613" y="5632450"/>
            <a:ext cx="1128712" cy="1252538"/>
          </a:xfrm>
          <a:custGeom>
            <a:avLst/>
            <a:gdLst>
              <a:gd name="T0" fmla="*/ 0 w 711"/>
              <a:gd name="T1" fmla="*/ 2147483647 h 789"/>
              <a:gd name="T2" fmla="*/ 2147483647 w 711"/>
              <a:gd name="T3" fmla="*/ 2147483647 h 789"/>
              <a:gd name="T4" fmla="*/ 2147483647 w 711"/>
              <a:gd name="T5" fmla="*/ 2147483647 h 789"/>
              <a:gd name="T6" fmla="*/ 2147483647 w 711"/>
              <a:gd name="T7" fmla="*/ 2147483647 h 789"/>
              <a:gd name="T8" fmla="*/ 2147483647 w 711"/>
              <a:gd name="T9" fmla="*/ 2147483647 h 789"/>
              <a:gd name="T10" fmla="*/ 2147483647 w 711"/>
              <a:gd name="T11" fmla="*/ 2147483647 h 789"/>
              <a:gd name="T12" fmla="*/ 2147483647 w 711"/>
              <a:gd name="T13" fmla="*/ 2147483647 h 789"/>
              <a:gd name="T14" fmla="*/ 2147483647 w 711"/>
              <a:gd name="T15" fmla="*/ 2147483647 h 789"/>
              <a:gd name="T16" fmla="*/ 2147483647 w 711"/>
              <a:gd name="T17" fmla="*/ 2147483647 h 789"/>
              <a:gd name="T18" fmla="*/ 2147483647 w 711"/>
              <a:gd name="T19" fmla="*/ 2147483647 h 789"/>
              <a:gd name="T20" fmla="*/ 2147483647 w 711"/>
              <a:gd name="T21" fmla="*/ 2147483647 h 789"/>
              <a:gd name="T22" fmla="*/ 2147483647 w 711"/>
              <a:gd name="T23" fmla="*/ 0 h 789"/>
              <a:gd name="T24" fmla="*/ 2147483647 w 711"/>
              <a:gd name="T25" fmla="*/ 2147483647 h 789"/>
              <a:gd name="T26" fmla="*/ 2147483647 w 711"/>
              <a:gd name="T27" fmla="*/ 2147483647 h 789"/>
              <a:gd name="T28" fmla="*/ 2147483647 w 711"/>
              <a:gd name="T29" fmla="*/ 2147483647 h 789"/>
              <a:gd name="T30" fmla="*/ 2147483647 w 711"/>
              <a:gd name="T31" fmla="*/ 2147483647 h 789"/>
              <a:gd name="T32" fmla="*/ 2147483647 w 711"/>
              <a:gd name="T33" fmla="*/ 2147483647 h 789"/>
              <a:gd name="T34" fmla="*/ 2147483647 w 711"/>
              <a:gd name="T35" fmla="*/ 2147483647 h 789"/>
              <a:gd name="T36" fmla="*/ 2147483647 w 711"/>
              <a:gd name="T37" fmla="*/ 2147483647 h 789"/>
              <a:gd name="T38" fmla="*/ 2147483647 w 711"/>
              <a:gd name="T39" fmla="*/ 2147483647 h 789"/>
              <a:gd name="T40" fmla="*/ 2147483647 w 711"/>
              <a:gd name="T41" fmla="*/ 2147483647 h 789"/>
              <a:gd name="T42" fmla="*/ 2147483647 w 711"/>
              <a:gd name="T43" fmla="*/ 2147483647 h 789"/>
              <a:gd name="T44" fmla="*/ 2147483647 w 711"/>
              <a:gd name="T45" fmla="*/ 2147483647 h 789"/>
              <a:gd name="T46" fmla="*/ 2147483647 w 711"/>
              <a:gd name="T47" fmla="*/ 2147483647 h 789"/>
              <a:gd name="T48" fmla="*/ 2147483647 w 711"/>
              <a:gd name="T49" fmla="*/ 2147483647 h 789"/>
              <a:gd name="T50" fmla="*/ 2147483647 w 711"/>
              <a:gd name="T51" fmla="*/ 2147483647 h 789"/>
              <a:gd name="T52" fmla="*/ 2147483647 w 711"/>
              <a:gd name="T53" fmla="*/ 2147483647 h 789"/>
              <a:gd name="T54" fmla="*/ 2147483647 w 711"/>
              <a:gd name="T55" fmla="*/ 2147483647 h 789"/>
              <a:gd name="T56" fmla="*/ 0 w 711"/>
              <a:gd name="T57" fmla="*/ 2147483647 h 78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11"/>
              <a:gd name="T88" fmla="*/ 0 h 789"/>
              <a:gd name="T89" fmla="*/ 711 w 711"/>
              <a:gd name="T90" fmla="*/ 789 h 78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11" h="789">
                <a:moveTo>
                  <a:pt x="0" y="708"/>
                </a:moveTo>
                <a:lnTo>
                  <a:pt x="199" y="575"/>
                </a:lnTo>
                <a:lnTo>
                  <a:pt x="229" y="487"/>
                </a:lnTo>
                <a:lnTo>
                  <a:pt x="212" y="337"/>
                </a:lnTo>
                <a:lnTo>
                  <a:pt x="214" y="209"/>
                </a:lnTo>
                <a:lnTo>
                  <a:pt x="215" y="165"/>
                </a:lnTo>
                <a:lnTo>
                  <a:pt x="215" y="110"/>
                </a:lnTo>
                <a:lnTo>
                  <a:pt x="215" y="57"/>
                </a:lnTo>
                <a:lnTo>
                  <a:pt x="308" y="20"/>
                </a:lnTo>
                <a:lnTo>
                  <a:pt x="345" y="27"/>
                </a:lnTo>
                <a:lnTo>
                  <a:pt x="389" y="27"/>
                </a:lnTo>
                <a:lnTo>
                  <a:pt x="422" y="0"/>
                </a:lnTo>
                <a:lnTo>
                  <a:pt x="438" y="45"/>
                </a:lnTo>
                <a:lnTo>
                  <a:pt x="468" y="66"/>
                </a:lnTo>
                <a:lnTo>
                  <a:pt x="485" y="118"/>
                </a:lnTo>
                <a:lnTo>
                  <a:pt x="490" y="164"/>
                </a:lnTo>
                <a:lnTo>
                  <a:pt x="673" y="167"/>
                </a:lnTo>
                <a:lnTo>
                  <a:pt x="665" y="215"/>
                </a:lnTo>
                <a:lnTo>
                  <a:pt x="709" y="232"/>
                </a:lnTo>
                <a:lnTo>
                  <a:pt x="710" y="268"/>
                </a:lnTo>
                <a:lnTo>
                  <a:pt x="673" y="285"/>
                </a:lnTo>
                <a:lnTo>
                  <a:pt x="557" y="492"/>
                </a:lnTo>
                <a:lnTo>
                  <a:pt x="400" y="547"/>
                </a:lnTo>
                <a:lnTo>
                  <a:pt x="335" y="643"/>
                </a:lnTo>
                <a:lnTo>
                  <a:pt x="360" y="741"/>
                </a:lnTo>
                <a:lnTo>
                  <a:pt x="294" y="723"/>
                </a:lnTo>
                <a:lnTo>
                  <a:pt x="189" y="788"/>
                </a:lnTo>
                <a:lnTo>
                  <a:pt x="78" y="766"/>
                </a:lnTo>
                <a:lnTo>
                  <a:pt x="0" y="70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170" name="Rectangle 104"/>
          <p:cNvSpPr>
            <a:spLocks noChangeArrowheads="1"/>
          </p:cNvSpPr>
          <p:nvPr/>
        </p:nvSpPr>
        <p:spPr bwMode="auto">
          <a:xfrm>
            <a:off x="4305300" y="2768600"/>
            <a:ext cx="368300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609600"/>
            <a:r>
              <a:rPr lang="de-DE" sz="400"/>
              <a:t>St.Gallen</a:t>
            </a:r>
          </a:p>
        </p:txBody>
      </p:sp>
      <p:sp>
        <p:nvSpPr>
          <p:cNvPr id="3171" name="Rectangle 105"/>
          <p:cNvSpPr>
            <a:spLocks noChangeArrowheads="1"/>
          </p:cNvSpPr>
          <p:nvPr/>
        </p:nvSpPr>
        <p:spPr bwMode="auto">
          <a:xfrm>
            <a:off x="4319588" y="2305050"/>
            <a:ext cx="320675" cy="18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defTabSz="609600"/>
            <a:r>
              <a:rPr lang="de-DE" sz="400"/>
              <a:t>Witten-bach</a:t>
            </a:r>
          </a:p>
        </p:txBody>
      </p:sp>
      <p:sp>
        <p:nvSpPr>
          <p:cNvPr id="3172" name="Rectangle 106"/>
          <p:cNvSpPr>
            <a:spLocks noChangeArrowheads="1"/>
          </p:cNvSpPr>
          <p:nvPr/>
        </p:nvSpPr>
        <p:spPr bwMode="auto">
          <a:xfrm>
            <a:off x="3994150" y="2024063"/>
            <a:ext cx="369888" cy="18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defTabSz="609600"/>
            <a:r>
              <a:rPr lang="de-DE" sz="400"/>
              <a:t>Häggen-schwil</a:t>
            </a:r>
          </a:p>
        </p:txBody>
      </p:sp>
      <p:sp>
        <p:nvSpPr>
          <p:cNvPr id="3173" name="Rectangle 107"/>
          <p:cNvSpPr>
            <a:spLocks noChangeArrowheads="1"/>
          </p:cNvSpPr>
          <p:nvPr/>
        </p:nvSpPr>
        <p:spPr bwMode="auto">
          <a:xfrm>
            <a:off x="3889375" y="1822450"/>
            <a:ext cx="314325" cy="12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609600"/>
            <a:r>
              <a:rPr lang="de-DE" sz="400"/>
              <a:t>Muolen</a:t>
            </a:r>
          </a:p>
        </p:txBody>
      </p:sp>
      <p:sp>
        <p:nvSpPr>
          <p:cNvPr id="3174" name="Rectangle 108"/>
          <p:cNvSpPr>
            <a:spLocks noChangeArrowheads="1"/>
          </p:cNvSpPr>
          <p:nvPr/>
        </p:nvSpPr>
        <p:spPr bwMode="auto">
          <a:xfrm>
            <a:off x="4614863" y="2278063"/>
            <a:ext cx="301625" cy="18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defTabSz="609600"/>
            <a:r>
              <a:rPr lang="de-DE" sz="400"/>
              <a:t>Mör-schwil</a:t>
            </a:r>
          </a:p>
        </p:txBody>
      </p:sp>
      <p:sp>
        <p:nvSpPr>
          <p:cNvPr id="3175" name="Rectangle 109"/>
          <p:cNvSpPr>
            <a:spLocks noChangeArrowheads="1"/>
          </p:cNvSpPr>
          <p:nvPr/>
        </p:nvSpPr>
        <p:spPr bwMode="auto">
          <a:xfrm>
            <a:off x="4895850" y="2205038"/>
            <a:ext cx="320675" cy="196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Gol-dach</a:t>
            </a:r>
          </a:p>
        </p:txBody>
      </p:sp>
      <p:sp>
        <p:nvSpPr>
          <p:cNvPr id="3176" name="Rectangle 110"/>
          <p:cNvSpPr>
            <a:spLocks noChangeArrowheads="1"/>
          </p:cNvSpPr>
          <p:nvPr/>
        </p:nvSpPr>
        <p:spPr bwMode="auto">
          <a:xfrm>
            <a:off x="4667250" y="1987550"/>
            <a:ext cx="314325" cy="196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Stei-nach</a:t>
            </a:r>
          </a:p>
        </p:txBody>
      </p:sp>
      <p:sp>
        <p:nvSpPr>
          <p:cNvPr id="3177" name="Rectangle 111"/>
          <p:cNvSpPr>
            <a:spLocks noChangeArrowheads="1"/>
          </p:cNvSpPr>
          <p:nvPr/>
        </p:nvSpPr>
        <p:spPr bwMode="auto">
          <a:xfrm>
            <a:off x="4516438" y="2105025"/>
            <a:ext cx="301625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Berg</a:t>
            </a:r>
          </a:p>
        </p:txBody>
      </p:sp>
      <p:sp>
        <p:nvSpPr>
          <p:cNvPr id="3178" name="Rectangle 112"/>
          <p:cNvSpPr>
            <a:spLocks noChangeArrowheads="1"/>
          </p:cNvSpPr>
          <p:nvPr/>
        </p:nvSpPr>
        <p:spPr bwMode="auto">
          <a:xfrm>
            <a:off x="4899025" y="1963738"/>
            <a:ext cx="35242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Tübach</a:t>
            </a:r>
          </a:p>
        </p:txBody>
      </p:sp>
      <p:sp>
        <p:nvSpPr>
          <p:cNvPr id="3179" name="Rectangle 113"/>
          <p:cNvSpPr>
            <a:spLocks noChangeArrowheads="1"/>
          </p:cNvSpPr>
          <p:nvPr/>
        </p:nvSpPr>
        <p:spPr bwMode="auto">
          <a:xfrm>
            <a:off x="4803775" y="2387600"/>
            <a:ext cx="392113" cy="20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Unter-eggen</a:t>
            </a:r>
          </a:p>
        </p:txBody>
      </p:sp>
      <p:sp>
        <p:nvSpPr>
          <p:cNvPr id="3180" name="Rectangle 114"/>
          <p:cNvSpPr>
            <a:spLocks noChangeArrowheads="1"/>
          </p:cNvSpPr>
          <p:nvPr/>
        </p:nvSpPr>
        <p:spPr bwMode="auto">
          <a:xfrm>
            <a:off x="4943475" y="2654300"/>
            <a:ext cx="5651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Eggersriet</a:t>
            </a:r>
          </a:p>
        </p:txBody>
      </p:sp>
      <p:sp>
        <p:nvSpPr>
          <p:cNvPr id="3181" name="Rectangle 115"/>
          <p:cNvSpPr>
            <a:spLocks noChangeArrowheads="1"/>
          </p:cNvSpPr>
          <p:nvPr/>
        </p:nvSpPr>
        <p:spPr bwMode="auto">
          <a:xfrm>
            <a:off x="5080000" y="2105025"/>
            <a:ext cx="438150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Rorschach</a:t>
            </a:r>
          </a:p>
        </p:txBody>
      </p:sp>
      <p:sp>
        <p:nvSpPr>
          <p:cNvPr id="3182" name="Rectangle 116"/>
          <p:cNvSpPr>
            <a:spLocks noChangeArrowheads="1"/>
          </p:cNvSpPr>
          <p:nvPr/>
        </p:nvSpPr>
        <p:spPr bwMode="auto">
          <a:xfrm>
            <a:off x="5270500" y="2517775"/>
            <a:ext cx="7302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Rorschacherberg</a:t>
            </a:r>
          </a:p>
        </p:txBody>
      </p:sp>
      <p:sp>
        <p:nvSpPr>
          <p:cNvPr id="3183" name="Rectangle 117"/>
          <p:cNvSpPr>
            <a:spLocks noChangeArrowheads="1"/>
          </p:cNvSpPr>
          <p:nvPr/>
        </p:nvSpPr>
        <p:spPr bwMode="auto">
          <a:xfrm>
            <a:off x="5500688" y="2179638"/>
            <a:ext cx="280987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Thal</a:t>
            </a:r>
          </a:p>
        </p:txBody>
      </p:sp>
      <p:sp>
        <p:nvSpPr>
          <p:cNvPr id="3184" name="Rectangle 118"/>
          <p:cNvSpPr>
            <a:spLocks noChangeArrowheads="1"/>
          </p:cNvSpPr>
          <p:nvPr/>
        </p:nvSpPr>
        <p:spPr bwMode="auto">
          <a:xfrm>
            <a:off x="5537200" y="2389188"/>
            <a:ext cx="406400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Rheineck</a:t>
            </a:r>
          </a:p>
        </p:txBody>
      </p:sp>
      <p:sp>
        <p:nvSpPr>
          <p:cNvPr id="3185" name="Rectangle 119"/>
          <p:cNvSpPr>
            <a:spLocks noChangeArrowheads="1"/>
          </p:cNvSpPr>
          <p:nvPr/>
        </p:nvSpPr>
        <p:spPr bwMode="auto">
          <a:xfrm>
            <a:off x="6027738" y="2298700"/>
            <a:ext cx="506412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St.Margrethen</a:t>
            </a:r>
          </a:p>
        </p:txBody>
      </p:sp>
      <p:sp>
        <p:nvSpPr>
          <p:cNvPr id="3186" name="Rectangle 120"/>
          <p:cNvSpPr>
            <a:spLocks noChangeArrowheads="1"/>
          </p:cNvSpPr>
          <p:nvPr/>
        </p:nvSpPr>
        <p:spPr bwMode="auto">
          <a:xfrm>
            <a:off x="6094413" y="2689225"/>
            <a:ext cx="255587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Au</a:t>
            </a:r>
          </a:p>
        </p:txBody>
      </p:sp>
      <p:sp>
        <p:nvSpPr>
          <p:cNvPr id="3187" name="Rectangle 121"/>
          <p:cNvSpPr>
            <a:spLocks noChangeArrowheads="1"/>
          </p:cNvSpPr>
          <p:nvPr/>
        </p:nvSpPr>
        <p:spPr bwMode="auto">
          <a:xfrm>
            <a:off x="5840413" y="2714625"/>
            <a:ext cx="381000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Berneck</a:t>
            </a:r>
          </a:p>
        </p:txBody>
      </p:sp>
      <p:sp>
        <p:nvSpPr>
          <p:cNvPr id="3188" name="Rectangle 122"/>
          <p:cNvSpPr>
            <a:spLocks noChangeArrowheads="1"/>
          </p:cNvSpPr>
          <p:nvPr/>
        </p:nvSpPr>
        <p:spPr bwMode="auto">
          <a:xfrm>
            <a:off x="5878513" y="2886075"/>
            <a:ext cx="373062" cy="196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Bal-gach</a:t>
            </a:r>
          </a:p>
        </p:txBody>
      </p:sp>
      <p:sp>
        <p:nvSpPr>
          <p:cNvPr id="3189" name="Rectangle 123"/>
          <p:cNvSpPr>
            <a:spLocks noChangeArrowheads="1"/>
          </p:cNvSpPr>
          <p:nvPr/>
        </p:nvSpPr>
        <p:spPr bwMode="auto">
          <a:xfrm>
            <a:off x="5735638" y="2943225"/>
            <a:ext cx="393700" cy="196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Reb-stein</a:t>
            </a:r>
          </a:p>
        </p:txBody>
      </p:sp>
      <p:sp>
        <p:nvSpPr>
          <p:cNvPr id="3190" name="Rectangle 124"/>
          <p:cNvSpPr>
            <a:spLocks noChangeArrowheads="1"/>
          </p:cNvSpPr>
          <p:nvPr/>
        </p:nvSpPr>
        <p:spPr bwMode="auto">
          <a:xfrm>
            <a:off x="5695950" y="3071813"/>
            <a:ext cx="342900" cy="196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Mar-bach</a:t>
            </a:r>
          </a:p>
        </p:txBody>
      </p:sp>
      <p:sp>
        <p:nvSpPr>
          <p:cNvPr id="3191" name="Rectangle 125"/>
          <p:cNvSpPr>
            <a:spLocks noChangeArrowheads="1"/>
          </p:cNvSpPr>
          <p:nvPr/>
        </p:nvSpPr>
        <p:spPr bwMode="auto">
          <a:xfrm>
            <a:off x="5383213" y="3236913"/>
            <a:ext cx="406400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Altstätten</a:t>
            </a:r>
          </a:p>
        </p:txBody>
      </p:sp>
      <p:sp>
        <p:nvSpPr>
          <p:cNvPr id="3192" name="Rectangle 126"/>
          <p:cNvSpPr>
            <a:spLocks noChangeArrowheads="1"/>
          </p:cNvSpPr>
          <p:nvPr/>
        </p:nvSpPr>
        <p:spPr bwMode="auto">
          <a:xfrm>
            <a:off x="5241925" y="3532188"/>
            <a:ext cx="395288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Eichberg</a:t>
            </a:r>
          </a:p>
        </p:txBody>
      </p:sp>
      <p:sp>
        <p:nvSpPr>
          <p:cNvPr id="3193" name="Rectangle 127"/>
          <p:cNvSpPr>
            <a:spLocks noChangeArrowheads="1"/>
          </p:cNvSpPr>
          <p:nvPr/>
        </p:nvSpPr>
        <p:spPr bwMode="auto">
          <a:xfrm>
            <a:off x="5526088" y="3775075"/>
            <a:ext cx="366712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Oberriet</a:t>
            </a:r>
          </a:p>
        </p:txBody>
      </p:sp>
      <p:sp>
        <p:nvSpPr>
          <p:cNvPr id="3194" name="Rectangle 128"/>
          <p:cNvSpPr>
            <a:spLocks noChangeArrowheads="1"/>
          </p:cNvSpPr>
          <p:nvPr/>
        </p:nvSpPr>
        <p:spPr bwMode="auto">
          <a:xfrm>
            <a:off x="6102350" y="2865438"/>
            <a:ext cx="319088" cy="196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Wid-nau</a:t>
            </a:r>
          </a:p>
        </p:txBody>
      </p:sp>
      <p:sp>
        <p:nvSpPr>
          <p:cNvPr id="3195" name="Rectangle 129"/>
          <p:cNvSpPr>
            <a:spLocks noChangeArrowheads="1"/>
          </p:cNvSpPr>
          <p:nvPr/>
        </p:nvSpPr>
        <p:spPr bwMode="auto">
          <a:xfrm>
            <a:off x="6070600" y="3105150"/>
            <a:ext cx="436563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Diepoldsau</a:t>
            </a:r>
          </a:p>
        </p:txBody>
      </p:sp>
      <p:sp>
        <p:nvSpPr>
          <p:cNvPr id="3196" name="Rectangle 130"/>
          <p:cNvSpPr>
            <a:spLocks noChangeArrowheads="1"/>
          </p:cNvSpPr>
          <p:nvPr/>
        </p:nvSpPr>
        <p:spPr bwMode="auto">
          <a:xfrm>
            <a:off x="5394325" y="4005263"/>
            <a:ext cx="300038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Rüthi</a:t>
            </a:r>
          </a:p>
        </p:txBody>
      </p:sp>
      <p:sp>
        <p:nvSpPr>
          <p:cNvPr id="3197" name="Rectangle 131"/>
          <p:cNvSpPr>
            <a:spLocks noChangeArrowheads="1"/>
          </p:cNvSpPr>
          <p:nvPr/>
        </p:nvSpPr>
        <p:spPr bwMode="auto">
          <a:xfrm>
            <a:off x="5168900" y="4129088"/>
            <a:ext cx="303213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Lienz</a:t>
            </a:r>
          </a:p>
        </p:txBody>
      </p:sp>
      <p:sp>
        <p:nvSpPr>
          <p:cNvPr id="3198" name="Rectangle 132"/>
          <p:cNvSpPr>
            <a:spLocks noChangeArrowheads="1"/>
          </p:cNvSpPr>
          <p:nvPr/>
        </p:nvSpPr>
        <p:spPr bwMode="auto">
          <a:xfrm>
            <a:off x="4946650" y="4565650"/>
            <a:ext cx="404813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Sennwald</a:t>
            </a:r>
          </a:p>
        </p:txBody>
      </p:sp>
      <p:sp>
        <p:nvSpPr>
          <p:cNvPr id="3199" name="Rectangle 133"/>
          <p:cNvSpPr>
            <a:spLocks noChangeArrowheads="1"/>
          </p:cNvSpPr>
          <p:nvPr/>
        </p:nvSpPr>
        <p:spPr bwMode="auto">
          <a:xfrm>
            <a:off x="4689475" y="4911725"/>
            <a:ext cx="31750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Gams</a:t>
            </a:r>
          </a:p>
        </p:txBody>
      </p:sp>
      <p:sp>
        <p:nvSpPr>
          <p:cNvPr id="3200" name="Rectangle 134"/>
          <p:cNvSpPr>
            <a:spLocks noChangeArrowheads="1"/>
          </p:cNvSpPr>
          <p:nvPr/>
        </p:nvSpPr>
        <p:spPr bwMode="auto">
          <a:xfrm>
            <a:off x="4430713" y="5345113"/>
            <a:ext cx="333375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Grabs</a:t>
            </a:r>
          </a:p>
        </p:txBody>
      </p:sp>
      <p:sp>
        <p:nvSpPr>
          <p:cNvPr id="3201" name="Rectangle 135"/>
          <p:cNvSpPr>
            <a:spLocks noChangeArrowheads="1"/>
          </p:cNvSpPr>
          <p:nvPr/>
        </p:nvSpPr>
        <p:spPr bwMode="auto">
          <a:xfrm>
            <a:off x="5024438" y="5394325"/>
            <a:ext cx="334962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Buchs</a:t>
            </a:r>
          </a:p>
        </p:txBody>
      </p:sp>
      <p:sp>
        <p:nvSpPr>
          <p:cNvPr id="3202" name="Rectangle 136"/>
          <p:cNvSpPr>
            <a:spLocks noChangeArrowheads="1"/>
          </p:cNvSpPr>
          <p:nvPr/>
        </p:nvSpPr>
        <p:spPr bwMode="auto">
          <a:xfrm>
            <a:off x="4878388" y="5718175"/>
            <a:ext cx="36512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Sevelen</a:t>
            </a:r>
          </a:p>
        </p:txBody>
      </p:sp>
      <p:sp>
        <p:nvSpPr>
          <p:cNvPr id="3203" name="Rectangle 137"/>
          <p:cNvSpPr>
            <a:spLocks noChangeArrowheads="1"/>
          </p:cNvSpPr>
          <p:nvPr/>
        </p:nvSpPr>
        <p:spPr bwMode="auto">
          <a:xfrm>
            <a:off x="4868863" y="6113463"/>
            <a:ext cx="34607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Wartau</a:t>
            </a:r>
          </a:p>
        </p:txBody>
      </p:sp>
      <p:sp>
        <p:nvSpPr>
          <p:cNvPr id="3204" name="Rectangle 138"/>
          <p:cNvSpPr>
            <a:spLocks noChangeArrowheads="1"/>
          </p:cNvSpPr>
          <p:nvPr/>
        </p:nvSpPr>
        <p:spPr bwMode="auto">
          <a:xfrm>
            <a:off x="4830763" y="6454775"/>
            <a:ext cx="37147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Sargans</a:t>
            </a:r>
          </a:p>
        </p:txBody>
      </p:sp>
      <p:sp>
        <p:nvSpPr>
          <p:cNvPr id="3205" name="Rectangle 139"/>
          <p:cNvSpPr>
            <a:spLocks noChangeArrowheads="1"/>
          </p:cNvSpPr>
          <p:nvPr/>
        </p:nvSpPr>
        <p:spPr bwMode="auto">
          <a:xfrm>
            <a:off x="4665663" y="6964363"/>
            <a:ext cx="322262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Vilters</a:t>
            </a:r>
          </a:p>
        </p:txBody>
      </p:sp>
      <p:sp>
        <p:nvSpPr>
          <p:cNvPr id="3206" name="Rectangle 140"/>
          <p:cNvSpPr>
            <a:spLocks noChangeArrowheads="1"/>
          </p:cNvSpPr>
          <p:nvPr/>
        </p:nvSpPr>
        <p:spPr bwMode="auto">
          <a:xfrm>
            <a:off x="5073650" y="6985000"/>
            <a:ext cx="433388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Bad Ragaz</a:t>
            </a:r>
          </a:p>
        </p:txBody>
      </p:sp>
      <p:sp>
        <p:nvSpPr>
          <p:cNvPr id="3207" name="Rectangle 141"/>
          <p:cNvSpPr>
            <a:spLocks noChangeArrowheads="1"/>
          </p:cNvSpPr>
          <p:nvPr/>
        </p:nvSpPr>
        <p:spPr bwMode="auto">
          <a:xfrm>
            <a:off x="4579938" y="7832725"/>
            <a:ext cx="34290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Pfäfers</a:t>
            </a:r>
          </a:p>
        </p:txBody>
      </p:sp>
      <p:sp>
        <p:nvSpPr>
          <p:cNvPr id="3208" name="Rectangle 142"/>
          <p:cNvSpPr>
            <a:spLocks noChangeArrowheads="1"/>
          </p:cNvSpPr>
          <p:nvPr/>
        </p:nvSpPr>
        <p:spPr bwMode="auto">
          <a:xfrm>
            <a:off x="4041775" y="7113588"/>
            <a:ext cx="28892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Mels</a:t>
            </a:r>
          </a:p>
        </p:txBody>
      </p:sp>
      <p:sp>
        <p:nvSpPr>
          <p:cNvPr id="3209" name="Rectangle 143"/>
          <p:cNvSpPr>
            <a:spLocks noChangeArrowheads="1"/>
          </p:cNvSpPr>
          <p:nvPr/>
        </p:nvSpPr>
        <p:spPr bwMode="auto">
          <a:xfrm>
            <a:off x="3803650" y="6403975"/>
            <a:ext cx="32067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Flums</a:t>
            </a:r>
          </a:p>
        </p:txBody>
      </p:sp>
      <p:sp>
        <p:nvSpPr>
          <p:cNvPr id="3210" name="Rectangle 144"/>
          <p:cNvSpPr>
            <a:spLocks noChangeArrowheads="1"/>
          </p:cNvSpPr>
          <p:nvPr/>
        </p:nvSpPr>
        <p:spPr bwMode="auto">
          <a:xfrm>
            <a:off x="3960813" y="5789613"/>
            <a:ext cx="436562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Walenstadt</a:t>
            </a:r>
          </a:p>
        </p:txBody>
      </p:sp>
      <p:sp>
        <p:nvSpPr>
          <p:cNvPr id="3211" name="Rectangle 145"/>
          <p:cNvSpPr>
            <a:spLocks noChangeArrowheads="1"/>
          </p:cNvSpPr>
          <p:nvPr/>
        </p:nvSpPr>
        <p:spPr bwMode="auto">
          <a:xfrm>
            <a:off x="3294063" y="6184900"/>
            <a:ext cx="379412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Quarten</a:t>
            </a:r>
          </a:p>
        </p:txBody>
      </p:sp>
      <p:sp>
        <p:nvSpPr>
          <p:cNvPr id="3212" name="Rectangle 146"/>
          <p:cNvSpPr>
            <a:spLocks noChangeArrowheads="1"/>
          </p:cNvSpPr>
          <p:nvPr/>
        </p:nvSpPr>
        <p:spPr bwMode="auto">
          <a:xfrm>
            <a:off x="2808288" y="5508625"/>
            <a:ext cx="34290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Amden</a:t>
            </a:r>
          </a:p>
        </p:txBody>
      </p:sp>
      <p:sp>
        <p:nvSpPr>
          <p:cNvPr id="3213" name="Rectangle 147"/>
          <p:cNvSpPr>
            <a:spLocks noChangeArrowheads="1"/>
          </p:cNvSpPr>
          <p:nvPr/>
        </p:nvSpPr>
        <p:spPr bwMode="auto">
          <a:xfrm>
            <a:off x="2346325" y="5689600"/>
            <a:ext cx="36830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Weesen</a:t>
            </a:r>
          </a:p>
        </p:txBody>
      </p:sp>
      <p:sp>
        <p:nvSpPr>
          <p:cNvPr id="3214" name="Rectangle 148"/>
          <p:cNvSpPr>
            <a:spLocks noChangeArrowheads="1"/>
          </p:cNvSpPr>
          <p:nvPr/>
        </p:nvSpPr>
        <p:spPr bwMode="auto">
          <a:xfrm>
            <a:off x="2170113" y="5354638"/>
            <a:ext cx="3619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Schänis</a:t>
            </a:r>
          </a:p>
        </p:txBody>
      </p:sp>
      <p:sp>
        <p:nvSpPr>
          <p:cNvPr id="3215" name="Rectangle 149"/>
          <p:cNvSpPr>
            <a:spLocks noChangeArrowheads="1"/>
          </p:cNvSpPr>
          <p:nvPr/>
        </p:nvSpPr>
        <p:spPr bwMode="auto">
          <a:xfrm>
            <a:off x="1671638" y="5141913"/>
            <a:ext cx="354012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Benken</a:t>
            </a:r>
          </a:p>
        </p:txBody>
      </p:sp>
      <p:sp>
        <p:nvSpPr>
          <p:cNvPr id="3216" name="Rectangle 150"/>
          <p:cNvSpPr>
            <a:spLocks noChangeArrowheads="1"/>
          </p:cNvSpPr>
          <p:nvPr/>
        </p:nvSpPr>
        <p:spPr bwMode="auto">
          <a:xfrm>
            <a:off x="1852613" y="4946650"/>
            <a:ext cx="4000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Kaltbrunn</a:t>
            </a:r>
          </a:p>
        </p:txBody>
      </p:sp>
      <p:sp>
        <p:nvSpPr>
          <p:cNvPr id="3218" name="Rectangle 152"/>
          <p:cNvSpPr>
            <a:spLocks noChangeArrowheads="1"/>
          </p:cNvSpPr>
          <p:nvPr/>
        </p:nvSpPr>
        <p:spPr bwMode="auto">
          <a:xfrm>
            <a:off x="1890707" y="4643437"/>
            <a:ext cx="4762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 dirty="0" err="1"/>
              <a:t>Gommiswald</a:t>
            </a:r>
            <a:endParaRPr lang="de-DE" sz="400" dirty="0"/>
          </a:p>
        </p:txBody>
      </p:sp>
      <p:sp>
        <p:nvSpPr>
          <p:cNvPr id="3220" name="Rectangle 154"/>
          <p:cNvSpPr>
            <a:spLocks noChangeArrowheads="1"/>
          </p:cNvSpPr>
          <p:nvPr/>
        </p:nvSpPr>
        <p:spPr bwMode="auto">
          <a:xfrm>
            <a:off x="1590675" y="4810125"/>
            <a:ext cx="354013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Uznach</a:t>
            </a:r>
          </a:p>
        </p:txBody>
      </p:sp>
      <p:sp>
        <p:nvSpPr>
          <p:cNvPr id="3221" name="Rectangle 155"/>
          <p:cNvSpPr>
            <a:spLocks noChangeArrowheads="1"/>
          </p:cNvSpPr>
          <p:nvPr/>
        </p:nvSpPr>
        <p:spPr bwMode="auto">
          <a:xfrm>
            <a:off x="1270000" y="5008563"/>
            <a:ext cx="4508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Schmerikon</a:t>
            </a:r>
          </a:p>
        </p:txBody>
      </p:sp>
      <p:sp>
        <p:nvSpPr>
          <p:cNvPr id="3222" name="Rectangle 156"/>
          <p:cNvSpPr>
            <a:spLocks noChangeArrowheads="1"/>
          </p:cNvSpPr>
          <p:nvPr/>
        </p:nvSpPr>
        <p:spPr bwMode="auto">
          <a:xfrm>
            <a:off x="614363" y="4762500"/>
            <a:ext cx="56197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Rapperswil-Jona</a:t>
            </a:r>
          </a:p>
        </p:txBody>
      </p:sp>
      <p:sp>
        <p:nvSpPr>
          <p:cNvPr id="3223" name="Rectangle 158"/>
          <p:cNvSpPr>
            <a:spLocks noChangeArrowheads="1"/>
          </p:cNvSpPr>
          <p:nvPr/>
        </p:nvSpPr>
        <p:spPr bwMode="auto">
          <a:xfrm>
            <a:off x="1481153" y="4371958"/>
            <a:ext cx="461962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 dirty="0"/>
              <a:t>Eschenbach</a:t>
            </a:r>
          </a:p>
        </p:txBody>
      </p:sp>
      <p:sp>
        <p:nvSpPr>
          <p:cNvPr id="3226" name="Rectangle 161"/>
          <p:cNvSpPr>
            <a:spLocks noChangeArrowheads="1"/>
          </p:cNvSpPr>
          <p:nvPr/>
        </p:nvSpPr>
        <p:spPr bwMode="auto">
          <a:xfrm>
            <a:off x="3685381" y="5024438"/>
            <a:ext cx="718146" cy="1451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 dirty="0" err="1" smtClean="0"/>
              <a:t>Wildhaus</a:t>
            </a:r>
            <a:r>
              <a:rPr lang="de-DE" sz="400" dirty="0" smtClean="0"/>
              <a:t>-Alt </a:t>
            </a:r>
            <a:r>
              <a:rPr lang="de-DE" sz="400" dirty="0" err="1" smtClean="0"/>
              <a:t>St.Johann</a:t>
            </a:r>
            <a:endParaRPr lang="de-DE" sz="400" dirty="0" smtClean="0"/>
          </a:p>
        </p:txBody>
      </p:sp>
      <p:sp>
        <p:nvSpPr>
          <p:cNvPr id="3229" name="Rectangle 164"/>
          <p:cNvSpPr>
            <a:spLocks noChangeArrowheads="1"/>
          </p:cNvSpPr>
          <p:nvPr/>
        </p:nvSpPr>
        <p:spPr bwMode="auto">
          <a:xfrm>
            <a:off x="3140075" y="4760913"/>
            <a:ext cx="368692" cy="1451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 dirty="0" smtClean="0"/>
              <a:t>Nesslau</a:t>
            </a:r>
            <a:endParaRPr lang="de-DE" sz="400" dirty="0"/>
          </a:p>
        </p:txBody>
      </p:sp>
      <p:sp>
        <p:nvSpPr>
          <p:cNvPr id="3230" name="Rectangle 166"/>
          <p:cNvSpPr>
            <a:spLocks noChangeArrowheads="1"/>
          </p:cNvSpPr>
          <p:nvPr/>
        </p:nvSpPr>
        <p:spPr bwMode="auto">
          <a:xfrm>
            <a:off x="2486025" y="4541838"/>
            <a:ext cx="490538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Ebnat-Kappel</a:t>
            </a:r>
          </a:p>
        </p:txBody>
      </p:sp>
      <p:sp>
        <p:nvSpPr>
          <p:cNvPr id="3231" name="Rectangle 167"/>
          <p:cNvSpPr>
            <a:spLocks noChangeArrowheads="1"/>
          </p:cNvSpPr>
          <p:nvPr/>
        </p:nvSpPr>
        <p:spPr bwMode="auto">
          <a:xfrm>
            <a:off x="2255044" y="4140994"/>
            <a:ext cx="344488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 dirty="0"/>
              <a:t>Wattwil</a:t>
            </a:r>
          </a:p>
        </p:txBody>
      </p:sp>
      <p:sp>
        <p:nvSpPr>
          <p:cNvPr id="3232" name="Rectangle 168"/>
          <p:cNvSpPr>
            <a:spLocks noChangeArrowheads="1"/>
          </p:cNvSpPr>
          <p:nvPr/>
        </p:nvSpPr>
        <p:spPr bwMode="auto">
          <a:xfrm>
            <a:off x="2351088" y="3965575"/>
            <a:ext cx="45402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Lichtensteig</a:t>
            </a:r>
          </a:p>
        </p:txBody>
      </p:sp>
      <p:sp>
        <p:nvSpPr>
          <p:cNvPr id="3236" name="Rectangle 174"/>
          <p:cNvSpPr>
            <a:spLocks noChangeArrowheads="1"/>
          </p:cNvSpPr>
          <p:nvPr/>
        </p:nvSpPr>
        <p:spPr bwMode="auto">
          <a:xfrm>
            <a:off x="2159000" y="3274224"/>
            <a:ext cx="508000" cy="2005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defTabSz="762000"/>
            <a:r>
              <a:rPr lang="de-DE" sz="400" dirty="0" err="1" smtClean="0"/>
              <a:t>Bütschwil</a:t>
            </a:r>
            <a:r>
              <a:rPr lang="de-DE" sz="400" dirty="0" smtClean="0"/>
              <a:t>-</a:t>
            </a:r>
          </a:p>
          <a:p>
            <a:pPr algn="ctr" defTabSz="762000"/>
            <a:r>
              <a:rPr lang="de-DE" sz="400" dirty="0" err="1" smtClean="0"/>
              <a:t>Ganterschwil</a:t>
            </a:r>
            <a:endParaRPr lang="de-DE" sz="400" dirty="0"/>
          </a:p>
        </p:txBody>
      </p:sp>
      <p:sp>
        <p:nvSpPr>
          <p:cNvPr id="3237" name="Rectangle 175"/>
          <p:cNvSpPr>
            <a:spLocks noChangeArrowheads="1"/>
          </p:cNvSpPr>
          <p:nvPr/>
        </p:nvSpPr>
        <p:spPr bwMode="auto">
          <a:xfrm>
            <a:off x="2381250" y="3055938"/>
            <a:ext cx="392113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Lütisburg</a:t>
            </a:r>
          </a:p>
        </p:txBody>
      </p:sp>
      <p:sp>
        <p:nvSpPr>
          <p:cNvPr id="3238" name="Rectangle 176"/>
          <p:cNvSpPr>
            <a:spLocks noChangeArrowheads="1"/>
          </p:cNvSpPr>
          <p:nvPr/>
        </p:nvSpPr>
        <p:spPr bwMode="auto">
          <a:xfrm>
            <a:off x="1728788" y="3570288"/>
            <a:ext cx="392112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Mosnang</a:t>
            </a:r>
          </a:p>
        </p:txBody>
      </p:sp>
      <p:sp>
        <p:nvSpPr>
          <p:cNvPr id="3239" name="Rectangle 177"/>
          <p:cNvSpPr>
            <a:spLocks noChangeArrowheads="1"/>
          </p:cNvSpPr>
          <p:nvPr/>
        </p:nvSpPr>
        <p:spPr bwMode="auto">
          <a:xfrm>
            <a:off x="1833563" y="2951163"/>
            <a:ext cx="4000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Kirchberg</a:t>
            </a:r>
          </a:p>
        </p:txBody>
      </p:sp>
      <p:sp>
        <p:nvSpPr>
          <p:cNvPr id="3242" name="Rectangle 180"/>
          <p:cNvSpPr>
            <a:spLocks noChangeArrowheads="1"/>
          </p:cNvSpPr>
          <p:nvPr/>
        </p:nvSpPr>
        <p:spPr bwMode="auto">
          <a:xfrm>
            <a:off x="2184400" y="2679700"/>
            <a:ext cx="401638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Jonschwil</a:t>
            </a:r>
          </a:p>
        </p:txBody>
      </p:sp>
      <p:sp>
        <p:nvSpPr>
          <p:cNvPr id="3243" name="Rectangle 181"/>
          <p:cNvSpPr>
            <a:spLocks noChangeArrowheads="1"/>
          </p:cNvSpPr>
          <p:nvPr/>
        </p:nvSpPr>
        <p:spPr bwMode="auto">
          <a:xfrm>
            <a:off x="2582863" y="2855913"/>
            <a:ext cx="407987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Oberuzwil</a:t>
            </a:r>
          </a:p>
        </p:txBody>
      </p:sp>
      <p:sp>
        <p:nvSpPr>
          <p:cNvPr id="3244" name="Rectangle 182"/>
          <p:cNvSpPr>
            <a:spLocks noChangeArrowheads="1"/>
          </p:cNvSpPr>
          <p:nvPr/>
        </p:nvSpPr>
        <p:spPr bwMode="auto">
          <a:xfrm>
            <a:off x="2466975" y="2543175"/>
            <a:ext cx="30162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Uzwil</a:t>
            </a:r>
          </a:p>
        </p:txBody>
      </p:sp>
      <p:sp>
        <p:nvSpPr>
          <p:cNvPr id="3245" name="Rectangle 183"/>
          <p:cNvSpPr>
            <a:spLocks noChangeArrowheads="1"/>
          </p:cNvSpPr>
          <p:nvPr/>
        </p:nvSpPr>
        <p:spPr bwMode="auto">
          <a:xfrm>
            <a:off x="3051175" y="2974975"/>
            <a:ext cx="3111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Flawil</a:t>
            </a:r>
          </a:p>
        </p:txBody>
      </p:sp>
      <p:sp>
        <p:nvSpPr>
          <p:cNvPr id="3246" name="Rectangle 184"/>
          <p:cNvSpPr>
            <a:spLocks noChangeArrowheads="1"/>
          </p:cNvSpPr>
          <p:nvPr/>
        </p:nvSpPr>
        <p:spPr bwMode="auto">
          <a:xfrm>
            <a:off x="2900363" y="3140075"/>
            <a:ext cx="45720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Degersheim</a:t>
            </a:r>
          </a:p>
        </p:txBody>
      </p:sp>
      <p:sp>
        <p:nvSpPr>
          <p:cNvPr id="3247" name="Rectangle 185"/>
          <p:cNvSpPr>
            <a:spLocks noChangeArrowheads="1"/>
          </p:cNvSpPr>
          <p:nvPr/>
        </p:nvSpPr>
        <p:spPr bwMode="auto">
          <a:xfrm>
            <a:off x="2019301" y="2274093"/>
            <a:ext cx="25082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 dirty="0"/>
              <a:t>Wil</a:t>
            </a:r>
          </a:p>
        </p:txBody>
      </p:sp>
      <p:sp>
        <p:nvSpPr>
          <p:cNvPr id="3249" name="Rectangle 187"/>
          <p:cNvSpPr>
            <a:spLocks noChangeArrowheads="1"/>
          </p:cNvSpPr>
          <p:nvPr/>
        </p:nvSpPr>
        <p:spPr bwMode="auto">
          <a:xfrm>
            <a:off x="2338388" y="2333625"/>
            <a:ext cx="325437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Zuzwil</a:t>
            </a:r>
          </a:p>
        </p:txBody>
      </p:sp>
      <p:sp>
        <p:nvSpPr>
          <p:cNvPr id="3250" name="Rectangle 188"/>
          <p:cNvSpPr>
            <a:spLocks noChangeArrowheads="1"/>
          </p:cNvSpPr>
          <p:nvPr/>
        </p:nvSpPr>
        <p:spPr bwMode="auto">
          <a:xfrm>
            <a:off x="2830513" y="2595563"/>
            <a:ext cx="427037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Oberbüren</a:t>
            </a:r>
          </a:p>
        </p:txBody>
      </p:sp>
      <p:sp>
        <p:nvSpPr>
          <p:cNvPr id="3251" name="Rectangle 189"/>
          <p:cNvSpPr>
            <a:spLocks noChangeArrowheads="1"/>
          </p:cNvSpPr>
          <p:nvPr/>
        </p:nvSpPr>
        <p:spPr bwMode="auto">
          <a:xfrm>
            <a:off x="3055938" y="2419350"/>
            <a:ext cx="4635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Niederbüren</a:t>
            </a:r>
          </a:p>
        </p:txBody>
      </p:sp>
      <p:sp>
        <p:nvSpPr>
          <p:cNvPr id="3252" name="Rectangle 190"/>
          <p:cNvSpPr>
            <a:spLocks noChangeArrowheads="1"/>
          </p:cNvSpPr>
          <p:nvPr/>
        </p:nvSpPr>
        <p:spPr bwMode="auto">
          <a:xfrm>
            <a:off x="2754313" y="2201863"/>
            <a:ext cx="511175" cy="196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Nieder-helfenschwil</a:t>
            </a:r>
          </a:p>
        </p:txBody>
      </p:sp>
      <p:sp>
        <p:nvSpPr>
          <p:cNvPr id="3253" name="Rectangle 191"/>
          <p:cNvSpPr>
            <a:spLocks noChangeArrowheads="1"/>
          </p:cNvSpPr>
          <p:nvPr/>
        </p:nvSpPr>
        <p:spPr bwMode="auto">
          <a:xfrm>
            <a:off x="3430588" y="2847975"/>
            <a:ext cx="357187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Gossau</a:t>
            </a:r>
          </a:p>
        </p:txBody>
      </p:sp>
      <p:sp>
        <p:nvSpPr>
          <p:cNvPr id="3254" name="Rectangle 192"/>
          <p:cNvSpPr>
            <a:spLocks noChangeArrowheads="1"/>
          </p:cNvSpPr>
          <p:nvPr/>
        </p:nvSpPr>
        <p:spPr bwMode="auto">
          <a:xfrm>
            <a:off x="3594100" y="2603500"/>
            <a:ext cx="33020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Andwil</a:t>
            </a:r>
          </a:p>
        </p:txBody>
      </p:sp>
      <p:sp>
        <p:nvSpPr>
          <p:cNvPr id="3255" name="Rectangle 193"/>
          <p:cNvSpPr>
            <a:spLocks noChangeArrowheads="1"/>
          </p:cNvSpPr>
          <p:nvPr/>
        </p:nvSpPr>
        <p:spPr bwMode="auto">
          <a:xfrm>
            <a:off x="3684588" y="2343150"/>
            <a:ext cx="404812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Waldkirch</a:t>
            </a:r>
          </a:p>
        </p:txBody>
      </p:sp>
      <p:sp>
        <p:nvSpPr>
          <p:cNvPr id="3256" name="Rectangle 194"/>
          <p:cNvSpPr>
            <a:spLocks noChangeArrowheads="1"/>
          </p:cNvSpPr>
          <p:nvPr/>
        </p:nvSpPr>
        <p:spPr bwMode="auto">
          <a:xfrm>
            <a:off x="3917950" y="2636838"/>
            <a:ext cx="436563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Gaiserwald</a:t>
            </a:r>
          </a:p>
        </p:txBody>
      </p:sp>
      <p:sp>
        <p:nvSpPr>
          <p:cNvPr id="3257" name="Line 196"/>
          <p:cNvSpPr>
            <a:spLocks noChangeShapeType="1"/>
          </p:cNvSpPr>
          <p:nvPr/>
        </p:nvSpPr>
        <p:spPr bwMode="auto">
          <a:xfrm flipH="1">
            <a:off x="4251325" y="1958975"/>
            <a:ext cx="20638" cy="92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258" name="Line 197"/>
          <p:cNvSpPr>
            <a:spLocks noChangeShapeType="1"/>
          </p:cNvSpPr>
          <p:nvPr/>
        </p:nvSpPr>
        <p:spPr bwMode="auto">
          <a:xfrm flipV="1">
            <a:off x="4284663" y="2128838"/>
            <a:ext cx="12700" cy="77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259" name="Line 198"/>
          <p:cNvSpPr>
            <a:spLocks noChangeShapeType="1"/>
          </p:cNvSpPr>
          <p:nvPr/>
        </p:nvSpPr>
        <p:spPr bwMode="auto">
          <a:xfrm flipV="1">
            <a:off x="4365625" y="2098675"/>
            <a:ext cx="0" cy="60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260" name="Line 199"/>
          <p:cNvSpPr>
            <a:spLocks noChangeShapeType="1"/>
          </p:cNvSpPr>
          <p:nvPr/>
        </p:nvSpPr>
        <p:spPr bwMode="auto">
          <a:xfrm flipV="1">
            <a:off x="4487863" y="2206625"/>
            <a:ext cx="119062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261" name="Line 200"/>
          <p:cNvSpPr>
            <a:spLocks noChangeShapeType="1"/>
          </p:cNvSpPr>
          <p:nvPr/>
        </p:nvSpPr>
        <p:spPr bwMode="auto">
          <a:xfrm flipH="1">
            <a:off x="4935538" y="2074863"/>
            <a:ext cx="119062" cy="106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262" name="Line 201"/>
          <p:cNvSpPr>
            <a:spLocks noChangeShapeType="1"/>
          </p:cNvSpPr>
          <p:nvPr/>
        </p:nvSpPr>
        <p:spPr bwMode="auto">
          <a:xfrm flipH="1">
            <a:off x="5226050" y="2212975"/>
            <a:ext cx="33338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263" name="Line 202"/>
          <p:cNvSpPr>
            <a:spLocks noChangeShapeType="1"/>
          </p:cNvSpPr>
          <p:nvPr/>
        </p:nvSpPr>
        <p:spPr bwMode="auto">
          <a:xfrm flipH="1" flipV="1">
            <a:off x="5294313" y="2346325"/>
            <a:ext cx="55562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264" name="Line 203"/>
          <p:cNvSpPr>
            <a:spLocks noChangeShapeType="1"/>
          </p:cNvSpPr>
          <p:nvPr/>
        </p:nvSpPr>
        <p:spPr bwMode="auto">
          <a:xfrm flipH="1" flipV="1">
            <a:off x="4989513" y="2647950"/>
            <a:ext cx="34925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265" name="Line 204"/>
          <p:cNvSpPr>
            <a:spLocks noChangeShapeType="1"/>
          </p:cNvSpPr>
          <p:nvPr/>
        </p:nvSpPr>
        <p:spPr bwMode="auto">
          <a:xfrm flipH="1">
            <a:off x="5770563" y="2365375"/>
            <a:ext cx="79375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266" name="Line 205"/>
          <p:cNvSpPr>
            <a:spLocks noChangeShapeType="1"/>
          </p:cNvSpPr>
          <p:nvPr/>
        </p:nvSpPr>
        <p:spPr bwMode="auto">
          <a:xfrm flipH="1">
            <a:off x="6151563" y="2416175"/>
            <a:ext cx="84137" cy="65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267" name="Line 206"/>
          <p:cNvSpPr>
            <a:spLocks noChangeShapeType="1"/>
          </p:cNvSpPr>
          <p:nvPr/>
        </p:nvSpPr>
        <p:spPr bwMode="auto">
          <a:xfrm flipH="1">
            <a:off x="5313363" y="3702050"/>
            <a:ext cx="265112" cy="415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268" name="Line 209"/>
          <p:cNvSpPr>
            <a:spLocks noChangeShapeType="1"/>
          </p:cNvSpPr>
          <p:nvPr/>
        </p:nvSpPr>
        <p:spPr bwMode="auto">
          <a:xfrm flipV="1">
            <a:off x="1530350" y="4910138"/>
            <a:ext cx="30163" cy="14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269" name="Line 210"/>
          <p:cNvSpPr>
            <a:spLocks noChangeShapeType="1"/>
          </p:cNvSpPr>
          <p:nvPr/>
        </p:nvSpPr>
        <p:spPr bwMode="auto">
          <a:xfrm>
            <a:off x="2555875" y="3916363"/>
            <a:ext cx="23813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270" name="Line 211"/>
          <p:cNvSpPr>
            <a:spLocks noChangeShapeType="1"/>
          </p:cNvSpPr>
          <p:nvPr/>
        </p:nvSpPr>
        <p:spPr bwMode="auto">
          <a:xfrm>
            <a:off x="3217863" y="3457575"/>
            <a:ext cx="1587" cy="109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271" name="Freeform 304"/>
          <p:cNvSpPr>
            <a:spLocks/>
          </p:cNvSpPr>
          <p:nvPr/>
        </p:nvSpPr>
        <p:spPr bwMode="auto">
          <a:xfrm>
            <a:off x="461963" y="4649788"/>
            <a:ext cx="881062" cy="439737"/>
          </a:xfrm>
          <a:custGeom>
            <a:avLst/>
            <a:gdLst>
              <a:gd name="T0" fmla="*/ 2147483647 w 555"/>
              <a:gd name="T1" fmla="*/ 2147483647 h 277"/>
              <a:gd name="T2" fmla="*/ 0 w 555"/>
              <a:gd name="T3" fmla="*/ 2147483647 h 277"/>
              <a:gd name="T4" fmla="*/ 2147483647 w 555"/>
              <a:gd name="T5" fmla="*/ 2147483647 h 277"/>
              <a:gd name="T6" fmla="*/ 2147483647 w 555"/>
              <a:gd name="T7" fmla="*/ 2147483647 h 277"/>
              <a:gd name="T8" fmla="*/ 2147483647 w 555"/>
              <a:gd name="T9" fmla="*/ 0 h 277"/>
              <a:gd name="T10" fmla="*/ 2147483647 w 555"/>
              <a:gd name="T11" fmla="*/ 2147483647 h 277"/>
              <a:gd name="T12" fmla="*/ 2147483647 w 555"/>
              <a:gd name="T13" fmla="*/ 2147483647 h 277"/>
              <a:gd name="T14" fmla="*/ 2147483647 w 555"/>
              <a:gd name="T15" fmla="*/ 2147483647 h 277"/>
              <a:gd name="T16" fmla="*/ 2147483647 w 555"/>
              <a:gd name="T17" fmla="*/ 2147483647 h 277"/>
              <a:gd name="T18" fmla="*/ 2147483647 w 555"/>
              <a:gd name="T19" fmla="*/ 2147483647 h 277"/>
              <a:gd name="T20" fmla="*/ 2147483647 w 555"/>
              <a:gd name="T21" fmla="*/ 2147483647 h 277"/>
              <a:gd name="T22" fmla="*/ 2147483647 w 555"/>
              <a:gd name="T23" fmla="*/ 2147483647 h 277"/>
              <a:gd name="T24" fmla="*/ 2147483647 w 555"/>
              <a:gd name="T25" fmla="*/ 2147483647 h 277"/>
              <a:gd name="T26" fmla="*/ 2147483647 w 555"/>
              <a:gd name="T27" fmla="*/ 2147483647 h 277"/>
              <a:gd name="T28" fmla="*/ 2147483647 w 555"/>
              <a:gd name="T29" fmla="*/ 2147483647 h 277"/>
              <a:gd name="T30" fmla="*/ 2147483647 w 555"/>
              <a:gd name="T31" fmla="*/ 2147483647 h 277"/>
              <a:gd name="T32" fmla="*/ 2147483647 w 555"/>
              <a:gd name="T33" fmla="*/ 2147483647 h 277"/>
              <a:gd name="T34" fmla="*/ 2147483647 w 555"/>
              <a:gd name="T35" fmla="*/ 2147483647 h 277"/>
              <a:gd name="T36" fmla="*/ 2147483647 w 555"/>
              <a:gd name="T37" fmla="*/ 2147483647 h 277"/>
              <a:gd name="T38" fmla="*/ 2147483647 w 555"/>
              <a:gd name="T39" fmla="*/ 2147483647 h 277"/>
              <a:gd name="T40" fmla="*/ 2147483647 w 555"/>
              <a:gd name="T41" fmla="*/ 2147483647 h 277"/>
              <a:gd name="T42" fmla="*/ 2147483647 w 555"/>
              <a:gd name="T43" fmla="*/ 2147483647 h 277"/>
              <a:gd name="T44" fmla="*/ 2147483647 w 555"/>
              <a:gd name="T45" fmla="*/ 2147483647 h 277"/>
              <a:gd name="T46" fmla="*/ 2147483647 w 555"/>
              <a:gd name="T47" fmla="*/ 2147483647 h 277"/>
              <a:gd name="T48" fmla="*/ 2147483647 w 555"/>
              <a:gd name="T49" fmla="*/ 2147483647 h 277"/>
              <a:gd name="T50" fmla="*/ 2147483647 w 555"/>
              <a:gd name="T51" fmla="*/ 2147483647 h 277"/>
              <a:gd name="T52" fmla="*/ 2147483647 w 555"/>
              <a:gd name="T53" fmla="*/ 2147483647 h 27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555"/>
              <a:gd name="T82" fmla="*/ 0 h 277"/>
              <a:gd name="T83" fmla="*/ 555 w 555"/>
              <a:gd name="T84" fmla="*/ 277 h 27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555" h="277">
                <a:moveTo>
                  <a:pt x="2" y="83"/>
                </a:moveTo>
                <a:lnTo>
                  <a:pt x="0" y="79"/>
                </a:lnTo>
                <a:lnTo>
                  <a:pt x="11" y="60"/>
                </a:lnTo>
                <a:lnTo>
                  <a:pt x="35" y="33"/>
                </a:lnTo>
                <a:lnTo>
                  <a:pt x="135" y="0"/>
                </a:lnTo>
                <a:lnTo>
                  <a:pt x="201" y="34"/>
                </a:lnTo>
                <a:lnTo>
                  <a:pt x="215" y="21"/>
                </a:lnTo>
                <a:lnTo>
                  <a:pt x="242" y="4"/>
                </a:lnTo>
                <a:lnTo>
                  <a:pt x="261" y="40"/>
                </a:lnTo>
                <a:lnTo>
                  <a:pt x="281" y="48"/>
                </a:lnTo>
                <a:lnTo>
                  <a:pt x="325" y="37"/>
                </a:lnTo>
                <a:lnTo>
                  <a:pt x="352" y="61"/>
                </a:lnTo>
                <a:lnTo>
                  <a:pt x="377" y="53"/>
                </a:lnTo>
                <a:lnTo>
                  <a:pt x="457" y="78"/>
                </a:lnTo>
                <a:lnTo>
                  <a:pt x="518" y="112"/>
                </a:lnTo>
                <a:lnTo>
                  <a:pt x="535" y="137"/>
                </a:lnTo>
                <a:lnTo>
                  <a:pt x="527" y="150"/>
                </a:lnTo>
                <a:lnTo>
                  <a:pt x="534" y="162"/>
                </a:lnTo>
                <a:lnTo>
                  <a:pt x="555" y="222"/>
                </a:lnTo>
                <a:lnTo>
                  <a:pt x="389" y="249"/>
                </a:lnTo>
                <a:lnTo>
                  <a:pt x="224" y="277"/>
                </a:lnTo>
                <a:lnTo>
                  <a:pt x="165" y="276"/>
                </a:lnTo>
                <a:lnTo>
                  <a:pt x="110" y="250"/>
                </a:lnTo>
                <a:lnTo>
                  <a:pt x="64" y="207"/>
                </a:lnTo>
                <a:lnTo>
                  <a:pt x="60" y="203"/>
                </a:lnTo>
                <a:lnTo>
                  <a:pt x="31" y="141"/>
                </a:lnTo>
                <a:lnTo>
                  <a:pt x="2" y="8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272" name="Rectangle 306"/>
          <p:cNvSpPr>
            <a:spLocks noChangeArrowheads="1"/>
          </p:cNvSpPr>
          <p:nvPr/>
        </p:nvSpPr>
        <p:spPr bwMode="auto">
          <a:xfrm>
            <a:off x="1136650" y="5829300"/>
            <a:ext cx="763588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S C H W Y Z</a:t>
            </a:r>
          </a:p>
        </p:txBody>
      </p:sp>
      <p:sp>
        <p:nvSpPr>
          <p:cNvPr id="3273" name="Rectangle 307"/>
          <p:cNvSpPr>
            <a:spLocks noChangeArrowheads="1"/>
          </p:cNvSpPr>
          <p:nvPr/>
        </p:nvSpPr>
        <p:spPr bwMode="auto">
          <a:xfrm>
            <a:off x="2511425" y="7427913"/>
            <a:ext cx="7429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G L A R U S</a:t>
            </a:r>
          </a:p>
        </p:txBody>
      </p:sp>
      <p:sp>
        <p:nvSpPr>
          <p:cNvPr id="3274" name="Rectangle 308"/>
          <p:cNvSpPr>
            <a:spLocks noChangeArrowheads="1"/>
          </p:cNvSpPr>
          <p:nvPr/>
        </p:nvSpPr>
        <p:spPr bwMode="auto">
          <a:xfrm>
            <a:off x="3987800" y="3709988"/>
            <a:ext cx="1000125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A P P E N Z E L L</a:t>
            </a:r>
          </a:p>
        </p:txBody>
      </p:sp>
      <p:sp>
        <p:nvSpPr>
          <p:cNvPr id="3275" name="Rectangle 309"/>
          <p:cNvSpPr>
            <a:spLocks noChangeArrowheads="1"/>
          </p:cNvSpPr>
          <p:nvPr/>
        </p:nvSpPr>
        <p:spPr bwMode="auto">
          <a:xfrm>
            <a:off x="3406775" y="3543300"/>
            <a:ext cx="493713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A.  Rh.</a:t>
            </a:r>
          </a:p>
        </p:txBody>
      </p:sp>
      <p:sp>
        <p:nvSpPr>
          <p:cNvPr id="3276" name="Rectangle 310"/>
          <p:cNvSpPr>
            <a:spLocks noChangeArrowheads="1"/>
          </p:cNvSpPr>
          <p:nvPr/>
        </p:nvSpPr>
        <p:spPr bwMode="auto">
          <a:xfrm>
            <a:off x="4525963" y="4198938"/>
            <a:ext cx="4254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I. Rh.</a:t>
            </a:r>
          </a:p>
        </p:txBody>
      </p:sp>
      <p:sp>
        <p:nvSpPr>
          <p:cNvPr id="3277" name="Rectangle 311"/>
          <p:cNvSpPr>
            <a:spLocks noChangeArrowheads="1"/>
          </p:cNvSpPr>
          <p:nvPr/>
        </p:nvSpPr>
        <p:spPr bwMode="auto">
          <a:xfrm>
            <a:off x="4808538" y="3113088"/>
            <a:ext cx="465137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A. Rh.</a:t>
            </a:r>
          </a:p>
        </p:txBody>
      </p:sp>
      <p:sp>
        <p:nvSpPr>
          <p:cNvPr id="3278" name="Rectangle 312"/>
          <p:cNvSpPr>
            <a:spLocks noChangeArrowheads="1"/>
          </p:cNvSpPr>
          <p:nvPr/>
        </p:nvSpPr>
        <p:spPr bwMode="auto">
          <a:xfrm>
            <a:off x="5372100" y="2814638"/>
            <a:ext cx="4254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I. Rh.</a:t>
            </a:r>
          </a:p>
        </p:txBody>
      </p:sp>
      <p:pic>
        <p:nvPicPr>
          <p:cNvPr id="3279" name="Picture 3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0600" y="4170363"/>
            <a:ext cx="334963" cy="1147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0" name="Rectangle 314"/>
          <p:cNvSpPr>
            <a:spLocks noChangeArrowheads="1"/>
          </p:cNvSpPr>
          <p:nvPr/>
        </p:nvSpPr>
        <p:spPr bwMode="auto">
          <a:xfrm>
            <a:off x="1951038" y="1717675"/>
            <a:ext cx="854075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T H U R G A U</a:t>
            </a:r>
          </a:p>
        </p:txBody>
      </p:sp>
      <p:sp>
        <p:nvSpPr>
          <p:cNvPr id="3281" name="Rectangle 315"/>
          <p:cNvSpPr>
            <a:spLocks noChangeArrowheads="1"/>
          </p:cNvSpPr>
          <p:nvPr/>
        </p:nvSpPr>
        <p:spPr bwMode="auto">
          <a:xfrm>
            <a:off x="211138" y="4008438"/>
            <a:ext cx="803275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 dirty="0">
                <a:solidFill>
                  <a:srgbClr val="000000"/>
                </a:solidFill>
              </a:rPr>
              <a:t>Z U E R I C H</a:t>
            </a:r>
          </a:p>
        </p:txBody>
      </p:sp>
      <p:pic>
        <p:nvPicPr>
          <p:cNvPr id="3282" name="Picture 31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80075" y="5513388"/>
            <a:ext cx="334963" cy="1312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3" name="Rectangle 317"/>
          <p:cNvSpPr>
            <a:spLocks noChangeArrowheads="1"/>
          </p:cNvSpPr>
          <p:nvPr/>
        </p:nvSpPr>
        <p:spPr bwMode="auto">
          <a:xfrm>
            <a:off x="428625" y="2571750"/>
            <a:ext cx="10922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1000" b="1"/>
              <a:t>ca.  1 :  350'000</a:t>
            </a:r>
          </a:p>
        </p:txBody>
      </p:sp>
      <p:sp>
        <p:nvSpPr>
          <p:cNvPr id="3284" name="Rectangle 318"/>
          <p:cNvSpPr>
            <a:spLocks noChangeArrowheads="1"/>
          </p:cNvSpPr>
          <p:nvPr/>
        </p:nvSpPr>
        <p:spPr bwMode="auto">
          <a:xfrm>
            <a:off x="5200650" y="8183563"/>
            <a:ext cx="1160463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G R A U B Ü N D E N</a:t>
            </a:r>
          </a:p>
        </p:txBody>
      </p:sp>
      <p:sp>
        <p:nvSpPr>
          <p:cNvPr id="3286" name="Freeform 321"/>
          <p:cNvSpPr>
            <a:spLocks/>
          </p:cNvSpPr>
          <p:nvPr/>
        </p:nvSpPr>
        <p:spPr bwMode="auto">
          <a:xfrm>
            <a:off x="465138" y="1738313"/>
            <a:ext cx="6027737" cy="6646862"/>
          </a:xfrm>
          <a:custGeom>
            <a:avLst/>
            <a:gdLst>
              <a:gd name="T0" fmla="*/ 2147483647 w 3797"/>
              <a:gd name="T1" fmla="*/ 2147483647 h 4187"/>
              <a:gd name="T2" fmla="*/ 2147483647 w 3797"/>
              <a:gd name="T3" fmla="*/ 2147483647 h 4187"/>
              <a:gd name="T4" fmla="*/ 2147483647 w 3797"/>
              <a:gd name="T5" fmla="*/ 2147483647 h 4187"/>
              <a:gd name="T6" fmla="*/ 2147483647 w 3797"/>
              <a:gd name="T7" fmla="*/ 2147483647 h 4187"/>
              <a:gd name="T8" fmla="*/ 2147483647 w 3797"/>
              <a:gd name="T9" fmla="*/ 2147483647 h 4187"/>
              <a:gd name="T10" fmla="*/ 2147483647 w 3797"/>
              <a:gd name="T11" fmla="*/ 2147483647 h 4187"/>
              <a:gd name="T12" fmla="*/ 2147483647 w 3797"/>
              <a:gd name="T13" fmla="*/ 2147483647 h 4187"/>
              <a:gd name="T14" fmla="*/ 2147483647 w 3797"/>
              <a:gd name="T15" fmla="*/ 2147483647 h 4187"/>
              <a:gd name="T16" fmla="*/ 2147483647 w 3797"/>
              <a:gd name="T17" fmla="*/ 2147483647 h 4187"/>
              <a:gd name="T18" fmla="*/ 2147483647 w 3797"/>
              <a:gd name="T19" fmla="*/ 2147483647 h 4187"/>
              <a:gd name="T20" fmla="*/ 2147483647 w 3797"/>
              <a:gd name="T21" fmla="*/ 2147483647 h 4187"/>
              <a:gd name="T22" fmla="*/ 2147483647 w 3797"/>
              <a:gd name="T23" fmla="*/ 2147483647 h 4187"/>
              <a:gd name="T24" fmla="*/ 2147483647 w 3797"/>
              <a:gd name="T25" fmla="*/ 2147483647 h 4187"/>
              <a:gd name="T26" fmla="*/ 2147483647 w 3797"/>
              <a:gd name="T27" fmla="*/ 2147483647 h 4187"/>
              <a:gd name="T28" fmla="*/ 2147483647 w 3797"/>
              <a:gd name="T29" fmla="*/ 2147483647 h 4187"/>
              <a:gd name="T30" fmla="*/ 2147483647 w 3797"/>
              <a:gd name="T31" fmla="*/ 2147483647 h 4187"/>
              <a:gd name="T32" fmla="*/ 2147483647 w 3797"/>
              <a:gd name="T33" fmla="*/ 2147483647 h 4187"/>
              <a:gd name="T34" fmla="*/ 2147483647 w 3797"/>
              <a:gd name="T35" fmla="*/ 2147483647 h 4187"/>
              <a:gd name="T36" fmla="*/ 2147483647 w 3797"/>
              <a:gd name="T37" fmla="*/ 2147483647 h 4187"/>
              <a:gd name="T38" fmla="*/ 2147483647 w 3797"/>
              <a:gd name="T39" fmla="*/ 2147483647 h 4187"/>
              <a:gd name="T40" fmla="*/ 2147483647 w 3797"/>
              <a:gd name="T41" fmla="*/ 2147483647 h 4187"/>
              <a:gd name="T42" fmla="*/ 2147483647 w 3797"/>
              <a:gd name="T43" fmla="*/ 2147483647 h 4187"/>
              <a:gd name="T44" fmla="*/ 2147483647 w 3797"/>
              <a:gd name="T45" fmla="*/ 2147483647 h 4187"/>
              <a:gd name="T46" fmla="*/ 2147483647 w 3797"/>
              <a:gd name="T47" fmla="*/ 2147483647 h 4187"/>
              <a:gd name="T48" fmla="*/ 2147483647 w 3797"/>
              <a:gd name="T49" fmla="*/ 2147483647 h 4187"/>
              <a:gd name="T50" fmla="*/ 2147483647 w 3797"/>
              <a:gd name="T51" fmla="*/ 2147483647 h 4187"/>
              <a:gd name="T52" fmla="*/ 2147483647 w 3797"/>
              <a:gd name="T53" fmla="*/ 2147483647 h 4187"/>
              <a:gd name="T54" fmla="*/ 2147483647 w 3797"/>
              <a:gd name="T55" fmla="*/ 2147483647 h 4187"/>
              <a:gd name="T56" fmla="*/ 2147483647 w 3797"/>
              <a:gd name="T57" fmla="*/ 2147483647 h 4187"/>
              <a:gd name="T58" fmla="*/ 2147483647 w 3797"/>
              <a:gd name="T59" fmla="*/ 2147483647 h 4187"/>
              <a:gd name="T60" fmla="*/ 2147483647 w 3797"/>
              <a:gd name="T61" fmla="*/ 2147483647 h 4187"/>
              <a:gd name="T62" fmla="*/ 2147483647 w 3797"/>
              <a:gd name="T63" fmla="*/ 2147483647 h 4187"/>
              <a:gd name="T64" fmla="*/ 2147483647 w 3797"/>
              <a:gd name="T65" fmla="*/ 2147483647 h 4187"/>
              <a:gd name="T66" fmla="*/ 2147483647 w 3797"/>
              <a:gd name="T67" fmla="*/ 2147483647 h 4187"/>
              <a:gd name="T68" fmla="*/ 2147483647 w 3797"/>
              <a:gd name="T69" fmla="*/ 2147483647 h 4187"/>
              <a:gd name="T70" fmla="*/ 2147483647 w 3797"/>
              <a:gd name="T71" fmla="*/ 2147483647 h 4187"/>
              <a:gd name="T72" fmla="*/ 2147483647 w 3797"/>
              <a:gd name="T73" fmla="*/ 2147483647 h 4187"/>
              <a:gd name="T74" fmla="*/ 2147483647 w 3797"/>
              <a:gd name="T75" fmla="*/ 2147483647 h 4187"/>
              <a:gd name="T76" fmla="*/ 2147483647 w 3797"/>
              <a:gd name="T77" fmla="*/ 2147483647 h 4187"/>
              <a:gd name="T78" fmla="*/ 2147483647 w 3797"/>
              <a:gd name="T79" fmla="*/ 2147483647 h 4187"/>
              <a:gd name="T80" fmla="*/ 2147483647 w 3797"/>
              <a:gd name="T81" fmla="*/ 2147483647 h 4187"/>
              <a:gd name="T82" fmla="*/ 2147483647 w 3797"/>
              <a:gd name="T83" fmla="*/ 2147483647 h 4187"/>
              <a:gd name="T84" fmla="*/ 2147483647 w 3797"/>
              <a:gd name="T85" fmla="*/ 2147483647 h 4187"/>
              <a:gd name="T86" fmla="*/ 2147483647 w 3797"/>
              <a:gd name="T87" fmla="*/ 2147483647 h 4187"/>
              <a:gd name="T88" fmla="*/ 2147483647 w 3797"/>
              <a:gd name="T89" fmla="*/ 2147483647 h 4187"/>
              <a:gd name="T90" fmla="*/ 2147483647 w 3797"/>
              <a:gd name="T91" fmla="*/ 2147483647 h 4187"/>
              <a:gd name="T92" fmla="*/ 2147483647 w 3797"/>
              <a:gd name="T93" fmla="*/ 2147483647 h 4187"/>
              <a:gd name="T94" fmla="*/ 2147483647 w 3797"/>
              <a:gd name="T95" fmla="*/ 2147483647 h 4187"/>
              <a:gd name="T96" fmla="*/ 2147483647 w 3797"/>
              <a:gd name="T97" fmla="*/ 2147483647 h 4187"/>
              <a:gd name="T98" fmla="*/ 2147483647 w 3797"/>
              <a:gd name="T99" fmla="*/ 2147483647 h 4187"/>
              <a:gd name="T100" fmla="*/ 2147483647 w 3797"/>
              <a:gd name="T101" fmla="*/ 2147483647 h 4187"/>
              <a:gd name="T102" fmla="*/ 2147483647 w 3797"/>
              <a:gd name="T103" fmla="*/ 2147483647 h 4187"/>
              <a:gd name="T104" fmla="*/ 2147483647 w 3797"/>
              <a:gd name="T105" fmla="*/ 2147483647 h 4187"/>
              <a:gd name="T106" fmla="*/ 2147483647 w 3797"/>
              <a:gd name="T107" fmla="*/ 2147483647 h 4187"/>
              <a:gd name="T108" fmla="*/ 2147483647 w 3797"/>
              <a:gd name="T109" fmla="*/ 2147483647 h 4187"/>
              <a:gd name="T110" fmla="*/ 2147483647 w 3797"/>
              <a:gd name="T111" fmla="*/ 2147483647 h 4187"/>
              <a:gd name="T112" fmla="*/ 2147483647 w 3797"/>
              <a:gd name="T113" fmla="*/ 2147483647 h 4187"/>
              <a:gd name="T114" fmla="*/ 2147483647 w 3797"/>
              <a:gd name="T115" fmla="*/ 2147483647 h 4187"/>
              <a:gd name="T116" fmla="*/ 2147483647 w 3797"/>
              <a:gd name="T117" fmla="*/ 2147483647 h 418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797"/>
              <a:gd name="T178" fmla="*/ 0 h 4187"/>
              <a:gd name="T179" fmla="*/ 3797 w 3797"/>
              <a:gd name="T180" fmla="*/ 4187 h 418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797" h="4187">
                <a:moveTo>
                  <a:pt x="2" y="1911"/>
                </a:moveTo>
                <a:lnTo>
                  <a:pt x="0" y="1907"/>
                </a:lnTo>
                <a:lnTo>
                  <a:pt x="11" y="1888"/>
                </a:lnTo>
                <a:lnTo>
                  <a:pt x="35" y="1861"/>
                </a:lnTo>
                <a:lnTo>
                  <a:pt x="135" y="1828"/>
                </a:lnTo>
                <a:lnTo>
                  <a:pt x="201" y="1862"/>
                </a:lnTo>
                <a:lnTo>
                  <a:pt x="215" y="1849"/>
                </a:lnTo>
                <a:lnTo>
                  <a:pt x="242" y="1832"/>
                </a:lnTo>
                <a:lnTo>
                  <a:pt x="261" y="1868"/>
                </a:lnTo>
                <a:lnTo>
                  <a:pt x="281" y="1876"/>
                </a:lnTo>
                <a:lnTo>
                  <a:pt x="325" y="1865"/>
                </a:lnTo>
                <a:lnTo>
                  <a:pt x="344" y="1822"/>
                </a:lnTo>
                <a:lnTo>
                  <a:pt x="448" y="1804"/>
                </a:lnTo>
                <a:lnTo>
                  <a:pt x="488" y="1791"/>
                </a:lnTo>
                <a:lnTo>
                  <a:pt x="491" y="1802"/>
                </a:lnTo>
                <a:lnTo>
                  <a:pt x="608" y="1763"/>
                </a:lnTo>
                <a:lnTo>
                  <a:pt x="639" y="1711"/>
                </a:lnTo>
                <a:lnTo>
                  <a:pt x="632" y="1691"/>
                </a:lnTo>
                <a:lnTo>
                  <a:pt x="657" y="1666"/>
                </a:lnTo>
                <a:lnTo>
                  <a:pt x="664" y="1631"/>
                </a:lnTo>
                <a:lnTo>
                  <a:pt x="654" y="1626"/>
                </a:lnTo>
                <a:lnTo>
                  <a:pt x="634" y="1641"/>
                </a:lnTo>
                <a:lnTo>
                  <a:pt x="633" y="1626"/>
                </a:lnTo>
                <a:lnTo>
                  <a:pt x="600" y="1582"/>
                </a:lnTo>
                <a:lnTo>
                  <a:pt x="660" y="1556"/>
                </a:lnTo>
                <a:lnTo>
                  <a:pt x="704" y="1472"/>
                </a:lnTo>
                <a:lnTo>
                  <a:pt x="770" y="1462"/>
                </a:lnTo>
                <a:lnTo>
                  <a:pt x="815" y="1382"/>
                </a:lnTo>
                <a:lnTo>
                  <a:pt x="746" y="1168"/>
                </a:lnTo>
                <a:lnTo>
                  <a:pt x="699" y="1159"/>
                </a:lnTo>
                <a:lnTo>
                  <a:pt x="633" y="1010"/>
                </a:lnTo>
                <a:lnTo>
                  <a:pt x="747" y="923"/>
                </a:lnTo>
                <a:lnTo>
                  <a:pt x="779" y="791"/>
                </a:lnTo>
                <a:lnTo>
                  <a:pt x="821" y="791"/>
                </a:lnTo>
                <a:lnTo>
                  <a:pt x="821" y="671"/>
                </a:lnTo>
                <a:lnTo>
                  <a:pt x="962" y="605"/>
                </a:lnTo>
                <a:lnTo>
                  <a:pt x="985" y="628"/>
                </a:lnTo>
                <a:lnTo>
                  <a:pt x="1098" y="587"/>
                </a:lnTo>
                <a:lnTo>
                  <a:pt x="1137" y="567"/>
                </a:lnTo>
                <a:lnTo>
                  <a:pt x="1105" y="552"/>
                </a:lnTo>
                <a:lnTo>
                  <a:pt x="1082" y="526"/>
                </a:lnTo>
                <a:lnTo>
                  <a:pt x="984" y="498"/>
                </a:lnTo>
                <a:lnTo>
                  <a:pt x="984" y="452"/>
                </a:lnTo>
                <a:lnTo>
                  <a:pt x="984" y="436"/>
                </a:lnTo>
                <a:lnTo>
                  <a:pt x="895" y="406"/>
                </a:lnTo>
                <a:lnTo>
                  <a:pt x="902" y="386"/>
                </a:lnTo>
                <a:lnTo>
                  <a:pt x="877" y="348"/>
                </a:lnTo>
                <a:lnTo>
                  <a:pt x="910" y="294"/>
                </a:lnTo>
                <a:lnTo>
                  <a:pt x="984" y="295"/>
                </a:lnTo>
                <a:lnTo>
                  <a:pt x="1038" y="250"/>
                </a:lnTo>
                <a:lnTo>
                  <a:pt x="1102" y="304"/>
                </a:lnTo>
                <a:lnTo>
                  <a:pt x="1115" y="299"/>
                </a:lnTo>
                <a:lnTo>
                  <a:pt x="1109" y="283"/>
                </a:lnTo>
                <a:lnTo>
                  <a:pt x="1133" y="275"/>
                </a:lnTo>
                <a:lnTo>
                  <a:pt x="1135" y="281"/>
                </a:lnTo>
                <a:lnTo>
                  <a:pt x="1211" y="254"/>
                </a:lnTo>
                <a:lnTo>
                  <a:pt x="1252" y="329"/>
                </a:lnTo>
                <a:lnTo>
                  <a:pt x="1288" y="314"/>
                </a:lnTo>
                <a:lnTo>
                  <a:pt x="1350" y="324"/>
                </a:lnTo>
                <a:lnTo>
                  <a:pt x="1363" y="348"/>
                </a:lnTo>
                <a:lnTo>
                  <a:pt x="1394" y="339"/>
                </a:lnTo>
                <a:lnTo>
                  <a:pt x="1398" y="321"/>
                </a:lnTo>
                <a:lnTo>
                  <a:pt x="1418" y="315"/>
                </a:lnTo>
                <a:lnTo>
                  <a:pt x="1455" y="308"/>
                </a:lnTo>
                <a:lnTo>
                  <a:pt x="1473" y="317"/>
                </a:lnTo>
                <a:lnTo>
                  <a:pt x="1514" y="293"/>
                </a:lnTo>
                <a:lnTo>
                  <a:pt x="1540" y="288"/>
                </a:lnTo>
                <a:lnTo>
                  <a:pt x="1561" y="232"/>
                </a:lnTo>
                <a:lnTo>
                  <a:pt x="1549" y="222"/>
                </a:lnTo>
                <a:lnTo>
                  <a:pt x="1575" y="191"/>
                </a:lnTo>
                <a:lnTo>
                  <a:pt x="1593" y="189"/>
                </a:lnTo>
                <a:lnTo>
                  <a:pt x="1601" y="196"/>
                </a:lnTo>
                <a:lnTo>
                  <a:pt x="1592" y="226"/>
                </a:lnTo>
                <a:lnTo>
                  <a:pt x="1624" y="243"/>
                </a:lnTo>
                <a:lnTo>
                  <a:pt x="1643" y="246"/>
                </a:lnTo>
                <a:lnTo>
                  <a:pt x="1696" y="278"/>
                </a:lnTo>
                <a:lnTo>
                  <a:pt x="1713" y="275"/>
                </a:lnTo>
                <a:lnTo>
                  <a:pt x="1761" y="281"/>
                </a:lnTo>
                <a:lnTo>
                  <a:pt x="1765" y="337"/>
                </a:lnTo>
                <a:lnTo>
                  <a:pt x="1782" y="343"/>
                </a:lnTo>
                <a:lnTo>
                  <a:pt x="1810" y="311"/>
                </a:lnTo>
                <a:lnTo>
                  <a:pt x="1864" y="313"/>
                </a:lnTo>
                <a:lnTo>
                  <a:pt x="1863" y="327"/>
                </a:lnTo>
                <a:lnTo>
                  <a:pt x="1886" y="328"/>
                </a:lnTo>
                <a:lnTo>
                  <a:pt x="1922" y="337"/>
                </a:lnTo>
                <a:lnTo>
                  <a:pt x="1949" y="366"/>
                </a:lnTo>
                <a:lnTo>
                  <a:pt x="2000" y="367"/>
                </a:lnTo>
                <a:lnTo>
                  <a:pt x="2058" y="336"/>
                </a:lnTo>
                <a:lnTo>
                  <a:pt x="2074" y="313"/>
                </a:lnTo>
                <a:lnTo>
                  <a:pt x="2155" y="343"/>
                </a:lnTo>
                <a:lnTo>
                  <a:pt x="2246" y="257"/>
                </a:lnTo>
                <a:lnTo>
                  <a:pt x="2226" y="193"/>
                </a:lnTo>
                <a:lnTo>
                  <a:pt x="2193" y="215"/>
                </a:lnTo>
                <a:lnTo>
                  <a:pt x="2196" y="157"/>
                </a:lnTo>
                <a:lnTo>
                  <a:pt x="2226" y="143"/>
                </a:lnTo>
                <a:lnTo>
                  <a:pt x="2168" y="101"/>
                </a:lnTo>
                <a:lnTo>
                  <a:pt x="2164" y="118"/>
                </a:lnTo>
                <a:lnTo>
                  <a:pt x="2112" y="157"/>
                </a:lnTo>
                <a:lnTo>
                  <a:pt x="2074" y="165"/>
                </a:lnTo>
                <a:lnTo>
                  <a:pt x="2031" y="153"/>
                </a:lnTo>
                <a:lnTo>
                  <a:pt x="2017" y="135"/>
                </a:lnTo>
                <a:lnTo>
                  <a:pt x="2035" y="126"/>
                </a:lnTo>
                <a:lnTo>
                  <a:pt x="2062" y="139"/>
                </a:lnTo>
                <a:lnTo>
                  <a:pt x="2080" y="68"/>
                </a:lnTo>
                <a:lnTo>
                  <a:pt x="2181" y="33"/>
                </a:lnTo>
                <a:lnTo>
                  <a:pt x="2200" y="54"/>
                </a:lnTo>
                <a:lnTo>
                  <a:pt x="2225" y="0"/>
                </a:lnTo>
                <a:lnTo>
                  <a:pt x="2264" y="15"/>
                </a:lnTo>
                <a:lnTo>
                  <a:pt x="2318" y="5"/>
                </a:lnTo>
                <a:lnTo>
                  <a:pt x="2339" y="65"/>
                </a:lnTo>
                <a:lnTo>
                  <a:pt x="2392" y="65"/>
                </a:lnTo>
                <a:lnTo>
                  <a:pt x="2389" y="96"/>
                </a:lnTo>
                <a:lnTo>
                  <a:pt x="2335" y="155"/>
                </a:lnTo>
                <a:lnTo>
                  <a:pt x="2322" y="152"/>
                </a:lnTo>
                <a:lnTo>
                  <a:pt x="2311" y="184"/>
                </a:lnTo>
                <a:lnTo>
                  <a:pt x="2474" y="191"/>
                </a:lnTo>
                <a:lnTo>
                  <a:pt x="2476" y="224"/>
                </a:lnTo>
                <a:lnTo>
                  <a:pt x="2453" y="238"/>
                </a:lnTo>
                <a:lnTo>
                  <a:pt x="2451" y="244"/>
                </a:lnTo>
                <a:lnTo>
                  <a:pt x="2470" y="254"/>
                </a:lnTo>
                <a:lnTo>
                  <a:pt x="2465" y="264"/>
                </a:lnTo>
                <a:lnTo>
                  <a:pt x="2457" y="264"/>
                </a:lnTo>
                <a:lnTo>
                  <a:pt x="2449" y="272"/>
                </a:lnTo>
                <a:lnTo>
                  <a:pt x="2444" y="286"/>
                </a:lnTo>
                <a:lnTo>
                  <a:pt x="2493" y="273"/>
                </a:lnTo>
                <a:lnTo>
                  <a:pt x="2541" y="321"/>
                </a:lnTo>
                <a:lnTo>
                  <a:pt x="2539" y="309"/>
                </a:lnTo>
                <a:lnTo>
                  <a:pt x="2541" y="321"/>
                </a:lnTo>
                <a:lnTo>
                  <a:pt x="2552" y="336"/>
                </a:lnTo>
                <a:lnTo>
                  <a:pt x="2576" y="332"/>
                </a:lnTo>
                <a:lnTo>
                  <a:pt x="2587" y="329"/>
                </a:lnTo>
                <a:lnTo>
                  <a:pt x="2616" y="228"/>
                </a:lnTo>
                <a:lnTo>
                  <a:pt x="2630" y="232"/>
                </a:lnTo>
                <a:lnTo>
                  <a:pt x="2647" y="201"/>
                </a:lnTo>
                <a:lnTo>
                  <a:pt x="2680" y="210"/>
                </a:lnTo>
                <a:lnTo>
                  <a:pt x="2699" y="174"/>
                </a:lnTo>
                <a:lnTo>
                  <a:pt x="2740" y="143"/>
                </a:lnTo>
                <a:lnTo>
                  <a:pt x="2752" y="154"/>
                </a:lnTo>
                <a:lnTo>
                  <a:pt x="2785" y="147"/>
                </a:lnTo>
                <a:lnTo>
                  <a:pt x="2798" y="178"/>
                </a:lnTo>
                <a:lnTo>
                  <a:pt x="2803" y="234"/>
                </a:lnTo>
                <a:lnTo>
                  <a:pt x="2817" y="234"/>
                </a:lnTo>
                <a:lnTo>
                  <a:pt x="2817" y="247"/>
                </a:lnTo>
                <a:lnTo>
                  <a:pt x="2858" y="258"/>
                </a:lnTo>
                <a:lnTo>
                  <a:pt x="2865" y="252"/>
                </a:lnTo>
                <a:lnTo>
                  <a:pt x="2872" y="260"/>
                </a:lnTo>
                <a:lnTo>
                  <a:pt x="2867" y="282"/>
                </a:lnTo>
                <a:lnTo>
                  <a:pt x="2917" y="248"/>
                </a:lnTo>
                <a:lnTo>
                  <a:pt x="2927" y="285"/>
                </a:lnTo>
                <a:lnTo>
                  <a:pt x="2947" y="302"/>
                </a:lnTo>
                <a:lnTo>
                  <a:pt x="3025" y="319"/>
                </a:lnTo>
                <a:lnTo>
                  <a:pt x="3071" y="308"/>
                </a:lnTo>
                <a:lnTo>
                  <a:pt x="3153" y="301"/>
                </a:lnTo>
                <a:lnTo>
                  <a:pt x="3198" y="282"/>
                </a:lnTo>
                <a:lnTo>
                  <a:pt x="3220" y="234"/>
                </a:lnTo>
                <a:lnTo>
                  <a:pt x="3258" y="192"/>
                </a:lnTo>
                <a:lnTo>
                  <a:pt x="3259" y="168"/>
                </a:lnTo>
                <a:lnTo>
                  <a:pt x="3285" y="174"/>
                </a:lnTo>
                <a:lnTo>
                  <a:pt x="3295" y="211"/>
                </a:lnTo>
                <a:lnTo>
                  <a:pt x="3353" y="257"/>
                </a:lnTo>
                <a:lnTo>
                  <a:pt x="3379" y="283"/>
                </a:lnTo>
                <a:lnTo>
                  <a:pt x="3433" y="396"/>
                </a:lnTo>
                <a:lnTo>
                  <a:pt x="3452" y="410"/>
                </a:lnTo>
                <a:lnTo>
                  <a:pt x="3472" y="409"/>
                </a:lnTo>
                <a:lnTo>
                  <a:pt x="3491" y="350"/>
                </a:lnTo>
                <a:lnTo>
                  <a:pt x="3504" y="355"/>
                </a:lnTo>
                <a:lnTo>
                  <a:pt x="3548" y="431"/>
                </a:lnTo>
                <a:lnTo>
                  <a:pt x="3574" y="440"/>
                </a:lnTo>
                <a:lnTo>
                  <a:pt x="3619" y="442"/>
                </a:lnTo>
                <a:lnTo>
                  <a:pt x="3664" y="444"/>
                </a:lnTo>
                <a:lnTo>
                  <a:pt x="3702" y="456"/>
                </a:lnTo>
                <a:lnTo>
                  <a:pt x="3718" y="469"/>
                </a:lnTo>
                <a:lnTo>
                  <a:pt x="3716" y="485"/>
                </a:lnTo>
                <a:lnTo>
                  <a:pt x="3682" y="526"/>
                </a:lnTo>
                <a:lnTo>
                  <a:pt x="3659" y="553"/>
                </a:lnTo>
                <a:lnTo>
                  <a:pt x="3656" y="589"/>
                </a:lnTo>
                <a:lnTo>
                  <a:pt x="3684" y="659"/>
                </a:lnTo>
                <a:lnTo>
                  <a:pt x="3687" y="693"/>
                </a:lnTo>
                <a:lnTo>
                  <a:pt x="3692" y="769"/>
                </a:lnTo>
                <a:lnTo>
                  <a:pt x="3705" y="769"/>
                </a:lnTo>
                <a:lnTo>
                  <a:pt x="3728" y="810"/>
                </a:lnTo>
                <a:lnTo>
                  <a:pt x="3761" y="832"/>
                </a:lnTo>
                <a:lnTo>
                  <a:pt x="3784" y="842"/>
                </a:lnTo>
                <a:lnTo>
                  <a:pt x="3796" y="864"/>
                </a:lnTo>
                <a:lnTo>
                  <a:pt x="3788" y="919"/>
                </a:lnTo>
                <a:lnTo>
                  <a:pt x="3772" y="951"/>
                </a:lnTo>
                <a:lnTo>
                  <a:pt x="3738" y="987"/>
                </a:lnTo>
                <a:lnTo>
                  <a:pt x="3707" y="1003"/>
                </a:lnTo>
                <a:lnTo>
                  <a:pt x="3624" y="1013"/>
                </a:lnTo>
                <a:lnTo>
                  <a:pt x="3606" y="1015"/>
                </a:lnTo>
                <a:lnTo>
                  <a:pt x="3588" y="1023"/>
                </a:lnTo>
                <a:lnTo>
                  <a:pt x="3581" y="1017"/>
                </a:lnTo>
                <a:lnTo>
                  <a:pt x="3488" y="1132"/>
                </a:lnTo>
                <a:lnTo>
                  <a:pt x="3464" y="1221"/>
                </a:lnTo>
                <a:lnTo>
                  <a:pt x="3441" y="1309"/>
                </a:lnTo>
                <a:lnTo>
                  <a:pt x="3415" y="1369"/>
                </a:lnTo>
                <a:lnTo>
                  <a:pt x="3334" y="1419"/>
                </a:lnTo>
                <a:lnTo>
                  <a:pt x="3290" y="1466"/>
                </a:lnTo>
                <a:lnTo>
                  <a:pt x="3286" y="1504"/>
                </a:lnTo>
                <a:lnTo>
                  <a:pt x="3263" y="1570"/>
                </a:lnTo>
                <a:lnTo>
                  <a:pt x="3243" y="1588"/>
                </a:lnTo>
                <a:lnTo>
                  <a:pt x="3210" y="1615"/>
                </a:lnTo>
                <a:lnTo>
                  <a:pt x="3195" y="1631"/>
                </a:lnTo>
                <a:lnTo>
                  <a:pt x="3188" y="1647"/>
                </a:lnTo>
                <a:lnTo>
                  <a:pt x="3187" y="1706"/>
                </a:lnTo>
                <a:lnTo>
                  <a:pt x="3166" y="1764"/>
                </a:lnTo>
                <a:lnTo>
                  <a:pt x="3144" y="1822"/>
                </a:lnTo>
                <a:lnTo>
                  <a:pt x="3118" y="1868"/>
                </a:lnTo>
                <a:lnTo>
                  <a:pt x="3091" y="1915"/>
                </a:lnTo>
                <a:lnTo>
                  <a:pt x="3076" y="1977"/>
                </a:lnTo>
                <a:lnTo>
                  <a:pt x="3061" y="2040"/>
                </a:lnTo>
                <a:lnTo>
                  <a:pt x="3028" y="2107"/>
                </a:lnTo>
                <a:lnTo>
                  <a:pt x="3020" y="2153"/>
                </a:lnTo>
                <a:lnTo>
                  <a:pt x="3013" y="2199"/>
                </a:lnTo>
                <a:lnTo>
                  <a:pt x="3032" y="2312"/>
                </a:lnTo>
                <a:lnTo>
                  <a:pt x="3061" y="2372"/>
                </a:lnTo>
                <a:lnTo>
                  <a:pt x="3090" y="2432"/>
                </a:lnTo>
                <a:lnTo>
                  <a:pt x="3128" y="2504"/>
                </a:lnTo>
                <a:lnTo>
                  <a:pt x="3155" y="2633"/>
                </a:lnTo>
                <a:lnTo>
                  <a:pt x="3173" y="2731"/>
                </a:lnTo>
                <a:lnTo>
                  <a:pt x="3151" y="2819"/>
                </a:lnTo>
                <a:lnTo>
                  <a:pt x="3085" y="2877"/>
                </a:lnTo>
                <a:lnTo>
                  <a:pt x="2978" y="2947"/>
                </a:lnTo>
                <a:lnTo>
                  <a:pt x="2968" y="2974"/>
                </a:lnTo>
                <a:lnTo>
                  <a:pt x="2977" y="3006"/>
                </a:lnTo>
                <a:lnTo>
                  <a:pt x="2995" y="3059"/>
                </a:lnTo>
                <a:lnTo>
                  <a:pt x="3033" y="3113"/>
                </a:lnTo>
                <a:lnTo>
                  <a:pt x="3059" y="3156"/>
                </a:lnTo>
                <a:lnTo>
                  <a:pt x="3140" y="3271"/>
                </a:lnTo>
                <a:lnTo>
                  <a:pt x="3159" y="3328"/>
                </a:lnTo>
                <a:lnTo>
                  <a:pt x="3307" y="3512"/>
                </a:lnTo>
                <a:lnTo>
                  <a:pt x="3280" y="3533"/>
                </a:lnTo>
                <a:lnTo>
                  <a:pt x="3212" y="3540"/>
                </a:lnTo>
                <a:lnTo>
                  <a:pt x="3176" y="3571"/>
                </a:lnTo>
                <a:lnTo>
                  <a:pt x="3197" y="3648"/>
                </a:lnTo>
                <a:lnTo>
                  <a:pt x="3130" y="3666"/>
                </a:lnTo>
                <a:lnTo>
                  <a:pt x="3020" y="3894"/>
                </a:lnTo>
                <a:lnTo>
                  <a:pt x="3056" y="3932"/>
                </a:lnTo>
                <a:lnTo>
                  <a:pt x="2984" y="4002"/>
                </a:lnTo>
                <a:lnTo>
                  <a:pt x="2992" y="4088"/>
                </a:lnTo>
                <a:lnTo>
                  <a:pt x="2945" y="4092"/>
                </a:lnTo>
                <a:lnTo>
                  <a:pt x="2900" y="4186"/>
                </a:lnTo>
                <a:lnTo>
                  <a:pt x="2847" y="4132"/>
                </a:lnTo>
                <a:lnTo>
                  <a:pt x="2790" y="4102"/>
                </a:lnTo>
                <a:lnTo>
                  <a:pt x="2734" y="4072"/>
                </a:lnTo>
                <a:lnTo>
                  <a:pt x="2509" y="4031"/>
                </a:lnTo>
                <a:lnTo>
                  <a:pt x="2398" y="4010"/>
                </a:lnTo>
                <a:lnTo>
                  <a:pt x="2286" y="3990"/>
                </a:lnTo>
                <a:lnTo>
                  <a:pt x="2096" y="4012"/>
                </a:lnTo>
                <a:lnTo>
                  <a:pt x="2012" y="3925"/>
                </a:lnTo>
                <a:lnTo>
                  <a:pt x="2034" y="3858"/>
                </a:lnTo>
                <a:lnTo>
                  <a:pt x="2010" y="3803"/>
                </a:lnTo>
                <a:lnTo>
                  <a:pt x="1945" y="3727"/>
                </a:lnTo>
                <a:lnTo>
                  <a:pt x="2005" y="3675"/>
                </a:lnTo>
                <a:lnTo>
                  <a:pt x="2003" y="3392"/>
                </a:lnTo>
                <a:lnTo>
                  <a:pt x="1965" y="3282"/>
                </a:lnTo>
                <a:lnTo>
                  <a:pt x="1876" y="3188"/>
                </a:lnTo>
                <a:lnTo>
                  <a:pt x="1810" y="3170"/>
                </a:lnTo>
                <a:lnTo>
                  <a:pt x="1705" y="3235"/>
                </a:lnTo>
                <a:lnTo>
                  <a:pt x="1594" y="3213"/>
                </a:lnTo>
                <a:lnTo>
                  <a:pt x="1516" y="3155"/>
                </a:lnTo>
                <a:lnTo>
                  <a:pt x="1715" y="3022"/>
                </a:lnTo>
                <a:lnTo>
                  <a:pt x="1745" y="2934"/>
                </a:lnTo>
                <a:lnTo>
                  <a:pt x="1736" y="2859"/>
                </a:lnTo>
                <a:lnTo>
                  <a:pt x="1728" y="2784"/>
                </a:lnTo>
                <a:lnTo>
                  <a:pt x="1729" y="2720"/>
                </a:lnTo>
                <a:lnTo>
                  <a:pt x="1730" y="2656"/>
                </a:lnTo>
                <a:lnTo>
                  <a:pt x="1731" y="2612"/>
                </a:lnTo>
                <a:lnTo>
                  <a:pt x="1411" y="2562"/>
                </a:lnTo>
                <a:lnTo>
                  <a:pt x="1377" y="2572"/>
                </a:lnTo>
                <a:lnTo>
                  <a:pt x="1344" y="2560"/>
                </a:lnTo>
                <a:lnTo>
                  <a:pt x="1327" y="2568"/>
                </a:lnTo>
                <a:lnTo>
                  <a:pt x="1271" y="2575"/>
                </a:lnTo>
                <a:lnTo>
                  <a:pt x="1215" y="2583"/>
                </a:lnTo>
                <a:lnTo>
                  <a:pt x="1197" y="2581"/>
                </a:lnTo>
                <a:lnTo>
                  <a:pt x="932" y="2321"/>
                </a:lnTo>
                <a:lnTo>
                  <a:pt x="882" y="2292"/>
                </a:lnTo>
                <a:lnTo>
                  <a:pt x="887" y="2282"/>
                </a:lnTo>
                <a:lnTo>
                  <a:pt x="807" y="2249"/>
                </a:lnTo>
                <a:lnTo>
                  <a:pt x="768" y="2283"/>
                </a:lnTo>
                <a:lnTo>
                  <a:pt x="733" y="2280"/>
                </a:lnTo>
                <a:lnTo>
                  <a:pt x="710" y="2149"/>
                </a:lnTo>
                <a:lnTo>
                  <a:pt x="744" y="2158"/>
                </a:lnTo>
                <a:lnTo>
                  <a:pt x="755" y="2075"/>
                </a:lnTo>
                <a:lnTo>
                  <a:pt x="779" y="2064"/>
                </a:lnTo>
                <a:lnTo>
                  <a:pt x="764" y="2035"/>
                </a:lnTo>
                <a:lnTo>
                  <a:pt x="744" y="2035"/>
                </a:lnTo>
                <a:lnTo>
                  <a:pt x="704" y="2043"/>
                </a:lnTo>
                <a:lnTo>
                  <a:pt x="639" y="2033"/>
                </a:lnTo>
                <a:lnTo>
                  <a:pt x="555" y="2050"/>
                </a:lnTo>
                <a:lnTo>
                  <a:pt x="224" y="2105"/>
                </a:lnTo>
                <a:lnTo>
                  <a:pt x="165" y="2104"/>
                </a:lnTo>
                <a:lnTo>
                  <a:pt x="110" y="2078"/>
                </a:lnTo>
                <a:lnTo>
                  <a:pt x="61" y="2031"/>
                </a:lnTo>
                <a:lnTo>
                  <a:pt x="31" y="1969"/>
                </a:lnTo>
                <a:lnTo>
                  <a:pt x="2" y="1911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287" name="Text Box 209"/>
          <p:cNvSpPr txBox="1">
            <a:spLocks noChangeArrowheads="1"/>
          </p:cNvSpPr>
          <p:nvPr/>
        </p:nvSpPr>
        <p:spPr bwMode="auto">
          <a:xfrm>
            <a:off x="282575" y="9447213"/>
            <a:ext cx="3400290" cy="2031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800" dirty="0" smtClean="0"/>
              <a:t>2023 </a:t>
            </a:r>
            <a:r>
              <a:rPr lang="de-CH" sz="800" dirty="0"/>
              <a:t>© Amt für Raumentwicklung und Geoinformation, 9001 St.Gallen</a:t>
            </a:r>
          </a:p>
        </p:txBody>
      </p:sp>
      <p:sp>
        <p:nvSpPr>
          <p:cNvPr id="3289" name="Rectangle 111"/>
          <p:cNvSpPr>
            <a:spLocks noChangeArrowheads="1"/>
          </p:cNvSpPr>
          <p:nvPr/>
        </p:nvSpPr>
        <p:spPr bwMode="auto">
          <a:xfrm>
            <a:off x="1631950" y="596900"/>
            <a:ext cx="17399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1200">
                <a:solidFill>
                  <a:srgbClr val="000000"/>
                </a:solidFill>
              </a:rPr>
              <a:t>KANTON  ST.GALLEN</a:t>
            </a:r>
          </a:p>
        </p:txBody>
      </p:sp>
      <p:sp>
        <p:nvSpPr>
          <p:cNvPr id="3290" name="Rectangle 178"/>
          <p:cNvSpPr>
            <a:spLocks noChangeArrowheads="1"/>
          </p:cNvSpPr>
          <p:nvPr/>
        </p:nvSpPr>
        <p:spPr bwMode="auto">
          <a:xfrm>
            <a:off x="1636713" y="949325"/>
            <a:ext cx="1738312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1200">
                <a:solidFill>
                  <a:srgbClr val="000000"/>
                </a:solidFill>
              </a:rPr>
              <a:t>GEMEINDEGRENZEN</a:t>
            </a:r>
          </a:p>
        </p:txBody>
      </p:sp>
      <p:sp>
        <p:nvSpPr>
          <p:cNvPr id="220" name="Freeform 49"/>
          <p:cNvSpPr>
            <a:spLocks/>
          </p:cNvSpPr>
          <p:nvPr/>
        </p:nvSpPr>
        <p:spPr bwMode="auto">
          <a:xfrm>
            <a:off x="3416961" y="4598425"/>
            <a:ext cx="1229620" cy="1079540"/>
          </a:xfrm>
          <a:custGeom>
            <a:avLst/>
            <a:gdLst>
              <a:gd name="T0" fmla="*/ 2147483647 w 507"/>
              <a:gd name="T1" fmla="*/ 2147483647 h 544"/>
              <a:gd name="T2" fmla="*/ 2147483647 w 507"/>
              <a:gd name="T3" fmla="*/ 2147483647 h 544"/>
              <a:gd name="T4" fmla="*/ 2147483647 w 507"/>
              <a:gd name="T5" fmla="*/ 2147483647 h 544"/>
              <a:gd name="T6" fmla="*/ 2147483647 w 507"/>
              <a:gd name="T7" fmla="*/ 2147483647 h 544"/>
              <a:gd name="T8" fmla="*/ 2147483647 w 507"/>
              <a:gd name="T9" fmla="*/ 2147483647 h 544"/>
              <a:gd name="T10" fmla="*/ 2147483647 w 507"/>
              <a:gd name="T11" fmla="*/ 0 h 544"/>
              <a:gd name="T12" fmla="*/ 2147483647 w 507"/>
              <a:gd name="T13" fmla="*/ 2147483647 h 544"/>
              <a:gd name="T14" fmla="*/ 2147483647 w 507"/>
              <a:gd name="T15" fmla="*/ 2147483647 h 544"/>
              <a:gd name="T16" fmla="*/ 2147483647 w 507"/>
              <a:gd name="T17" fmla="*/ 2147483647 h 544"/>
              <a:gd name="T18" fmla="*/ 2147483647 w 507"/>
              <a:gd name="T19" fmla="*/ 2147483647 h 544"/>
              <a:gd name="T20" fmla="*/ 2147483647 w 507"/>
              <a:gd name="T21" fmla="*/ 2147483647 h 544"/>
              <a:gd name="T22" fmla="*/ 2147483647 w 507"/>
              <a:gd name="T23" fmla="*/ 2147483647 h 544"/>
              <a:gd name="T24" fmla="*/ 2147483647 w 507"/>
              <a:gd name="T25" fmla="*/ 2147483647 h 544"/>
              <a:gd name="T26" fmla="*/ 2147483647 w 507"/>
              <a:gd name="T27" fmla="*/ 2147483647 h 544"/>
              <a:gd name="T28" fmla="*/ 2147483647 w 507"/>
              <a:gd name="T29" fmla="*/ 2147483647 h 544"/>
              <a:gd name="T30" fmla="*/ 2147483647 w 507"/>
              <a:gd name="T31" fmla="*/ 2147483647 h 544"/>
              <a:gd name="T32" fmla="*/ 2147483647 w 507"/>
              <a:gd name="T33" fmla="*/ 2147483647 h 544"/>
              <a:gd name="T34" fmla="*/ 2147483647 w 507"/>
              <a:gd name="T35" fmla="*/ 2147483647 h 544"/>
              <a:gd name="T36" fmla="*/ 2147483647 w 507"/>
              <a:gd name="T37" fmla="*/ 2147483647 h 544"/>
              <a:gd name="T38" fmla="*/ 2147483647 w 507"/>
              <a:gd name="T39" fmla="*/ 2147483647 h 544"/>
              <a:gd name="T40" fmla="*/ 2147483647 w 507"/>
              <a:gd name="T41" fmla="*/ 2147483647 h 544"/>
              <a:gd name="T42" fmla="*/ 2147483647 w 507"/>
              <a:gd name="T43" fmla="*/ 2147483647 h 544"/>
              <a:gd name="T44" fmla="*/ 2147483647 w 507"/>
              <a:gd name="T45" fmla="*/ 2147483647 h 544"/>
              <a:gd name="T46" fmla="*/ 0 w 507"/>
              <a:gd name="T47" fmla="*/ 2147483647 h 544"/>
              <a:gd name="T48" fmla="*/ 0 w 507"/>
              <a:gd name="T49" fmla="*/ 2147483647 h 544"/>
              <a:gd name="T50" fmla="*/ 2147483647 w 507"/>
              <a:gd name="T51" fmla="*/ 2147483647 h 544"/>
              <a:gd name="T52" fmla="*/ 2147483647 w 507"/>
              <a:gd name="T53" fmla="*/ 2147483647 h 544"/>
              <a:gd name="T54" fmla="*/ 2147483647 w 507"/>
              <a:gd name="T55" fmla="*/ 2147483647 h 544"/>
              <a:gd name="T56" fmla="*/ 2147483647 w 507"/>
              <a:gd name="T57" fmla="*/ 2147483647 h 544"/>
              <a:gd name="T58" fmla="*/ 2147483647 w 507"/>
              <a:gd name="T59" fmla="*/ 2147483647 h 544"/>
              <a:gd name="T60" fmla="*/ 2147483647 w 507"/>
              <a:gd name="T61" fmla="*/ 2147483647 h 544"/>
              <a:gd name="T62" fmla="*/ 2147483647 w 507"/>
              <a:gd name="T63" fmla="*/ 2147483647 h 544"/>
              <a:gd name="T64" fmla="*/ 2147483647 w 507"/>
              <a:gd name="T65" fmla="*/ 2147483647 h 544"/>
              <a:gd name="T66" fmla="*/ 2147483647 w 507"/>
              <a:gd name="T67" fmla="*/ 2147483647 h 544"/>
              <a:gd name="T68" fmla="*/ 2147483647 w 507"/>
              <a:gd name="T69" fmla="*/ 2147483647 h 544"/>
              <a:gd name="T70" fmla="*/ 2147483647 w 507"/>
              <a:gd name="T71" fmla="*/ 2147483647 h 544"/>
              <a:gd name="T72" fmla="*/ 2147483647 w 507"/>
              <a:gd name="T73" fmla="*/ 2147483647 h 544"/>
              <a:gd name="T74" fmla="*/ 2147483647 w 507"/>
              <a:gd name="T75" fmla="*/ 2147483647 h 54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07"/>
              <a:gd name="T115" fmla="*/ 0 h 544"/>
              <a:gd name="T116" fmla="*/ 507 w 507"/>
              <a:gd name="T117" fmla="*/ 544 h 544"/>
              <a:gd name="connsiteX0" fmla="*/ 3077 w 9980"/>
              <a:gd name="connsiteY0" fmla="*/ 1268 h 9982"/>
              <a:gd name="connsiteX1" fmla="*/ 5247 w 9980"/>
              <a:gd name="connsiteY1" fmla="*/ 717 h 9982"/>
              <a:gd name="connsiteX2" fmla="*/ 5365 w 9980"/>
              <a:gd name="connsiteY2" fmla="*/ 423 h 9982"/>
              <a:gd name="connsiteX3" fmla="*/ 5700 w 9980"/>
              <a:gd name="connsiteY3" fmla="*/ 313 h 9982"/>
              <a:gd name="connsiteX4" fmla="*/ 6331 w 9980"/>
              <a:gd name="connsiteY4" fmla="*/ 404 h 9982"/>
              <a:gd name="connsiteX5" fmla="*/ 6864 w 9980"/>
              <a:gd name="connsiteY5" fmla="*/ 0 h 9982"/>
              <a:gd name="connsiteX6" fmla="*/ 8363 w 9980"/>
              <a:gd name="connsiteY6" fmla="*/ 423 h 9982"/>
              <a:gd name="connsiteX7" fmla="*/ 8560 w 9980"/>
              <a:gd name="connsiteY7" fmla="*/ 1048 h 9982"/>
              <a:gd name="connsiteX8" fmla="*/ 8600 w 9980"/>
              <a:gd name="connsiteY8" fmla="*/ 2353 h 9982"/>
              <a:gd name="connsiteX9" fmla="*/ 8304 w 9980"/>
              <a:gd name="connsiteY9" fmla="*/ 2647 h 9982"/>
              <a:gd name="connsiteX10" fmla="*/ 8540 w 9980"/>
              <a:gd name="connsiteY10" fmla="*/ 3640 h 9982"/>
              <a:gd name="connsiteX11" fmla="*/ 8718 w 9980"/>
              <a:gd name="connsiteY11" fmla="*/ 3566 h 9982"/>
              <a:gd name="connsiteX12" fmla="*/ 9369 w 9980"/>
              <a:gd name="connsiteY12" fmla="*/ 4743 h 9982"/>
              <a:gd name="connsiteX13" fmla="*/ 9270 w 9980"/>
              <a:gd name="connsiteY13" fmla="*/ 5294 h 9982"/>
              <a:gd name="connsiteX14" fmla="*/ 9980 w 9980"/>
              <a:gd name="connsiteY14" fmla="*/ 5717 h 9982"/>
              <a:gd name="connsiteX15" fmla="*/ 8915 w 9980"/>
              <a:gd name="connsiteY15" fmla="*/ 7004 h 9982"/>
              <a:gd name="connsiteX16" fmla="*/ 8402 w 9980"/>
              <a:gd name="connsiteY16" fmla="*/ 8713 h 9982"/>
              <a:gd name="connsiteX17" fmla="*/ 9250 w 9980"/>
              <a:gd name="connsiteY17" fmla="*/ 9651 h 9982"/>
              <a:gd name="connsiteX18" fmla="*/ 8580 w 9980"/>
              <a:gd name="connsiteY18" fmla="*/ 9522 h 9982"/>
              <a:gd name="connsiteX19" fmla="*/ 7811 w 9980"/>
              <a:gd name="connsiteY19" fmla="*/ 8585 h 9982"/>
              <a:gd name="connsiteX20" fmla="*/ 3077 w 9980"/>
              <a:gd name="connsiteY20" fmla="*/ 8971 h 9982"/>
              <a:gd name="connsiteX21" fmla="*/ 1519 w 9980"/>
              <a:gd name="connsiteY21" fmla="*/ 9485 h 9982"/>
              <a:gd name="connsiteX22" fmla="*/ 868 w 9980"/>
              <a:gd name="connsiteY22" fmla="*/ 9982 h 9982"/>
              <a:gd name="connsiteX23" fmla="*/ 0 w 9980"/>
              <a:gd name="connsiteY23" fmla="*/ 9982 h 9982"/>
              <a:gd name="connsiteX24" fmla="*/ 0 w 9980"/>
              <a:gd name="connsiteY24" fmla="*/ 7702 h 9982"/>
              <a:gd name="connsiteX25" fmla="*/ 750 w 9980"/>
              <a:gd name="connsiteY25" fmla="*/ 7316 h 9982"/>
              <a:gd name="connsiteX26" fmla="*/ 1381 w 9980"/>
              <a:gd name="connsiteY26" fmla="*/ 6691 h 9982"/>
              <a:gd name="connsiteX27" fmla="*/ 1164 w 9980"/>
              <a:gd name="connsiteY27" fmla="*/ 6654 h 9982"/>
              <a:gd name="connsiteX28" fmla="*/ 907 w 9980"/>
              <a:gd name="connsiteY28" fmla="*/ 6434 h 9982"/>
              <a:gd name="connsiteX29" fmla="*/ 473 w 9980"/>
              <a:gd name="connsiteY29" fmla="*/ 5588 h 9982"/>
              <a:gd name="connsiteX30" fmla="*/ 888 w 9980"/>
              <a:gd name="connsiteY30" fmla="*/ 5588 h 9982"/>
              <a:gd name="connsiteX31" fmla="*/ 1243 w 9980"/>
              <a:gd name="connsiteY31" fmla="*/ 4283 h 9982"/>
              <a:gd name="connsiteX32" fmla="*/ 2110 w 9980"/>
              <a:gd name="connsiteY32" fmla="*/ 4246 h 9982"/>
              <a:gd name="connsiteX33" fmla="*/ 2308 w 9980"/>
              <a:gd name="connsiteY33" fmla="*/ 3805 h 9982"/>
              <a:gd name="connsiteX34" fmla="*/ 1953 w 9980"/>
              <a:gd name="connsiteY34" fmla="*/ 3382 h 9982"/>
              <a:gd name="connsiteX35" fmla="*/ 2880 w 9980"/>
              <a:gd name="connsiteY35" fmla="*/ 1636 h 9982"/>
              <a:gd name="connsiteX36" fmla="*/ 3176 w 9980"/>
              <a:gd name="connsiteY36" fmla="*/ 1544 h 9982"/>
              <a:gd name="connsiteX37" fmla="*/ 3077 w 9980"/>
              <a:gd name="connsiteY37" fmla="*/ 1268 h 9982"/>
              <a:gd name="connsiteX0" fmla="*/ 3083 w 10000"/>
              <a:gd name="connsiteY0" fmla="*/ 1270 h 10000"/>
              <a:gd name="connsiteX1" fmla="*/ 5258 w 10000"/>
              <a:gd name="connsiteY1" fmla="*/ 718 h 10000"/>
              <a:gd name="connsiteX2" fmla="*/ 5376 w 10000"/>
              <a:gd name="connsiteY2" fmla="*/ 424 h 10000"/>
              <a:gd name="connsiteX3" fmla="*/ 5711 w 10000"/>
              <a:gd name="connsiteY3" fmla="*/ 314 h 10000"/>
              <a:gd name="connsiteX4" fmla="*/ 6344 w 10000"/>
              <a:gd name="connsiteY4" fmla="*/ 405 h 10000"/>
              <a:gd name="connsiteX5" fmla="*/ 6878 w 10000"/>
              <a:gd name="connsiteY5" fmla="*/ 0 h 10000"/>
              <a:gd name="connsiteX6" fmla="*/ 8380 w 10000"/>
              <a:gd name="connsiteY6" fmla="*/ 424 h 10000"/>
              <a:gd name="connsiteX7" fmla="*/ 8577 w 10000"/>
              <a:gd name="connsiteY7" fmla="*/ 1050 h 10000"/>
              <a:gd name="connsiteX8" fmla="*/ 8617 w 10000"/>
              <a:gd name="connsiteY8" fmla="*/ 2357 h 10000"/>
              <a:gd name="connsiteX9" fmla="*/ 8321 w 10000"/>
              <a:gd name="connsiteY9" fmla="*/ 2652 h 10000"/>
              <a:gd name="connsiteX10" fmla="*/ 8557 w 10000"/>
              <a:gd name="connsiteY10" fmla="*/ 3647 h 10000"/>
              <a:gd name="connsiteX11" fmla="*/ 8735 w 10000"/>
              <a:gd name="connsiteY11" fmla="*/ 3572 h 10000"/>
              <a:gd name="connsiteX12" fmla="*/ 9388 w 10000"/>
              <a:gd name="connsiteY12" fmla="*/ 4752 h 10000"/>
              <a:gd name="connsiteX13" fmla="*/ 9289 w 10000"/>
              <a:gd name="connsiteY13" fmla="*/ 5304 h 10000"/>
              <a:gd name="connsiteX14" fmla="*/ 10000 w 10000"/>
              <a:gd name="connsiteY14" fmla="*/ 5727 h 10000"/>
              <a:gd name="connsiteX15" fmla="*/ 8933 w 10000"/>
              <a:gd name="connsiteY15" fmla="*/ 7017 h 10000"/>
              <a:gd name="connsiteX16" fmla="*/ 8419 w 10000"/>
              <a:gd name="connsiteY16" fmla="*/ 8729 h 10000"/>
              <a:gd name="connsiteX17" fmla="*/ 9269 w 10000"/>
              <a:gd name="connsiteY17" fmla="*/ 9668 h 10000"/>
              <a:gd name="connsiteX18" fmla="*/ 8597 w 10000"/>
              <a:gd name="connsiteY18" fmla="*/ 9539 h 10000"/>
              <a:gd name="connsiteX19" fmla="*/ 7827 w 10000"/>
              <a:gd name="connsiteY19" fmla="*/ 8600 h 10000"/>
              <a:gd name="connsiteX20" fmla="*/ 3083 w 10000"/>
              <a:gd name="connsiteY20" fmla="*/ 8987 h 10000"/>
              <a:gd name="connsiteX21" fmla="*/ 1522 w 10000"/>
              <a:gd name="connsiteY21" fmla="*/ 9502 h 10000"/>
              <a:gd name="connsiteX22" fmla="*/ 870 w 10000"/>
              <a:gd name="connsiteY22" fmla="*/ 10000 h 10000"/>
              <a:gd name="connsiteX23" fmla="*/ 0 w 10000"/>
              <a:gd name="connsiteY23" fmla="*/ 10000 h 10000"/>
              <a:gd name="connsiteX24" fmla="*/ 0 w 10000"/>
              <a:gd name="connsiteY24" fmla="*/ 7716 h 10000"/>
              <a:gd name="connsiteX25" fmla="*/ 752 w 10000"/>
              <a:gd name="connsiteY25" fmla="*/ 7329 h 10000"/>
              <a:gd name="connsiteX26" fmla="*/ 1384 w 10000"/>
              <a:gd name="connsiteY26" fmla="*/ 6703 h 10000"/>
              <a:gd name="connsiteX27" fmla="*/ 1166 w 10000"/>
              <a:gd name="connsiteY27" fmla="*/ 6666 h 10000"/>
              <a:gd name="connsiteX28" fmla="*/ 909 w 10000"/>
              <a:gd name="connsiteY28" fmla="*/ 6446 h 10000"/>
              <a:gd name="connsiteX29" fmla="*/ 474 w 10000"/>
              <a:gd name="connsiteY29" fmla="*/ 5598 h 10000"/>
              <a:gd name="connsiteX30" fmla="*/ 890 w 10000"/>
              <a:gd name="connsiteY30" fmla="*/ 5598 h 10000"/>
              <a:gd name="connsiteX31" fmla="*/ 1245 w 10000"/>
              <a:gd name="connsiteY31" fmla="*/ 4291 h 10000"/>
              <a:gd name="connsiteX32" fmla="*/ 2114 w 10000"/>
              <a:gd name="connsiteY32" fmla="*/ 4254 h 10000"/>
              <a:gd name="connsiteX33" fmla="*/ 2313 w 10000"/>
              <a:gd name="connsiteY33" fmla="*/ 3812 h 10000"/>
              <a:gd name="connsiteX34" fmla="*/ 1957 w 10000"/>
              <a:gd name="connsiteY34" fmla="*/ 3388 h 10000"/>
              <a:gd name="connsiteX35" fmla="*/ 2886 w 10000"/>
              <a:gd name="connsiteY35" fmla="*/ 1639 h 10000"/>
              <a:gd name="connsiteX36" fmla="*/ 3182 w 10000"/>
              <a:gd name="connsiteY36" fmla="*/ 1547 h 10000"/>
              <a:gd name="connsiteX37" fmla="*/ 3083 w 10000"/>
              <a:gd name="connsiteY37" fmla="*/ 1270 h 10000"/>
              <a:gd name="connsiteX0" fmla="*/ 3083 w 10000"/>
              <a:gd name="connsiteY0" fmla="*/ 1270 h 10000"/>
              <a:gd name="connsiteX1" fmla="*/ 5258 w 10000"/>
              <a:gd name="connsiteY1" fmla="*/ 718 h 10000"/>
              <a:gd name="connsiteX2" fmla="*/ 5376 w 10000"/>
              <a:gd name="connsiteY2" fmla="*/ 424 h 10000"/>
              <a:gd name="connsiteX3" fmla="*/ 5711 w 10000"/>
              <a:gd name="connsiteY3" fmla="*/ 314 h 10000"/>
              <a:gd name="connsiteX4" fmla="*/ 6344 w 10000"/>
              <a:gd name="connsiteY4" fmla="*/ 405 h 10000"/>
              <a:gd name="connsiteX5" fmla="*/ 6878 w 10000"/>
              <a:gd name="connsiteY5" fmla="*/ 0 h 10000"/>
              <a:gd name="connsiteX6" fmla="*/ 8380 w 10000"/>
              <a:gd name="connsiteY6" fmla="*/ 424 h 10000"/>
              <a:gd name="connsiteX7" fmla="*/ 8577 w 10000"/>
              <a:gd name="connsiteY7" fmla="*/ 1050 h 10000"/>
              <a:gd name="connsiteX8" fmla="*/ 8617 w 10000"/>
              <a:gd name="connsiteY8" fmla="*/ 2357 h 10000"/>
              <a:gd name="connsiteX9" fmla="*/ 8321 w 10000"/>
              <a:gd name="connsiteY9" fmla="*/ 2652 h 10000"/>
              <a:gd name="connsiteX10" fmla="*/ 8557 w 10000"/>
              <a:gd name="connsiteY10" fmla="*/ 3647 h 10000"/>
              <a:gd name="connsiteX11" fmla="*/ 8735 w 10000"/>
              <a:gd name="connsiteY11" fmla="*/ 3572 h 10000"/>
              <a:gd name="connsiteX12" fmla="*/ 9388 w 10000"/>
              <a:gd name="connsiteY12" fmla="*/ 4752 h 10000"/>
              <a:gd name="connsiteX13" fmla="*/ 9289 w 10000"/>
              <a:gd name="connsiteY13" fmla="*/ 5304 h 10000"/>
              <a:gd name="connsiteX14" fmla="*/ 10000 w 10000"/>
              <a:gd name="connsiteY14" fmla="*/ 5727 h 10000"/>
              <a:gd name="connsiteX15" fmla="*/ 8933 w 10000"/>
              <a:gd name="connsiteY15" fmla="*/ 7017 h 10000"/>
              <a:gd name="connsiteX16" fmla="*/ 8419 w 10000"/>
              <a:gd name="connsiteY16" fmla="*/ 8729 h 10000"/>
              <a:gd name="connsiteX17" fmla="*/ 9269 w 10000"/>
              <a:gd name="connsiteY17" fmla="*/ 9668 h 10000"/>
              <a:gd name="connsiteX18" fmla="*/ 8597 w 10000"/>
              <a:gd name="connsiteY18" fmla="*/ 9539 h 10000"/>
              <a:gd name="connsiteX19" fmla="*/ 7827 w 10000"/>
              <a:gd name="connsiteY19" fmla="*/ 8600 h 10000"/>
              <a:gd name="connsiteX20" fmla="*/ 3083 w 10000"/>
              <a:gd name="connsiteY20" fmla="*/ 8987 h 10000"/>
              <a:gd name="connsiteX21" fmla="*/ 1522 w 10000"/>
              <a:gd name="connsiteY21" fmla="*/ 9502 h 10000"/>
              <a:gd name="connsiteX22" fmla="*/ 870 w 10000"/>
              <a:gd name="connsiteY22" fmla="*/ 10000 h 10000"/>
              <a:gd name="connsiteX23" fmla="*/ 0 w 10000"/>
              <a:gd name="connsiteY23" fmla="*/ 10000 h 10000"/>
              <a:gd name="connsiteX24" fmla="*/ 0 w 10000"/>
              <a:gd name="connsiteY24" fmla="*/ 7716 h 10000"/>
              <a:gd name="connsiteX25" fmla="*/ 752 w 10000"/>
              <a:gd name="connsiteY25" fmla="*/ 7329 h 10000"/>
              <a:gd name="connsiteX26" fmla="*/ 1384 w 10000"/>
              <a:gd name="connsiteY26" fmla="*/ 6703 h 10000"/>
              <a:gd name="connsiteX27" fmla="*/ 1166 w 10000"/>
              <a:gd name="connsiteY27" fmla="*/ 6666 h 10000"/>
              <a:gd name="connsiteX28" fmla="*/ 909 w 10000"/>
              <a:gd name="connsiteY28" fmla="*/ 6446 h 10000"/>
              <a:gd name="connsiteX29" fmla="*/ 474 w 10000"/>
              <a:gd name="connsiteY29" fmla="*/ 5598 h 10000"/>
              <a:gd name="connsiteX30" fmla="*/ 890 w 10000"/>
              <a:gd name="connsiteY30" fmla="*/ 5598 h 10000"/>
              <a:gd name="connsiteX31" fmla="*/ 1245 w 10000"/>
              <a:gd name="connsiteY31" fmla="*/ 4291 h 10000"/>
              <a:gd name="connsiteX32" fmla="*/ 2114 w 10000"/>
              <a:gd name="connsiteY32" fmla="*/ 4254 h 10000"/>
              <a:gd name="connsiteX33" fmla="*/ 2313 w 10000"/>
              <a:gd name="connsiteY33" fmla="*/ 3812 h 10000"/>
              <a:gd name="connsiteX34" fmla="*/ 1957 w 10000"/>
              <a:gd name="connsiteY34" fmla="*/ 3388 h 10000"/>
              <a:gd name="connsiteX35" fmla="*/ 2886 w 10000"/>
              <a:gd name="connsiteY35" fmla="*/ 1639 h 10000"/>
              <a:gd name="connsiteX36" fmla="*/ 3182 w 10000"/>
              <a:gd name="connsiteY36" fmla="*/ 1547 h 10000"/>
              <a:gd name="connsiteX37" fmla="*/ 3083 w 10000"/>
              <a:gd name="connsiteY37" fmla="*/ 1270 h 10000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2121 h 10851"/>
              <a:gd name="connsiteX1" fmla="*/ 5258 w 10000"/>
              <a:gd name="connsiteY1" fmla="*/ 1569 h 10851"/>
              <a:gd name="connsiteX2" fmla="*/ 5376 w 10000"/>
              <a:gd name="connsiteY2" fmla="*/ 1275 h 10851"/>
              <a:gd name="connsiteX3" fmla="*/ 5711 w 10000"/>
              <a:gd name="connsiteY3" fmla="*/ 1165 h 10851"/>
              <a:gd name="connsiteX4" fmla="*/ 6344 w 10000"/>
              <a:gd name="connsiteY4" fmla="*/ 1256 h 10851"/>
              <a:gd name="connsiteX5" fmla="*/ 6878 w 10000"/>
              <a:gd name="connsiteY5" fmla="*/ 851 h 10851"/>
              <a:gd name="connsiteX6" fmla="*/ 7172 w 10000"/>
              <a:gd name="connsiteY6" fmla="*/ 208 h 10851"/>
              <a:gd name="connsiteX7" fmla="*/ 7844 w 10000"/>
              <a:gd name="connsiteY7" fmla="*/ 208 h 10851"/>
              <a:gd name="connsiteX8" fmla="*/ 8617 w 10000"/>
              <a:gd name="connsiteY8" fmla="*/ 3208 h 10851"/>
              <a:gd name="connsiteX9" fmla="*/ 8321 w 10000"/>
              <a:gd name="connsiteY9" fmla="*/ 3503 h 10851"/>
              <a:gd name="connsiteX10" fmla="*/ 8557 w 10000"/>
              <a:gd name="connsiteY10" fmla="*/ 4498 h 10851"/>
              <a:gd name="connsiteX11" fmla="*/ 8735 w 10000"/>
              <a:gd name="connsiteY11" fmla="*/ 4423 h 10851"/>
              <a:gd name="connsiteX12" fmla="*/ 9388 w 10000"/>
              <a:gd name="connsiteY12" fmla="*/ 5603 h 10851"/>
              <a:gd name="connsiteX13" fmla="*/ 9289 w 10000"/>
              <a:gd name="connsiteY13" fmla="*/ 6155 h 10851"/>
              <a:gd name="connsiteX14" fmla="*/ 10000 w 10000"/>
              <a:gd name="connsiteY14" fmla="*/ 6578 h 10851"/>
              <a:gd name="connsiteX15" fmla="*/ 8933 w 10000"/>
              <a:gd name="connsiteY15" fmla="*/ 7868 h 10851"/>
              <a:gd name="connsiteX16" fmla="*/ 8419 w 10000"/>
              <a:gd name="connsiteY16" fmla="*/ 9580 h 10851"/>
              <a:gd name="connsiteX17" fmla="*/ 9269 w 10000"/>
              <a:gd name="connsiteY17" fmla="*/ 10519 h 10851"/>
              <a:gd name="connsiteX18" fmla="*/ 8597 w 10000"/>
              <a:gd name="connsiteY18" fmla="*/ 10390 h 10851"/>
              <a:gd name="connsiteX19" fmla="*/ 7827 w 10000"/>
              <a:gd name="connsiteY19" fmla="*/ 9451 h 10851"/>
              <a:gd name="connsiteX20" fmla="*/ 3083 w 10000"/>
              <a:gd name="connsiteY20" fmla="*/ 9838 h 10851"/>
              <a:gd name="connsiteX21" fmla="*/ 1522 w 10000"/>
              <a:gd name="connsiteY21" fmla="*/ 10353 h 10851"/>
              <a:gd name="connsiteX22" fmla="*/ 870 w 10000"/>
              <a:gd name="connsiteY22" fmla="*/ 10851 h 10851"/>
              <a:gd name="connsiteX23" fmla="*/ 0 w 10000"/>
              <a:gd name="connsiteY23" fmla="*/ 10851 h 10851"/>
              <a:gd name="connsiteX24" fmla="*/ 0 w 10000"/>
              <a:gd name="connsiteY24" fmla="*/ 8567 h 10851"/>
              <a:gd name="connsiteX25" fmla="*/ 752 w 10000"/>
              <a:gd name="connsiteY25" fmla="*/ 8180 h 10851"/>
              <a:gd name="connsiteX26" fmla="*/ 1384 w 10000"/>
              <a:gd name="connsiteY26" fmla="*/ 7554 h 10851"/>
              <a:gd name="connsiteX27" fmla="*/ 1166 w 10000"/>
              <a:gd name="connsiteY27" fmla="*/ 7517 h 10851"/>
              <a:gd name="connsiteX28" fmla="*/ 909 w 10000"/>
              <a:gd name="connsiteY28" fmla="*/ 7297 h 10851"/>
              <a:gd name="connsiteX29" fmla="*/ 474 w 10000"/>
              <a:gd name="connsiteY29" fmla="*/ 6449 h 10851"/>
              <a:gd name="connsiteX30" fmla="*/ 890 w 10000"/>
              <a:gd name="connsiteY30" fmla="*/ 6449 h 10851"/>
              <a:gd name="connsiteX31" fmla="*/ 1245 w 10000"/>
              <a:gd name="connsiteY31" fmla="*/ 5142 h 10851"/>
              <a:gd name="connsiteX32" fmla="*/ 2114 w 10000"/>
              <a:gd name="connsiteY32" fmla="*/ 5105 h 10851"/>
              <a:gd name="connsiteX33" fmla="*/ 2313 w 10000"/>
              <a:gd name="connsiteY33" fmla="*/ 4663 h 10851"/>
              <a:gd name="connsiteX34" fmla="*/ 1957 w 10000"/>
              <a:gd name="connsiteY34" fmla="*/ 4239 h 10851"/>
              <a:gd name="connsiteX35" fmla="*/ 2886 w 10000"/>
              <a:gd name="connsiteY35" fmla="*/ 2490 h 10851"/>
              <a:gd name="connsiteX36" fmla="*/ 3182 w 10000"/>
              <a:gd name="connsiteY36" fmla="*/ 2398 h 10851"/>
              <a:gd name="connsiteX37" fmla="*/ 3083 w 10000"/>
              <a:gd name="connsiteY37" fmla="*/ 2121 h 10851"/>
              <a:gd name="connsiteX0" fmla="*/ 3083 w 10000"/>
              <a:gd name="connsiteY0" fmla="*/ 3811 h 12541"/>
              <a:gd name="connsiteX1" fmla="*/ 5258 w 10000"/>
              <a:gd name="connsiteY1" fmla="*/ 3259 h 12541"/>
              <a:gd name="connsiteX2" fmla="*/ 5376 w 10000"/>
              <a:gd name="connsiteY2" fmla="*/ 2965 h 12541"/>
              <a:gd name="connsiteX3" fmla="*/ 5711 w 10000"/>
              <a:gd name="connsiteY3" fmla="*/ 2855 h 12541"/>
              <a:gd name="connsiteX4" fmla="*/ 6344 w 10000"/>
              <a:gd name="connsiteY4" fmla="*/ 2946 h 12541"/>
              <a:gd name="connsiteX5" fmla="*/ 6878 w 10000"/>
              <a:gd name="connsiteY5" fmla="*/ 2541 h 12541"/>
              <a:gd name="connsiteX6" fmla="*/ 7172 w 10000"/>
              <a:gd name="connsiteY6" fmla="*/ 1898 h 12541"/>
              <a:gd name="connsiteX7" fmla="*/ 7844 w 10000"/>
              <a:gd name="connsiteY7" fmla="*/ 1898 h 12541"/>
              <a:gd name="connsiteX8" fmla="*/ 8516 w 10000"/>
              <a:gd name="connsiteY8" fmla="*/ 436 h 12541"/>
              <a:gd name="connsiteX9" fmla="*/ 8321 w 10000"/>
              <a:gd name="connsiteY9" fmla="*/ 5193 h 12541"/>
              <a:gd name="connsiteX10" fmla="*/ 8557 w 10000"/>
              <a:gd name="connsiteY10" fmla="*/ 6188 h 12541"/>
              <a:gd name="connsiteX11" fmla="*/ 8735 w 10000"/>
              <a:gd name="connsiteY11" fmla="*/ 6113 h 12541"/>
              <a:gd name="connsiteX12" fmla="*/ 9388 w 10000"/>
              <a:gd name="connsiteY12" fmla="*/ 7293 h 12541"/>
              <a:gd name="connsiteX13" fmla="*/ 9289 w 10000"/>
              <a:gd name="connsiteY13" fmla="*/ 7845 h 12541"/>
              <a:gd name="connsiteX14" fmla="*/ 10000 w 10000"/>
              <a:gd name="connsiteY14" fmla="*/ 8268 h 12541"/>
              <a:gd name="connsiteX15" fmla="*/ 8933 w 10000"/>
              <a:gd name="connsiteY15" fmla="*/ 9558 h 12541"/>
              <a:gd name="connsiteX16" fmla="*/ 8419 w 10000"/>
              <a:gd name="connsiteY16" fmla="*/ 11270 h 12541"/>
              <a:gd name="connsiteX17" fmla="*/ 9269 w 10000"/>
              <a:gd name="connsiteY17" fmla="*/ 12209 h 12541"/>
              <a:gd name="connsiteX18" fmla="*/ 8597 w 10000"/>
              <a:gd name="connsiteY18" fmla="*/ 12080 h 12541"/>
              <a:gd name="connsiteX19" fmla="*/ 7827 w 10000"/>
              <a:gd name="connsiteY19" fmla="*/ 11141 h 12541"/>
              <a:gd name="connsiteX20" fmla="*/ 3083 w 10000"/>
              <a:gd name="connsiteY20" fmla="*/ 11528 h 12541"/>
              <a:gd name="connsiteX21" fmla="*/ 1522 w 10000"/>
              <a:gd name="connsiteY21" fmla="*/ 12043 h 12541"/>
              <a:gd name="connsiteX22" fmla="*/ 870 w 10000"/>
              <a:gd name="connsiteY22" fmla="*/ 12541 h 12541"/>
              <a:gd name="connsiteX23" fmla="*/ 0 w 10000"/>
              <a:gd name="connsiteY23" fmla="*/ 12541 h 12541"/>
              <a:gd name="connsiteX24" fmla="*/ 0 w 10000"/>
              <a:gd name="connsiteY24" fmla="*/ 10257 h 12541"/>
              <a:gd name="connsiteX25" fmla="*/ 752 w 10000"/>
              <a:gd name="connsiteY25" fmla="*/ 9870 h 12541"/>
              <a:gd name="connsiteX26" fmla="*/ 1384 w 10000"/>
              <a:gd name="connsiteY26" fmla="*/ 9244 h 12541"/>
              <a:gd name="connsiteX27" fmla="*/ 1166 w 10000"/>
              <a:gd name="connsiteY27" fmla="*/ 9207 h 12541"/>
              <a:gd name="connsiteX28" fmla="*/ 909 w 10000"/>
              <a:gd name="connsiteY28" fmla="*/ 8987 h 12541"/>
              <a:gd name="connsiteX29" fmla="*/ 474 w 10000"/>
              <a:gd name="connsiteY29" fmla="*/ 8139 h 12541"/>
              <a:gd name="connsiteX30" fmla="*/ 890 w 10000"/>
              <a:gd name="connsiteY30" fmla="*/ 8139 h 12541"/>
              <a:gd name="connsiteX31" fmla="*/ 1245 w 10000"/>
              <a:gd name="connsiteY31" fmla="*/ 6832 h 12541"/>
              <a:gd name="connsiteX32" fmla="*/ 2114 w 10000"/>
              <a:gd name="connsiteY32" fmla="*/ 6795 h 12541"/>
              <a:gd name="connsiteX33" fmla="*/ 2313 w 10000"/>
              <a:gd name="connsiteY33" fmla="*/ 6353 h 12541"/>
              <a:gd name="connsiteX34" fmla="*/ 1957 w 10000"/>
              <a:gd name="connsiteY34" fmla="*/ 5929 h 12541"/>
              <a:gd name="connsiteX35" fmla="*/ 2886 w 10000"/>
              <a:gd name="connsiteY35" fmla="*/ 4180 h 12541"/>
              <a:gd name="connsiteX36" fmla="*/ 3182 w 10000"/>
              <a:gd name="connsiteY36" fmla="*/ 4088 h 12541"/>
              <a:gd name="connsiteX37" fmla="*/ 3083 w 10000"/>
              <a:gd name="connsiteY37" fmla="*/ 3811 h 12541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388 w 10000"/>
              <a:gd name="connsiteY12" fmla="*/ 7275 h 12523"/>
              <a:gd name="connsiteX13" fmla="*/ 9289 w 10000"/>
              <a:gd name="connsiteY13" fmla="*/ 7827 h 12523"/>
              <a:gd name="connsiteX14" fmla="*/ 10000 w 10000"/>
              <a:gd name="connsiteY14" fmla="*/ 8250 h 12523"/>
              <a:gd name="connsiteX15" fmla="*/ 8933 w 10000"/>
              <a:gd name="connsiteY15" fmla="*/ 9540 h 12523"/>
              <a:gd name="connsiteX16" fmla="*/ 8419 w 10000"/>
              <a:gd name="connsiteY16" fmla="*/ 11252 h 12523"/>
              <a:gd name="connsiteX17" fmla="*/ 9269 w 10000"/>
              <a:gd name="connsiteY17" fmla="*/ 12191 h 12523"/>
              <a:gd name="connsiteX18" fmla="*/ 8597 w 10000"/>
              <a:gd name="connsiteY18" fmla="*/ 12062 h 12523"/>
              <a:gd name="connsiteX19" fmla="*/ 7827 w 10000"/>
              <a:gd name="connsiteY19" fmla="*/ 11123 h 12523"/>
              <a:gd name="connsiteX20" fmla="*/ 3083 w 10000"/>
              <a:gd name="connsiteY20" fmla="*/ 11510 h 12523"/>
              <a:gd name="connsiteX21" fmla="*/ 1522 w 10000"/>
              <a:gd name="connsiteY21" fmla="*/ 12025 h 12523"/>
              <a:gd name="connsiteX22" fmla="*/ 870 w 10000"/>
              <a:gd name="connsiteY22" fmla="*/ 12523 h 12523"/>
              <a:gd name="connsiteX23" fmla="*/ 0 w 10000"/>
              <a:gd name="connsiteY23" fmla="*/ 12523 h 12523"/>
              <a:gd name="connsiteX24" fmla="*/ 0 w 10000"/>
              <a:gd name="connsiteY24" fmla="*/ 10239 h 12523"/>
              <a:gd name="connsiteX25" fmla="*/ 752 w 10000"/>
              <a:gd name="connsiteY25" fmla="*/ 9852 h 12523"/>
              <a:gd name="connsiteX26" fmla="*/ 1384 w 10000"/>
              <a:gd name="connsiteY26" fmla="*/ 9226 h 12523"/>
              <a:gd name="connsiteX27" fmla="*/ 1166 w 10000"/>
              <a:gd name="connsiteY27" fmla="*/ 9189 h 12523"/>
              <a:gd name="connsiteX28" fmla="*/ 909 w 10000"/>
              <a:gd name="connsiteY28" fmla="*/ 8969 h 12523"/>
              <a:gd name="connsiteX29" fmla="*/ 474 w 10000"/>
              <a:gd name="connsiteY29" fmla="*/ 8121 h 12523"/>
              <a:gd name="connsiteX30" fmla="*/ 890 w 10000"/>
              <a:gd name="connsiteY30" fmla="*/ 8121 h 12523"/>
              <a:gd name="connsiteX31" fmla="*/ 1245 w 10000"/>
              <a:gd name="connsiteY31" fmla="*/ 6814 h 12523"/>
              <a:gd name="connsiteX32" fmla="*/ 2114 w 10000"/>
              <a:gd name="connsiteY32" fmla="*/ 6777 h 12523"/>
              <a:gd name="connsiteX33" fmla="*/ 2313 w 10000"/>
              <a:gd name="connsiteY33" fmla="*/ 6335 h 12523"/>
              <a:gd name="connsiteX34" fmla="*/ 1957 w 10000"/>
              <a:gd name="connsiteY34" fmla="*/ 5911 h 12523"/>
              <a:gd name="connsiteX35" fmla="*/ 2886 w 10000"/>
              <a:gd name="connsiteY35" fmla="*/ 4162 h 12523"/>
              <a:gd name="connsiteX36" fmla="*/ 3182 w 10000"/>
              <a:gd name="connsiteY36" fmla="*/ 4070 h 12523"/>
              <a:gd name="connsiteX37" fmla="*/ 3083 w 10000"/>
              <a:gd name="connsiteY37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388 w 10000"/>
              <a:gd name="connsiteY12" fmla="*/ 7275 h 12523"/>
              <a:gd name="connsiteX13" fmla="*/ 9289 w 10000"/>
              <a:gd name="connsiteY13" fmla="*/ 7827 h 12523"/>
              <a:gd name="connsiteX14" fmla="*/ 10000 w 10000"/>
              <a:gd name="connsiteY14" fmla="*/ 8250 h 12523"/>
              <a:gd name="connsiteX15" fmla="*/ 8933 w 10000"/>
              <a:gd name="connsiteY15" fmla="*/ 9540 h 12523"/>
              <a:gd name="connsiteX16" fmla="*/ 8419 w 10000"/>
              <a:gd name="connsiteY16" fmla="*/ 11252 h 12523"/>
              <a:gd name="connsiteX17" fmla="*/ 9269 w 10000"/>
              <a:gd name="connsiteY17" fmla="*/ 12191 h 12523"/>
              <a:gd name="connsiteX18" fmla="*/ 8597 w 10000"/>
              <a:gd name="connsiteY18" fmla="*/ 12062 h 12523"/>
              <a:gd name="connsiteX19" fmla="*/ 7827 w 10000"/>
              <a:gd name="connsiteY19" fmla="*/ 11123 h 12523"/>
              <a:gd name="connsiteX20" fmla="*/ 3083 w 10000"/>
              <a:gd name="connsiteY20" fmla="*/ 11510 h 12523"/>
              <a:gd name="connsiteX21" fmla="*/ 1522 w 10000"/>
              <a:gd name="connsiteY21" fmla="*/ 12025 h 12523"/>
              <a:gd name="connsiteX22" fmla="*/ 870 w 10000"/>
              <a:gd name="connsiteY22" fmla="*/ 12523 h 12523"/>
              <a:gd name="connsiteX23" fmla="*/ 0 w 10000"/>
              <a:gd name="connsiteY23" fmla="*/ 12523 h 12523"/>
              <a:gd name="connsiteX24" fmla="*/ 0 w 10000"/>
              <a:gd name="connsiteY24" fmla="*/ 10239 h 12523"/>
              <a:gd name="connsiteX25" fmla="*/ 752 w 10000"/>
              <a:gd name="connsiteY25" fmla="*/ 9852 h 12523"/>
              <a:gd name="connsiteX26" fmla="*/ 1384 w 10000"/>
              <a:gd name="connsiteY26" fmla="*/ 9226 h 12523"/>
              <a:gd name="connsiteX27" fmla="*/ 1166 w 10000"/>
              <a:gd name="connsiteY27" fmla="*/ 9189 h 12523"/>
              <a:gd name="connsiteX28" fmla="*/ 909 w 10000"/>
              <a:gd name="connsiteY28" fmla="*/ 8969 h 12523"/>
              <a:gd name="connsiteX29" fmla="*/ 474 w 10000"/>
              <a:gd name="connsiteY29" fmla="*/ 8121 h 12523"/>
              <a:gd name="connsiteX30" fmla="*/ 890 w 10000"/>
              <a:gd name="connsiteY30" fmla="*/ 8121 h 12523"/>
              <a:gd name="connsiteX31" fmla="*/ 1245 w 10000"/>
              <a:gd name="connsiteY31" fmla="*/ 6814 h 12523"/>
              <a:gd name="connsiteX32" fmla="*/ 2114 w 10000"/>
              <a:gd name="connsiteY32" fmla="*/ 6777 h 12523"/>
              <a:gd name="connsiteX33" fmla="*/ 2313 w 10000"/>
              <a:gd name="connsiteY33" fmla="*/ 6335 h 12523"/>
              <a:gd name="connsiteX34" fmla="*/ 1957 w 10000"/>
              <a:gd name="connsiteY34" fmla="*/ 5911 h 12523"/>
              <a:gd name="connsiteX35" fmla="*/ 2886 w 10000"/>
              <a:gd name="connsiteY35" fmla="*/ 4162 h 12523"/>
              <a:gd name="connsiteX36" fmla="*/ 3182 w 10000"/>
              <a:gd name="connsiteY36" fmla="*/ 4070 h 12523"/>
              <a:gd name="connsiteX37" fmla="*/ 3083 w 10000"/>
              <a:gd name="connsiteY37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9031 w 10000"/>
              <a:gd name="connsiteY10" fmla="*/ 2826 h 12523"/>
              <a:gd name="connsiteX11" fmla="*/ 8557 w 10000"/>
              <a:gd name="connsiteY11" fmla="*/ 6170 h 12523"/>
              <a:gd name="connsiteX12" fmla="*/ 8735 w 10000"/>
              <a:gd name="connsiteY12" fmla="*/ 6095 h 12523"/>
              <a:gd name="connsiteX13" fmla="*/ 9388 w 10000"/>
              <a:gd name="connsiteY13" fmla="*/ 7275 h 12523"/>
              <a:gd name="connsiteX14" fmla="*/ 9289 w 10000"/>
              <a:gd name="connsiteY14" fmla="*/ 7827 h 12523"/>
              <a:gd name="connsiteX15" fmla="*/ 10000 w 10000"/>
              <a:gd name="connsiteY15" fmla="*/ 8250 h 12523"/>
              <a:gd name="connsiteX16" fmla="*/ 8933 w 10000"/>
              <a:gd name="connsiteY16" fmla="*/ 9540 h 12523"/>
              <a:gd name="connsiteX17" fmla="*/ 8419 w 10000"/>
              <a:gd name="connsiteY17" fmla="*/ 11252 h 12523"/>
              <a:gd name="connsiteX18" fmla="*/ 9269 w 10000"/>
              <a:gd name="connsiteY18" fmla="*/ 12191 h 12523"/>
              <a:gd name="connsiteX19" fmla="*/ 8597 w 10000"/>
              <a:gd name="connsiteY19" fmla="*/ 12062 h 12523"/>
              <a:gd name="connsiteX20" fmla="*/ 7827 w 10000"/>
              <a:gd name="connsiteY20" fmla="*/ 11123 h 12523"/>
              <a:gd name="connsiteX21" fmla="*/ 3083 w 10000"/>
              <a:gd name="connsiteY21" fmla="*/ 11510 h 12523"/>
              <a:gd name="connsiteX22" fmla="*/ 1522 w 10000"/>
              <a:gd name="connsiteY22" fmla="*/ 12025 h 12523"/>
              <a:gd name="connsiteX23" fmla="*/ 870 w 10000"/>
              <a:gd name="connsiteY23" fmla="*/ 12523 h 12523"/>
              <a:gd name="connsiteX24" fmla="*/ 0 w 10000"/>
              <a:gd name="connsiteY24" fmla="*/ 12523 h 12523"/>
              <a:gd name="connsiteX25" fmla="*/ 0 w 10000"/>
              <a:gd name="connsiteY25" fmla="*/ 10239 h 12523"/>
              <a:gd name="connsiteX26" fmla="*/ 752 w 10000"/>
              <a:gd name="connsiteY26" fmla="*/ 9852 h 12523"/>
              <a:gd name="connsiteX27" fmla="*/ 1384 w 10000"/>
              <a:gd name="connsiteY27" fmla="*/ 9226 h 12523"/>
              <a:gd name="connsiteX28" fmla="*/ 1166 w 10000"/>
              <a:gd name="connsiteY28" fmla="*/ 9189 h 12523"/>
              <a:gd name="connsiteX29" fmla="*/ 909 w 10000"/>
              <a:gd name="connsiteY29" fmla="*/ 8969 h 12523"/>
              <a:gd name="connsiteX30" fmla="*/ 474 w 10000"/>
              <a:gd name="connsiteY30" fmla="*/ 8121 h 12523"/>
              <a:gd name="connsiteX31" fmla="*/ 890 w 10000"/>
              <a:gd name="connsiteY31" fmla="*/ 8121 h 12523"/>
              <a:gd name="connsiteX32" fmla="*/ 1245 w 10000"/>
              <a:gd name="connsiteY32" fmla="*/ 6814 h 12523"/>
              <a:gd name="connsiteX33" fmla="*/ 2114 w 10000"/>
              <a:gd name="connsiteY33" fmla="*/ 6777 h 12523"/>
              <a:gd name="connsiteX34" fmla="*/ 2313 w 10000"/>
              <a:gd name="connsiteY34" fmla="*/ 6335 h 12523"/>
              <a:gd name="connsiteX35" fmla="*/ 1957 w 10000"/>
              <a:gd name="connsiteY35" fmla="*/ 5911 h 12523"/>
              <a:gd name="connsiteX36" fmla="*/ 2886 w 10000"/>
              <a:gd name="connsiteY36" fmla="*/ 4162 h 12523"/>
              <a:gd name="connsiteX37" fmla="*/ 3182 w 10000"/>
              <a:gd name="connsiteY37" fmla="*/ 4070 h 12523"/>
              <a:gd name="connsiteX38" fmla="*/ 3083 w 10000"/>
              <a:gd name="connsiteY38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9031 w 10000"/>
              <a:gd name="connsiteY10" fmla="*/ 2826 h 12523"/>
              <a:gd name="connsiteX11" fmla="*/ 8557 w 10000"/>
              <a:gd name="connsiteY11" fmla="*/ 6170 h 12523"/>
              <a:gd name="connsiteX12" fmla="*/ 8735 w 10000"/>
              <a:gd name="connsiteY12" fmla="*/ 6095 h 12523"/>
              <a:gd name="connsiteX13" fmla="*/ 9388 w 10000"/>
              <a:gd name="connsiteY13" fmla="*/ 7275 h 12523"/>
              <a:gd name="connsiteX14" fmla="*/ 9289 w 10000"/>
              <a:gd name="connsiteY14" fmla="*/ 7827 h 12523"/>
              <a:gd name="connsiteX15" fmla="*/ 10000 w 10000"/>
              <a:gd name="connsiteY15" fmla="*/ 8250 h 12523"/>
              <a:gd name="connsiteX16" fmla="*/ 8933 w 10000"/>
              <a:gd name="connsiteY16" fmla="*/ 9540 h 12523"/>
              <a:gd name="connsiteX17" fmla="*/ 8419 w 10000"/>
              <a:gd name="connsiteY17" fmla="*/ 11252 h 12523"/>
              <a:gd name="connsiteX18" fmla="*/ 9269 w 10000"/>
              <a:gd name="connsiteY18" fmla="*/ 12191 h 12523"/>
              <a:gd name="connsiteX19" fmla="*/ 8597 w 10000"/>
              <a:gd name="connsiteY19" fmla="*/ 12062 h 12523"/>
              <a:gd name="connsiteX20" fmla="*/ 7827 w 10000"/>
              <a:gd name="connsiteY20" fmla="*/ 11123 h 12523"/>
              <a:gd name="connsiteX21" fmla="*/ 3083 w 10000"/>
              <a:gd name="connsiteY21" fmla="*/ 11510 h 12523"/>
              <a:gd name="connsiteX22" fmla="*/ 1522 w 10000"/>
              <a:gd name="connsiteY22" fmla="*/ 12025 h 12523"/>
              <a:gd name="connsiteX23" fmla="*/ 870 w 10000"/>
              <a:gd name="connsiteY23" fmla="*/ 12523 h 12523"/>
              <a:gd name="connsiteX24" fmla="*/ 0 w 10000"/>
              <a:gd name="connsiteY24" fmla="*/ 12523 h 12523"/>
              <a:gd name="connsiteX25" fmla="*/ 0 w 10000"/>
              <a:gd name="connsiteY25" fmla="*/ 10239 h 12523"/>
              <a:gd name="connsiteX26" fmla="*/ 752 w 10000"/>
              <a:gd name="connsiteY26" fmla="*/ 9852 h 12523"/>
              <a:gd name="connsiteX27" fmla="*/ 1384 w 10000"/>
              <a:gd name="connsiteY27" fmla="*/ 9226 h 12523"/>
              <a:gd name="connsiteX28" fmla="*/ 1166 w 10000"/>
              <a:gd name="connsiteY28" fmla="*/ 9189 h 12523"/>
              <a:gd name="connsiteX29" fmla="*/ 909 w 10000"/>
              <a:gd name="connsiteY29" fmla="*/ 8969 h 12523"/>
              <a:gd name="connsiteX30" fmla="*/ 474 w 10000"/>
              <a:gd name="connsiteY30" fmla="*/ 8121 h 12523"/>
              <a:gd name="connsiteX31" fmla="*/ 890 w 10000"/>
              <a:gd name="connsiteY31" fmla="*/ 8121 h 12523"/>
              <a:gd name="connsiteX32" fmla="*/ 1245 w 10000"/>
              <a:gd name="connsiteY32" fmla="*/ 6814 h 12523"/>
              <a:gd name="connsiteX33" fmla="*/ 2114 w 10000"/>
              <a:gd name="connsiteY33" fmla="*/ 6777 h 12523"/>
              <a:gd name="connsiteX34" fmla="*/ 2313 w 10000"/>
              <a:gd name="connsiteY34" fmla="*/ 6335 h 12523"/>
              <a:gd name="connsiteX35" fmla="*/ 1957 w 10000"/>
              <a:gd name="connsiteY35" fmla="*/ 5911 h 12523"/>
              <a:gd name="connsiteX36" fmla="*/ 2886 w 10000"/>
              <a:gd name="connsiteY36" fmla="*/ 4162 h 12523"/>
              <a:gd name="connsiteX37" fmla="*/ 3182 w 10000"/>
              <a:gd name="connsiteY37" fmla="*/ 4070 h 12523"/>
              <a:gd name="connsiteX38" fmla="*/ 3083 w 10000"/>
              <a:gd name="connsiteY38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388 w 10000"/>
              <a:gd name="connsiteY12" fmla="*/ 7275 h 12523"/>
              <a:gd name="connsiteX13" fmla="*/ 9289 w 10000"/>
              <a:gd name="connsiteY13" fmla="*/ 7827 h 12523"/>
              <a:gd name="connsiteX14" fmla="*/ 10000 w 10000"/>
              <a:gd name="connsiteY14" fmla="*/ 8250 h 12523"/>
              <a:gd name="connsiteX15" fmla="*/ 8933 w 10000"/>
              <a:gd name="connsiteY15" fmla="*/ 9540 h 12523"/>
              <a:gd name="connsiteX16" fmla="*/ 8419 w 10000"/>
              <a:gd name="connsiteY16" fmla="*/ 11252 h 12523"/>
              <a:gd name="connsiteX17" fmla="*/ 9269 w 10000"/>
              <a:gd name="connsiteY17" fmla="*/ 12191 h 12523"/>
              <a:gd name="connsiteX18" fmla="*/ 8597 w 10000"/>
              <a:gd name="connsiteY18" fmla="*/ 12062 h 12523"/>
              <a:gd name="connsiteX19" fmla="*/ 7827 w 10000"/>
              <a:gd name="connsiteY19" fmla="*/ 11123 h 12523"/>
              <a:gd name="connsiteX20" fmla="*/ 3083 w 10000"/>
              <a:gd name="connsiteY20" fmla="*/ 11510 h 12523"/>
              <a:gd name="connsiteX21" fmla="*/ 1522 w 10000"/>
              <a:gd name="connsiteY21" fmla="*/ 12025 h 12523"/>
              <a:gd name="connsiteX22" fmla="*/ 870 w 10000"/>
              <a:gd name="connsiteY22" fmla="*/ 12523 h 12523"/>
              <a:gd name="connsiteX23" fmla="*/ 0 w 10000"/>
              <a:gd name="connsiteY23" fmla="*/ 12523 h 12523"/>
              <a:gd name="connsiteX24" fmla="*/ 0 w 10000"/>
              <a:gd name="connsiteY24" fmla="*/ 10239 h 12523"/>
              <a:gd name="connsiteX25" fmla="*/ 752 w 10000"/>
              <a:gd name="connsiteY25" fmla="*/ 9852 h 12523"/>
              <a:gd name="connsiteX26" fmla="*/ 1384 w 10000"/>
              <a:gd name="connsiteY26" fmla="*/ 9226 h 12523"/>
              <a:gd name="connsiteX27" fmla="*/ 1166 w 10000"/>
              <a:gd name="connsiteY27" fmla="*/ 9189 h 12523"/>
              <a:gd name="connsiteX28" fmla="*/ 909 w 10000"/>
              <a:gd name="connsiteY28" fmla="*/ 8969 h 12523"/>
              <a:gd name="connsiteX29" fmla="*/ 474 w 10000"/>
              <a:gd name="connsiteY29" fmla="*/ 8121 h 12523"/>
              <a:gd name="connsiteX30" fmla="*/ 890 w 10000"/>
              <a:gd name="connsiteY30" fmla="*/ 8121 h 12523"/>
              <a:gd name="connsiteX31" fmla="*/ 1245 w 10000"/>
              <a:gd name="connsiteY31" fmla="*/ 6814 h 12523"/>
              <a:gd name="connsiteX32" fmla="*/ 2114 w 10000"/>
              <a:gd name="connsiteY32" fmla="*/ 6777 h 12523"/>
              <a:gd name="connsiteX33" fmla="*/ 2313 w 10000"/>
              <a:gd name="connsiteY33" fmla="*/ 6335 h 12523"/>
              <a:gd name="connsiteX34" fmla="*/ 1957 w 10000"/>
              <a:gd name="connsiteY34" fmla="*/ 5911 h 12523"/>
              <a:gd name="connsiteX35" fmla="*/ 2886 w 10000"/>
              <a:gd name="connsiteY35" fmla="*/ 4162 h 12523"/>
              <a:gd name="connsiteX36" fmla="*/ 3182 w 10000"/>
              <a:gd name="connsiteY36" fmla="*/ 4070 h 12523"/>
              <a:gd name="connsiteX37" fmla="*/ 3083 w 10000"/>
              <a:gd name="connsiteY37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055 w 10000"/>
              <a:gd name="connsiteY12" fmla="*/ 6638 h 12523"/>
              <a:gd name="connsiteX13" fmla="*/ 9388 w 10000"/>
              <a:gd name="connsiteY13" fmla="*/ 7275 h 12523"/>
              <a:gd name="connsiteX14" fmla="*/ 9289 w 10000"/>
              <a:gd name="connsiteY14" fmla="*/ 7827 h 12523"/>
              <a:gd name="connsiteX15" fmla="*/ 10000 w 10000"/>
              <a:gd name="connsiteY15" fmla="*/ 8250 h 12523"/>
              <a:gd name="connsiteX16" fmla="*/ 8933 w 10000"/>
              <a:gd name="connsiteY16" fmla="*/ 9540 h 12523"/>
              <a:gd name="connsiteX17" fmla="*/ 8419 w 10000"/>
              <a:gd name="connsiteY17" fmla="*/ 11252 h 12523"/>
              <a:gd name="connsiteX18" fmla="*/ 9269 w 10000"/>
              <a:gd name="connsiteY18" fmla="*/ 12191 h 12523"/>
              <a:gd name="connsiteX19" fmla="*/ 8597 w 10000"/>
              <a:gd name="connsiteY19" fmla="*/ 12062 h 12523"/>
              <a:gd name="connsiteX20" fmla="*/ 7827 w 10000"/>
              <a:gd name="connsiteY20" fmla="*/ 11123 h 12523"/>
              <a:gd name="connsiteX21" fmla="*/ 3083 w 10000"/>
              <a:gd name="connsiteY21" fmla="*/ 11510 h 12523"/>
              <a:gd name="connsiteX22" fmla="*/ 1522 w 10000"/>
              <a:gd name="connsiteY22" fmla="*/ 12025 h 12523"/>
              <a:gd name="connsiteX23" fmla="*/ 870 w 10000"/>
              <a:gd name="connsiteY23" fmla="*/ 12523 h 12523"/>
              <a:gd name="connsiteX24" fmla="*/ 0 w 10000"/>
              <a:gd name="connsiteY24" fmla="*/ 12523 h 12523"/>
              <a:gd name="connsiteX25" fmla="*/ 0 w 10000"/>
              <a:gd name="connsiteY25" fmla="*/ 10239 h 12523"/>
              <a:gd name="connsiteX26" fmla="*/ 752 w 10000"/>
              <a:gd name="connsiteY26" fmla="*/ 9852 h 12523"/>
              <a:gd name="connsiteX27" fmla="*/ 1384 w 10000"/>
              <a:gd name="connsiteY27" fmla="*/ 9226 h 12523"/>
              <a:gd name="connsiteX28" fmla="*/ 1166 w 10000"/>
              <a:gd name="connsiteY28" fmla="*/ 9189 h 12523"/>
              <a:gd name="connsiteX29" fmla="*/ 909 w 10000"/>
              <a:gd name="connsiteY29" fmla="*/ 8969 h 12523"/>
              <a:gd name="connsiteX30" fmla="*/ 474 w 10000"/>
              <a:gd name="connsiteY30" fmla="*/ 8121 h 12523"/>
              <a:gd name="connsiteX31" fmla="*/ 890 w 10000"/>
              <a:gd name="connsiteY31" fmla="*/ 8121 h 12523"/>
              <a:gd name="connsiteX32" fmla="*/ 1245 w 10000"/>
              <a:gd name="connsiteY32" fmla="*/ 6814 h 12523"/>
              <a:gd name="connsiteX33" fmla="*/ 2114 w 10000"/>
              <a:gd name="connsiteY33" fmla="*/ 6777 h 12523"/>
              <a:gd name="connsiteX34" fmla="*/ 2313 w 10000"/>
              <a:gd name="connsiteY34" fmla="*/ 6335 h 12523"/>
              <a:gd name="connsiteX35" fmla="*/ 1957 w 10000"/>
              <a:gd name="connsiteY35" fmla="*/ 5911 h 12523"/>
              <a:gd name="connsiteX36" fmla="*/ 2886 w 10000"/>
              <a:gd name="connsiteY36" fmla="*/ 4162 h 12523"/>
              <a:gd name="connsiteX37" fmla="*/ 3182 w 10000"/>
              <a:gd name="connsiteY37" fmla="*/ 4070 h 12523"/>
              <a:gd name="connsiteX38" fmla="*/ 3083 w 10000"/>
              <a:gd name="connsiteY38" fmla="*/ 3793 h 12523"/>
              <a:gd name="connsiteX0" fmla="*/ 3083 w 13671"/>
              <a:gd name="connsiteY0" fmla="*/ 3793 h 12523"/>
              <a:gd name="connsiteX1" fmla="*/ 5258 w 13671"/>
              <a:gd name="connsiteY1" fmla="*/ 3241 h 12523"/>
              <a:gd name="connsiteX2" fmla="*/ 5376 w 13671"/>
              <a:gd name="connsiteY2" fmla="*/ 2947 h 12523"/>
              <a:gd name="connsiteX3" fmla="*/ 5711 w 13671"/>
              <a:gd name="connsiteY3" fmla="*/ 2837 h 12523"/>
              <a:gd name="connsiteX4" fmla="*/ 6344 w 13671"/>
              <a:gd name="connsiteY4" fmla="*/ 2928 h 12523"/>
              <a:gd name="connsiteX5" fmla="*/ 6878 w 13671"/>
              <a:gd name="connsiteY5" fmla="*/ 2523 h 12523"/>
              <a:gd name="connsiteX6" fmla="*/ 7172 w 13671"/>
              <a:gd name="connsiteY6" fmla="*/ 1880 h 12523"/>
              <a:gd name="connsiteX7" fmla="*/ 7844 w 13671"/>
              <a:gd name="connsiteY7" fmla="*/ 1880 h 12523"/>
              <a:gd name="connsiteX8" fmla="*/ 8516 w 13671"/>
              <a:gd name="connsiteY8" fmla="*/ 418 h 12523"/>
              <a:gd name="connsiteX9" fmla="*/ 9413 w 13671"/>
              <a:gd name="connsiteY9" fmla="*/ 0 h 12523"/>
              <a:gd name="connsiteX10" fmla="*/ 8557 w 13671"/>
              <a:gd name="connsiteY10" fmla="*/ 6170 h 12523"/>
              <a:gd name="connsiteX11" fmla="*/ 8735 w 13671"/>
              <a:gd name="connsiteY11" fmla="*/ 6095 h 12523"/>
              <a:gd name="connsiteX12" fmla="*/ 13671 w 13671"/>
              <a:gd name="connsiteY12" fmla="*/ 1671 h 12523"/>
              <a:gd name="connsiteX13" fmla="*/ 9388 w 13671"/>
              <a:gd name="connsiteY13" fmla="*/ 7275 h 12523"/>
              <a:gd name="connsiteX14" fmla="*/ 9289 w 13671"/>
              <a:gd name="connsiteY14" fmla="*/ 7827 h 12523"/>
              <a:gd name="connsiteX15" fmla="*/ 10000 w 13671"/>
              <a:gd name="connsiteY15" fmla="*/ 8250 h 12523"/>
              <a:gd name="connsiteX16" fmla="*/ 8933 w 13671"/>
              <a:gd name="connsiteY16" fmla="*/ 9540 h 12523"/>
              <a:gd name="connsiteX17" fmla="*/ 8419 w 13671"/>
              <a:gd name="connsiteY17" fmla="*/ 11252 h 12523"/>
              <a:gd name="connsiteX18" fmla="*/ 9269 w 13671"/>
              <a:gd name="connsiteY18" fmla="*/ 12191 h 12523"/>
              <a:gd name="connsiteX19" fmla="*/ 8597 w 13671"/>
              <a:gd name="connsiteY19" fmla="*/ 12062 h 12523"/>
              <a:gd name="connsiteX20" fmla="*/ 7827 w 13671"/>
              <a:gd name="connsiteY20" fmla="*/ 11123 h 12523"/>
              <a:gd name="connsiteX21" fmla="*/ 3083 w 13671"/>
              <a:gd name="connsiteY21" fmla="*/ 11510 h 12523"/>
              <a:gd name="connsiteX22" fmla="*/ 1522 w 13671"/>
              <a:gd name="connsiteY22" fmla="*/ 12025 h 12523"/>
              <a:gd name="connsiteX23" fmla="*/ 870 w 13671"/>
              <a:gd name="connsiteY23" fmla="*/ 12523 h 12523"/>
              <a:gd name="connsiteX24" fmla="*/ 0 w 13671"/>
              <a:gd name="connsiteY24" fmla="*/ 12523 h 12523"/>
              <a:gd name="connsiteX25" fmla="*/ 0 w 13671"/>
              <a:gd name="connsiteY25" fmla="*/ 10239 h 12523"/>
              <a:gd name="connsiteX26" fmla="*/ 752 w 13671"/>
              <a:gd name="connsiteY26" fmla="*/ 9852 h 12523"/>
              <a:gd name="connsiteX27" fmla="*/ 1384 w 13671"/>
              <a:gd name="connsiteY27" fmla="*/ 9226 h 12523"/>
              <a:gd name="connsiteX28" fmla="*/ 1166 w 13671"/>
              <a:gd name="connsiteY28" fmla="*/ 9189 h 12523"/>
              <a:gd name="connsiteX29" fmla="*/ 909 w 13671"/>
              <a:gd name="connsiteY29" fmla="*/ 8969 h 12523"/>
              <a:gd name="connsiteX30" fmla="*/ 474 w 13671"/>
              <a:gd name="connsiteY30" fmla="*/ 8121 h 12523"/>
              <a:gd name="connsiteX31" fmla="*/ 890 w 13671"/>
              <a:gd name="connsiteY31" fmla="*/ 8121 h 12523"/>
              <a:gd name="connsiteX32" fmla="*/ 1245 w 13671"/>
              <a:gd name="connsiteY32" fmla="*/ 6814 h 12523"/>
              <a:gd name="connsiteX33" fmla="*/ 2114 w 13671"/>
              <a:gd name="connsiteY33" fmla="*/ 6777 h 12523"/>
              <a:gd name="connsiteX34" fmla="*/ 2313 w 13671"/>
              <a:gd name="connsiteY34" fmla="*/ 6335 h 12523"/>
              <a:gd name="connsiteX35" fmla="*/ 1957 w 13671"/>
              <a:gd name="connsiteY35" fmla="*/ 5911 h 12523"/>
              <a:gd name="connsiteX36" fmla="*/ 2886 w 13671"/>
              <a:gd name="connsiteY36" fmla="*/ 4162 h 12523"/>
              <a:gd name="connsiteX37" fmla="*/ 3182 w 13671"/>
              <a:gd name="connsiteY37" fmla="*/ 4070 h 12523"/>
              <a:gd name="connsiteX38" fmla="*/ 3083 w 13671"/>
              <a:gd name="connsiteY38" fmla="*/ 3793 h 12523"/>
              <a:gd name="connsiteX0" fmla="*/ 3083 w 13671"/>
              <a:gd name="connsiteY0" fmla="*/ 3793 h 12523"/>
              <a:gd name="connsiteX1" fmla="*/ 5258 w 13671"/>
              <a:gd name="connsiteY1" fmla="*/ 3241 h 12523"/>
              <a:gd name="connsiteX2" fmla="*/ 5376 w 13671"/>
              <a:gd name="connsiteY2" fmla="*/ 2947 h 12523"/>
              <a:gd name="connsiteX3" fmla="*/ 5711 w 13671"/>
              <a:gd name="connsiteY3" fmla="*/ 2837 h 12523"/>
              <a:gd name="connsiteX4" fmla="*/ 6344 w 13671"/>
              <a:gd name="connsiteY4" fmla="*/ 2928 h 12523"/>
              <a:gd name="connsiteX5" fmla="*/ 6878 w 13671"/>
              <a:gd name="connsiteY5" fmla="*/ 2523 h 12523"/>
              <a:gd name="connsiteX6" fmla="*/ 7172 w 13671"/>
              <a:gd name="connsiteY6" fmla="*/ 1880 h 12523"/>
              <a:gd name="connsiteX7" fmla="*/ 7844 w 13671"/>
              <a:gd name="connsiteY7" fmla="*/ 1880 h 12523"/>
              <a:gd name="connsiteX8" fmla="*/ 8516 w 13671"/>
              <a:gd name="connsiteY8" fmla="*/ 418 h 12523"/>
              <a:gd name="connsiteX9" fmla="*/ 9413 w 13671"/>
              <a:gd name="connsiteY9" fmla="*/ 0 h 12523"/>
              <a:gd name="connsiteX10" fmla="*/ 8557 w 13671"/>
              <a:gd name="connsiteY10" fmla="*/ 6170 h 12523"/>
              <a:gd name="connsiteX11" fmla="*/ 8735 w 13671"/>
              <a:gd name="connsiteY11" fmla="*/ 6095 h 12523"/>
              <a:gd name="connsiteX12" fmla="*/ 13671 w 13671"/>
              <a:gd name="connsiteY12" fmla="*/ 1671 h 12523"/>
              <a:gd name="connsiteX13" fmla="*/ 11142 w 13671"/>
              <a:gd name="connsiteY13" fmla="*/ 5025 h 12523"/>
              <a:gd name="connsiteX14" fmla="*/ 9388 w 13671"/>
              <a:gd name="connsiteY14" fmla="*/ 7275 h 12523"/>
              <a:gd name="connsiteX15" fmla="*/ 9289 w 13671"/>
              <a:gd name="connsiteY15" fmla="*/ 7827 h 12523"/>
              <a:gd name="connsiteX16" fmla="*/ 10000 w 13671"/>
              <a:gd name="connsiteY16" fmla="*/ 8250 h 12523"/>
              <a:gd name="connsiteX17" fmla="*/ 8933 w 13671"/>
              <a:gd name="connsiteY17" fmla="*/ 9540 h 12523"/>
              <a:gd name="connsiteX18" fmla="*/ 8419 w 13671"/>
              <a:gd name="connsiteY18" fmla="*/ 11252 h 12523"/>
              <a:gd name="connsiteX19" fmla="*/ 9269 w 13671"/>
              <a:gd name="connsiteY19" fmla="*/ 12191 h 12523"/>
              <a:gd name="connsiteX20" fmla="*/ 8597 w 13671"/>
              <a:gd name="connsiteY20" fmla="*/ 12062 h 12523"/>
              <a:gd name="connsiteX21" fmla="*/ 7827 w 13671"/>
              <a:gd name="connsiteY21" fmla="*/ 11123 h 12523"/>
              <a:gd name="connsiteX22" fmla="*/ 3083 w 13671"/>
              <a:gd name="connsiteY22" fmla="*/ 11510 h 12523"/>
              <a:gd name="connsiteX23" fmla="*/ 1522 w 13671"/>
              <a:gd name="connsiteY23" fmla="*/ 12025 h 12523"/>
              <a:gd name="connsiteX24" fmla="*/ 870 w 13671"/>
              <a:gd name="connsiteY24" fmla="*/ 12523 h 12523"/>
              <a:gd name="connsiteX25" fmla="*/ 0 w 13671"/>
              <a:gd name="connsiteY25" fmla="*/ 12523 h 12523"/>
              <a:gd name="connsiteX26" fmla="*/ 0 w 13671"/>
              <a:gd name="connsiteY26" fmla="*/ 10239 h 12523"/>
              <a:gd name="connsiteX27" fmla="*/ 752 w 13671"/>
              <a:gd name="connsiteY27" fmla="*/ 9852 h 12523"/>
              <a:gd name="connsiteX28" fmla="*/ 1384 w 13671"/>
              <a:gd name="connsiteY28" fmla="*/ 9226 h 12523"/>
              <a:gd name="connsiteX29" fmla="*/ 1166 w 13671"/>
              <a:gd name="connsiteY29" fmla="*/ 9189 h 12523"/>
              <a:gd name="connsiteX30" fmla="*/ 909 w 13671"/>
              <a:gd name="connsiteY30" fmla="*/ 8969 h 12523"/>
              <a:gd name="connsiteX31" fmla="*/ 474 w 13671"/>
              <a:gd name="connsiteY31" fmla="*/ 8121 h 12523"/>
              <a:gd name="connsiteX32" fmla="*/ 890 w 13671"/>
              <a:gd name="connsiteY32" fmla="*/ 8121 h 12523"/>
              <a:gd name="connsiteX33" fmla="*/ 1245 w 13671"/>
              <a:gd name="connsiteY33" fmla="*/ 6814 h 12523"/>
              <a:gd name="connsiteX34" fmla="*/ 2114 w 13671"/>
              <a:gd name="connsiteY34" fmla="*/ 6777 h 12523"/>
              <a:gd name="connsiteX35" fmla="*/ 2313 w 13671"/>
              <a:gd name="connsiteY35" fmla="*/ 6335 h 12523"/>
              <a:gd name="connsiteX36" fmla="*/ 1957 w 13671"/>
              <a:gd name="connsiteY36" fmla="*/ 5911 h 12523"/>
              <a:gd name="connsiteX37" fmla="*/ 2886 w 13671"/>
              <a:gd name="connsiteY37" fmla="*/ 4162 h 12523"/>
              <a:gd name="connsiteX38" fmla="*/ 3182 w 13671"/>
              <a:gd name="connsiteY38" fmla="*/ 4070 h 12523"/>
              <a:gd name="connsiteX39" fmla="*/ 3083 w 13671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253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3015 w 15240"/>
              <a:gd name="connsiteY14" fmla="*/ 3611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5240 w 15240"/>
              <a:gd name="connsiteY14" fmla="*/ 1984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10533 w 15240"/>
              <a:gd name="connsiteY10" fmla="*/ 1044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5240 w 15240"/>
              <a:gd name="connsiteY14" fmla="*/ 1984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735 w 15240"/>
              <a:gd name="connsiteY10" fmla="*/ 6095 h 12523"/>
              <a:gd name="connsiteX11" fmla="*/ 13671 w 15240"/>
              <a:gd name="connsiteY11" fmla="*/ 1671 h 12523"/>
              <a:gd name="connsiteX12" fmla="*/ 15240 w 15240"/>
              <a:gd name="connsiteY12" fmla="*/ 1357 h 12523"/>
              <a:gd name="connsiteX13" fmla="*/ 15240 w 15240"/>
              <a:gd name="connsiteY13" fmla="*/ 1984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4126 h 12856"/>
              <a:gd name="connsiteX1" fmla="*/ 5258 w 15240"/>
              <a:gd name="connsiteY1" fmla="*/ 3574 h 12856"/>
              <a:gd name="connsiteX2" fmla="*/ 5376 w 15240"/>
              <a:gd name="connsiteY2" fmla="*/ 3280 h 12856"/>
              <a:gd name="connsiteX3" fmla="*/ 5711 w 15240"/>
              <a:gd name="connsiteY3" fmla="*/ 3170 h 12856"/>
              <a:gd name="connsiteX4" fmla="*/ 6344 w 15240"/>
              <a:gd name="connsiteY4" fmla="*/ 3261 h 12856"/>
              <a:gd name="connsiteX5" fmla="*/ 6878 w 15240"/>
              <a:gd name="connsiteY5" fmla="*/ 2856 h 12856"/>
              <a:gd name="connsiteX6" fmla="*/ 7172 w 15240"/>
              <a:gd name="connsiteY6" fmla="*/ 2213 h 12856"/>
              <a:gd name="connsiteX7" fmla="*/ 7844 w 15240"/>
              <a:gd name="connsiteY7" fmla="*/ 2213 h 12856"/>
              <a:gd name="connsiteX8" fmla="*/ 8516 w 15240"/>
              <a:gd name="connsiteY8" fmla="*/ 751 h 12856"/>
              <a:gd name="connsiteX9" fmla="*/ 9413 w 15240"/>
              <a:gd name="connsiteY9" fmla="*/ 333 h 12856"/>
              <a:gd name="connsiteX10" fmla="*/ 9363 w 15240"/>
              <a:gd name="connsiteY10" fmla="*/ 1016 h 12856"/>
              <a:gd name="connsiteX11" fmla="*/ 8735 w 15240"/>
              <a:gd name="connsiteY11" fmla="*/ 6428 h 12856"/>
              <a:gd name="connsiteX12" fmla="*/ 13671 w 15240"/>
              <a:gd name="connsiteY12" fmla="*/ 2004 h 12856"/>
              <a:gd name="connsiteX13" fmla="*/ 15240 w 15240"/>
              <a:gd name="connsiteY13" fmla="*/ 1690 h 12856"/>
              <a:gd name="connsiteX14" fmla="*/ 15240 w 15240"/>
              <a:gd name="connsiteY14" fmla="*/ 2317 h 12856"/>
              <a:gd name="connsiteX15" fmla="*/ 9388 w 15240"/>
              <a:gd name="connsiteY15" fmla="*/ 7608 h 12856"/>
              <a:gd name="connsiteX16" fmla="*/ 9289 w 15240"/>
              <a:gd name="connsiteY16" fmla="*/ 8160 h 12856"/>
              <a:gd name="connsiteX17" fmla="*/ 10000 w 15240"/>
              <a:gd name="connsiteY17" fmla="*/ 8583 h 12856"/>
              <a:gd name="connsiteX18" fmla="*/ 8933 w 15240"/>
              <a:gd name="connsiteY18" fmla="*/ 9873 h 12856"/>
              <a:gd name="connsiteX19" fmla="*/ 8419 w 15240"/>
              <a:gd name="connsiteY19" fmla="*/ 11585 h 12856"/>
              <a:gd name="connsiteX20" fmla="*/ 9269 w 15240"/>
              <a:gd name="connsiteY20" fmla="*/ 12524 h 12856"/>
              <a:gd name="connsiteX21" fmla="*/ 8597 w 15240"/>
              <a:gd name="connsiteY21" fmla="*/ 12395 h 12856"/>
              <a:gd name="connsiteX22" fmla="*/ 7827 w 15240"/>
              <a:gd name="connsiteY22" fmla="*/ 11456 h 12856"/>
              <a:gd name="connsiteX23" fmla="*/ 3083 w 15240"/>
              <a:gd name="connsiteY23" fmla="*/ 11843 h 12856"/>
              <a:gd name="connsiteX24" fmla="*/ 1522 w 15240"/>
              <a:gd name="connsiteY24" fmla="*/ 12358 h 12856"/>
              <a:gd name="connsiteX25" fmla="*/ 870 w 15240"/>
              <a:gd name="connsiteY25" fmla="*/ 12856 h 12856"/>
              <a:gd name="connsiteX26" fmla="*/ 0 w 15240"/>
              <a:gd name="connsiteY26" fmla="*/ 12856 h 12856"/>
              <a:gd name="connsiteX27" fmla="*/ 0 w 15240"/>
              <a:gd name="connsiteY27" fmla="*/ 10572 h 12856"/>
              <a:gd name="connsiteX28" fmla="*/ 752 w 15240"/>
              <a:gd name="connsiteY28" fmla="*/ 10185 h 12856"/>
              <a:gd name="connsiteX29" fmla="*/ 1384 w 15240"/>
              <a:gd name="connsiteY29" fmla="*/ 9559 h 12856"/>
              <a:gd name="connsiteX30" fmla="*/ 1166 w 15240"/>
              <a:gd name="connsiteY30" fmla="*/ 9522 h 12856"/>
              <a:gd name="connsiteX31" fmla="*/ 909 w 15240"/>
              <a:gd name="connsiteY31" fmla="*/ 9302 h 12856"/>
              <a:gd name="connsiteX32" fmla="*/ 474 w 15240"/>
              <a:gd name="connsiteY32" fmla="*/ 8454 h 12856"/>
              <a:gd name="connsiteX33" fmla="*/ 890 w 15240"/>
              <a:gd name="connsiteY33" fmla="*/ 8454 h 12856"/>
              <a:gd name="connsiteX34" fmla="*/ 1245 w 15240"/>
              <a:gd name="connsiteY34" fmla="*/ 7147 h 12856"/>
              <a:gd name="connsiteX35" fmla="*/ 2114 w 15240"/>
              <a:gd name="connsiteY35" fmla="*/ 7110 h 12856"/>
              <a:gd name="connsiteX36" fmla="*/ 2313 w 15240"/>
              <a:gd name="connsiteY36" fmla="*/ 6668 h 12856"/>
              <a:gd name="connsiteX37" fmla="*/ 1957 w 15240"/>
              <a:gd name="connsiteY37" fmla="*/ 6244 h 12856"/>
              <a:gd name="connsiteX38" fmla="*/ 2886 w 15240"/>
              <a:gd name="connsiteY38" fmla="*/ 4495 h 12856"/>
              <a:gd name="connsiteX39" fmla="*/ 3182 w 15240"/>
              <a:gd name="connsiteY39" fmla="*/ 4403 h 12856"/>
              <a:gd name="connsiteX40" fmla="*/ 3083 w 15240"/>
              <a:gd name="connsiteY40" fmla="*/ 4126 h 12856"/>
              <a:gd name="connsiteX0" fmla="*/ 3083 w 15240"/>
              <a:gd name="connsiteY0" fmla="*/ 4078 h 12808"/>
              <a:gd name="connsiteX1" fmla="*/ 5258 w 15240"/>
              <a:gd name="connsiteY1" fmla="*/ 3526 h 12808"/>
              <a:gd name="connsiteX2" fmla="*/ 5376 w 15240"/>
              <a:gd name="connsiteY2" fmla="*/ 3232 h 12808"/>
              <a:gd name="connsiteX3" fmla="*/ 5711 w 15240"/>
              <a:gd name="connsiteY3" fmla="*/ 3122 h 12808"/>
              <a:gd name="connsiteX4" fmla="*/ 6344 w 15240"/>
              <a:gd name="connsiteY4" fmla="*/ 3213 h 12808"/>
              <a:gd name="connsiteX5" fmla="*/ 6878 w 15240"/>
              <a:gd name="connsiteY5" fmla="*/ 2808 h 12808"/>
              <a:gd name="connsiteX6" fmla="*/ 7172 w 15240"/>
              <a:gd name="connsiteY6" fmla="*/ 2165 h 12808"/>
              <a:gd name="connsiteX7" fmla="*/ 7844 w 15240"/>
              <a:gd name="connsiteY7" fmla="*/ 2165 h 12808"/>
              <a:gd name="connsiteX8" fmla="*/ 8516 w 15240"/>
              <a:gd name="connsiteY8" fmla="*/ 703 h 12808"/>
              <a:gd name="connsiteX9" fmla="*/ 9413 w 15240"/>
              <a:gd name="connsiteY9" fmla="*/ 285 h 12808"/>
              <a:gd name="connsiteX10" fmla="*/ 10085 w 15240"/>
              <a:gd name="connsiteY10" fmla="*/ 1016 h 12808"/>
              <a:gd name="connsiteX11" fmla="*/ 8735 w 15240"/>
              <a:gd name="connsiteY11" fmla="*/ 6380 h 12808"/>
              <a:gd name="connsiteX12" fmla="*/ 13671 w 15240"/>
              <a:gd name="connsiteY12" fmla="*/ 1956 h 12808"/>
              <a:gd name="connsiteX13" fmla="*/ 15240 w 15240"/>
              <a:gd name="connsiteY13" fmla="*/ 1642 h 12808"/>
              <a:gd name="connsiteX14" fmla="*/ 15240 w 15240"/>
              <a:gd name="connsiteY14" fmla="*/ 2269 h 12808"/>
              <a:gd name="connsiteX15" fmla="*/ 9388 w 15240"/>
              <a:gd name="connsiteY15" fmla="*/ 7560 h 12808"/>
              <a:gd name="connsiteX16" fmla="*/ 9289 w 15240"/>
              <a:gd name="connsiteY16" fmla="*/ 8112 h 12808"/>
              <a:gd name="connsiteX17" fmla="*/ 10000 w 15240"/>
              <a:gd name="connsiteY17" fmla="*/ 8535 h 12808"/>
              <a:gd name="connsiteX18" fmla="*/ 8933 w 15240"/>
              <a:gd name="connsiteY18" fmla="*/ 9825 h 12808"/>
              <a:gd name="connsiteX19" fmla="*/ 8419 w 15240"/>
              <a:gd name="connsiteY19" fmla="*/ 11537 h 12808"/>
              <a:gd name="connsiteX20" fmla="*/ 9269 w 15240"/>
              <a:gd name="connsiteY20" fmla="*/ 12476 h 12808"/>
              <a:gd name="connsiteX21" fmla="*/ 8597 w 15240"/>
              <a:gd name="connsiteY21" fmla="*/ 12347 h 12808"/>
              <a:gd name="connsiteX22" fmla="*/ 7827 w 15240"/>
              <a:gd name="connsiteY22" fmla="*/ 11408 h 12808"/>
              <a:gd name="connsiteX23" fmla="*/ 3083 w 15240"/>
              <a:gd name="connsiteY23" fmla="*/ 11795 h 12808"/>
              <a:gd name="connsiteX24" fmla="*/ 1522 w 15240"/>
              <a:gd name="connsiteY24" fmla="*/ 12310 h 12808"/>
              <a:gd name="connsiteX25" fmla="*/ 870 w 15240"/>
              <a:gd name="connsiteY25" fmla="*/ 12808 h 12808"/>
              <a:gd name="connsiteX26" fmla="*/ 0 w 15240"/>
              <a:gd name="connsiteY26" fmla="*/ 12808 h 12808"/>
              <a:gd name="connsiteX27" fmla="*/ 0 w 15240"/>
              <a:gd name="connsiteY27" fmla="*/ 10524 h 12808"/>
              <a:gd name="connsiteX28" fmla="*/ 752 w 15240"/>
              <a:gd name="connsiteY28" fmla="*/ 10137 h 12808"/>
              <a:gd name="connsiteX29" fmla="*/ 1384 w 15240"/>
              <a:gd name="connsiteY29" fmla="*/ 9511 h 12808"/>
              <a:gd name="connsiteX30" fmla="*/ 1166 w 15240"/>
              <a:gd name="connsiteY30" fmla="*/ 9474 h 12808"/>
              <a:gd name="connsiteX31" fmla="*/ 909 w 15240"/>
              <a:gd name="connsiteY31" fmla="*/ 9254 h 12808"/>
              <a:gd name="connsiteX32" fmla="*/ 474 w 15240"/>
              <a:gd name="connsiteY32" fmla="*/ 8406 h 12808"/>
              <a:gd name="connsiteX33" fmla="*/ 890 w 15240"/>
              <a:gd name="connsiteY33" fmla="*/ 8406 h 12808"/>
              <a:gd name="connsiteX34" fmla="*/ 1245 w 15240"/>
              <a:gd name="connsiteY34" fmla="*/ 7099 h 12808"/>
              <a:gd name="connsiteX35" fmla="*/ 2114 w 15240"/>
              <a:gd name="connsiteY35" fmla="*/ 7062 h 12808"/>
              <a:gd name="connsiteX36" fmla="*/ 2313 w 15240"/>
              <a:gd name="connsiteY36" fmla="*/ 6620 h 12808"/>
              <a:gd name="connsiteX37" fmla="*/ 1957 w 15240"/>
              <a:gd name="connsiteY37" fmla="*/ 6196 h 12808"/>
              <a:gd name="connsiteX38" fmla="*/ 2886 w 15240"/>
              <a:gd name="connsiteY38" fmla="*/ 4447 h 12808"/>
              <a:gd name="connsiteX39" fmla="*/ 3182 w 15240"/>
              <a:gd name="connsiteY39" fmla="*/ 4355 h 12808"/>
              <a:gd name="connsiteX40" fmla="*/ 3083 w 15240"/>
              <a:gd name="connsiteY40" fmla="*/ 4078 h 12808"/>
              <a:gd name="connsiteX0" fmla="*/ 3083 w 15240"/>
              <a:gd name="connsiteY0" fmla="*/ 4078 h 12808"/>
              <a:gd name="connsiteX1" fmla="*/ 5258 w 15240"/>
              <a:gd name="connsiteY1" fmla="*/ 3526 h 12808"/>
              <a:gd name="connsiteX2" fmla="*/ 5376 w 15240"/>
              <a:gd name="connsiteY2" fmla="*/ 3232 h 12808"/>
              <a:gd name="connsiteX3" fmla="*/ 5711 w 15240"/>
              <a:gd name="connsiteY3" fmla="*/ 3122 h 12808"/>
              <a:gd name="connsiteX4" fmla="*/ 6344 w 15240"/>
              <a:gd name="connsiteY4" fmla="*/ 3213 h 12808"/>
              <a:gd name="connsiteX5" fmla="*/ 6878 w 15240"/>
              <a:gd name="connsiteY5" fmla="*/ 2808 h 12808"/>
              <a:gd name="connsiteX6" fmla="*/ 7172 w 15240"/>
              <a:gd name="connsiteY6" fmla="*/ 2165 h 12808"/>
              <a:gd name="connsiteX7" fmla="*/ 7844 w 15240"/>
              <a:gd name="connsiteY7" fmla="*/ 2165 h 12808"/>
              <a:gd name="connsiteX8" fmla="*/ 8516 w 15240"/>
              <a:gd name="connsiteY8" fmla="*/ 703 h 12808"/>
              <a:gd name="connsiteX9" fmla="*/ 9413 w 15240"/>
              <a:gd name="connsiteY9" fmla="*/ 285 h 12808"/>
              <a:gd name="connsiteX10" fmla="*/ 10085 w 15240"/>
              <a:gd name="connsiteY10" fmla="*/ 1016 h 12808"/>
              <a:gd name="connsiteX11" fmla="*/ 8735 w 15240"/>
              <a:gd name="connsiteY11" fmla="*/ 6380 h 12808"/>
              <a:gd name="connsiteX12" fmla="*/ 13671 w 15240"/>
              <a:gd name="connsiteY12" fmla="*/ 1956 h 12808"/>
              <a:gd name="connsiteX13" fmla="*/ 15240 w 15240"/>
              <a:gd name="connsiteY13" fmla="*/ 1642 h 12808"/>
              <a:gd name="connsiteX14" fmla="*/ 15240 w 15240"/>
              <a:gd name="connsiteY14" fmla="*/ 2269 h 12808"/>
              <a:gd name="connsiteX15" fmla="*/ 9388 w 15240"/>
              <a:gd name="connsiteY15" fmla="*/ 7560 h 12808"/>
              <a:gd name="connsiteX16" fmla="*/ 9289 w 15240"/>
              <a:gd name="connsiteY16" fmla="*/ 8112 h 12808"/>
              <a:gd name="connsiteX17" fmla="*/ 10000 w 15240"/>
              <a:gd name="connsiteY17" fmla="*/ 8535 h 12808"/>
              <a:gd name="connsiteX18" fmla="*/ 8933 w 15240"/>
              <a:gd name="connsiteY18" fmla="*/ 9825 h 12808"/>
              <a:gd name="connsiteX19" fmla="*/ 8419 w 15240"/>
              <a:gd name="connsiteY19" fmla="*/ 11537 h 12808"/>
              <a:gd name="connsiteX20" fmla="*/ 9269 w 15240"/>
              <a:gd name="connsiteY20" fmla="*/ 12476 h 12808"/>
              <a:gd name="connsiteX21" fmla="*/ 8597 w 15240"/>
              <a:gd name="connsiteY21" fmla="*/ 12347 h 12808"/>
              <a:gd name="connsiteX22" fmla="*/ 7827 w 15240"/>
              <a:gd name="connsiteY22" fmla="*/ 11408 h 12808"/>
              <a:gd name="connsiteX23" fmla="*/ 3083 w 15240"/>
              <a:gd name="connsiteY23" fmla="*/ 11795 h 12808"/>
              <a:gd name="connsiteX24" fmla="*/ 1522 w 15240"/>
              <a:gd name="connsiteY24" fmla="*/ 12310 h 12808"/>
              <a:gd name="connsiteX25" fmla="*/ 870 w 15240"/>
              <a:gd name="connsiteY25" fmla="*/ 12808 h 12808"/>
              <a:gd name="connsiteX26" fmla="*/ 0 w 15240"/>
              <a:gd name="connsiteY26" fmla="*/ 12808 h 12808"/>
              <a:gd name="connsiteX27" fmla="*/ 0 w 15240"/>
              <a:gd name="connsiteY27" fmla="*/ 10524 h 12808"/>
              <a:gd name="connsiteX28" fmla="*/ 752 w 15240"/>
              <a:gd name="connsiteY28" fmla="*/ 10137 h 12808"/>
              <a:gd name="connsiteX29" fmla="*/ 1384 w 15240"/>
              <a:gd name="connsiteY29" fmla="*/ 9511 h 12808"/>
              <a:gd name="connsiteX30" fmla="*/ 1166 w 15240"/>
              <a:gd name="connsiteY30" fmla="*/ 9474 h 12808"/>
              <a:gd name="connsiteX31" fmla="*/ 909 w 15240"/>
              <a:gd name="connsiteY31" fmla="*/ 9254 h 12808"/>
              <a:gd name="connsiteX32" fmla="*/ 474 w 15240"/>
              <a:gd name="connsiteY32" fmla="*/ 8406 h 12808"/>
              <a:gd name="connsiteX33" fmla="*/ 890 w 15240"/>
              <a:gd name="connsiteY33" fmla="*/ 8406 h 12808"/>
              <a:gd name="connsiteX34" fmla="*/ 1245 w 15240"/>
              <a:gd name="connsiteY34" fmla="*/ 7099 h 12808"/>
              <a:gd name="connsiteX35" fmla="*/ 2114 w 15240"/>
              <a:gd name="connsiteY35" fmla="*/ 7062 h 12808"/>
              <a:gd name="connsiteX36" fmla="*/ 2313 w 15240"/>
              <a:gd name="connsiteY36" fmla="*/ 6620 h 12808"/>
              <a:gd name="connsiteX37" fmla="*/ 1957 w 15240"/>
              <a:gd name="connsiteY37" fmla="*/ 6196 h 12808"/>
              <a:gd name="connsiteX38" fmla="*/ 2886 w 15240"/>
              <a:gd name="connsiteY38" fmla="*/ 4447 h 12808"/>
              <a:gd name="connsiteX39" fmla="*/ 3182 w 15240"/>
              <a:gd name="connsiteY39" fmla="*/ 4355 h 12808"/>
              <a:gd name="connsiteX40" fmla="*/ 3083 w 15240"/>
              <a:gd name="connsiteY40" fmla="*/ 4078 h 12808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9525 w 15240"/>
              <a:gd name="connsiteY10" fmla="*/ 1671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5240 w 15240"/>
              <a:gd name="connsiteY14" fmla="*/ 1984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735 w 15240"/>
              <a:gd name="connsiteY10" fmla="*/ 6095 h 12523"/>
              <a:gd name="connsiteX11" fmla="*/ 13671 w 15240"/>
              <a:gd name="connsiteY11" fmla="*/ 1671 h 12523"/>
              <a:gd name="connsiteX12" fmla="*/ 15240 w 15240"/>
              <a:gd name="connsiteY12" fmla="*/ 1357 h 12523"/>
              <a:gd name="connsiteX13" fmla="*/ 15240 w 15240"/>
              <a:gd name="connsiteY13" fmla="*/ 1984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415 h 12145"/>
              <a:gd name="connsiteX1" fmla="*/ 5258 w 15240"/>
              <a:gd name="connsiteY1" fmla="*/ 2863 h 12145"/>
              <a:gd name="connsiteX2" fmla="*/ 5376 w 15240"/>
              <a:gd name="connsiteY2" fmla="*/ 2569 h 12145"/>
              <a:gd name="connsiteX3" fmla="*/ 5711 w 15240"/>
              <a:gd name="connsiteY3" fmla="*/ 2459 h 12145"/>
              <a:gd name="connsiteX4" fmla="*/ 6344 w 15240"/>
              <a:gd name="connsiteY4" fmla="*/ 2550 h 12145"/>
              <a:gd name="connsiteX5" fmla="*/ 6878 w 15240"/>
              <a:gd name="connsiteY5" fmla="*/ 2145 h 12145"/>
              <a:gd name="connsiteX6" fmla="*/ 7172 w 15240"/>
              <a:gd name="connsiteY6" fmla="*/ 1502 h 12145"/>
              <a:gd name="connsiteX7" fmla="*/ 7844 w 15240"/>
              <a:gd name="connsiteY7" fmla="*/ 1502 h 12145"/>
              <a:gd name="connsiteX8" fmla="*/ 8516 w 15240"/>
              <a:gd name="connsiteY8" fmla="*/ 40 h 12145"/>
              <a:gd name="connsiteX9" fmla="*/ 8735 w 15240"/>
              <a:gd name="connsiteY9" fmla="*/ 5717 h 12145"/>
              <a:gd name="connsiteX10" fmla="*/ 13671 w 15240"/>
              <a:gd name="connsiteY10" fmla="*/ 1293 h 12145"/>
              <a:gd name="connsiteX11" fmla="*/ 15240 w 15240"/>
              <a:gd name="connsiteY11" fmla="*/ 979 h 12145"/>
              <a:gd name="connsiteX12" fmla="*/ 15240 w 15240"/>
              <a:gd name="connsiteY12" fmla="*/ 1606 h 12145"/>
              <a:gd name="connsiteX13" fmla="*/ 9388 w 15240"/>
              <a:gd name="connsiteY13" fmla="*/ 6897 h 12145"/>
              <a:gd name="connsiteX14" fmla="*/ 9289 w 15240"/>
              <a:gd name="connsiteY14" fmla="*/ 7449 h 12145"/>
              <a:gd name="connsiteX15" fmla="*/ 10000 w 15240"/>
              <a:gd name="connsiteY15" fmla="*/ 7872 h 12145"/>
              <a:gd name="connsiteX16" fmla="*/ 8933 w 15240"/>
              <a:gd name="connsiteY16" fmla="*/ 9162 h 12145"/>
              <a:gd name="connsiteX17" fmla="*/ 8419 w 15240"/>
              <a:gd name="connsiteY17" fmla="*/ 10874 h 12145"/>
              <a:gd name="connsiteX18" fmla="*/ 9269 w 15240"/>
              <a:gd name="connsiteY18" fmla="*/ 11813 h 12145"/>
              <a:gd name="connsiteX19" fmla="*/ 8597 w 15240"/>
              <a:gd name="connsiteY19" fmla="*/ 11684 h 12145"/>
              <a:gd name="connsiteX20" fmla="*/ 7827 w 15240"/>
              <a:gd name="connsiteY20" fmla="*/ 10745 h 12145"/>
              <a:gd name="connsiteX21" fmla="*/ 3083 w 15240"/>
              <a:gd name="connsiteY21" fmla="*/ 11132 h 12145"/>
              <a:gd name="connsiteX22" fmla="*/ 1522 w 15240"/>
              <a:gd name="connsiteY22" fmla="*/ 11647 h 12145"/>
              <a:gd name="connsiteX23" fmla="*/ 870 w 15240"/>
              <a:gd name="connsiteY23" fmla="*/ 12145 h 12145"/>
              <a:gd name="connsiteX24" fmla="*/ 0 w 15240"/>
              <a:gd name="connsiteY24" fmla="*/ 12145 h 12145"/>
              <a:gd name="connsiteX25" fmla="*/ 0 w 15240"/>
              <a:gd name="connsiteY25" fmla="*/ 9861 h 12145"/>
              <a:gd name="connsiteX26" fmla="*/ 752 w 15240"/>
              <a:gd name="connsiteY26" fmla="*/ 9474 h 12145"/>
              <a:gd name="connsiteX27" fmla="*/ 1384 w 15240"/>
              <a:gd name="connsiteY27" fmla="*/ 8848 h 12145"/>
              <a:gd name="connsiteX28" fmla="*/ 1166 w 15240"/>
              <a:gd name="connsiteY28" fmla="*/ 8811 h 12145"/>
              <a:gd name="connsiteX29" fmla="*/ 909 w 15240"/>
              <a:gd name="connsiteY29" fmla="*/ 8591 h 12145"/>
              <a:gd name="connsiteX30" fmla="*/ 474 w 15240"/>
              <a:gd name="connsiteY30" fmla="*/ 7743 h 12145"/>
              <a:gd name="connsiteX31" fmla="*/ 890 w 15240"/>
              <a:gd name="connsiteY31" fmla="*/ 7743 h 12145"/>
              <a:gd name="connsiteX32" fmla="*/ 1245 w 15240"/>
              <a:gd name="connsiteY32" fmla="*/ 6436 h 12145"/>
              <a:gd name="connsiteX33" fmla="*/ 2114 w 15240"/>
              <a:gd name="connsiteY33" fmla="*/ 6399 h 12145"/>
              <a:gd name="connsiteX34" fmla="*/ 2313 w 15240"/>
              <a:gd name="connsiteY34" fmla="*/ 5957 h 12145"/>
              <a:gd name="connsiteX35" fmla="*/ 1957 w 15240"/>
              <a:gd name="connsiteY35" fmla="*/ 5533 h 12145"/>
              <a:gd name="connsiteX36" fmla="*/ 2886 w 15240"/>
              <a:gd name="connsiteY36" fmla="*/ 3784 h 12145"/>
              <a:gd name="connsiteX37" fmla="*/ 3182 w 15240"/>
              <a:gd name="connsiteY37" fmla="*/ 3692 h 12145"/>
              <a:gd name="connsiteX38" fmla="*/ 3083 w 15240"/>
              <a:gd name="connsiteY38" fmla="*/ 3415 h 12145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7844 w 15240"/>
              <a:gd name="connsiteY7" fmla="*/ 523 h 11166"/>
              <a:gd name="connsiteX8" fmla="*/ 8735 w 15240"/>
              <a:gd name="connsiteY8" fmla="*/ 4738 h 11166"/>
              <a:gd name="connsiteX9" fmla="*/ 13671 w 15240"/>
              <a:gd name="connsiteY9" fmla="*/ 314 h 11166"/>
              <a:gd name="connsiteX10" fmla="*/ 15240 w 15240"/>
              <a:gd name="connsiteY10" fmla="*/ 0 h 11166"/>
              <a:gd name="connsiteX11" fmla="*/ 15240 w 15240"/>
              <a:gd name="connsiteY11" fmla="*/ 627 h 11166"/>
              <a:gd name="connsiteX12" fmla="*/ 9388 w 15240"/>
              <a:gd name="connsiteY12" fmla="*/ 5918 h 11166"/>
              <a:gd name="connsiteX13" fmla="*/ 9289 w 15240"/>
              <a:gd name="connsiteY13" fmla="*/ 6470 h 11166"/>
              <a:gd name="connsiteX14" fmla="*/ 10000 w 15240"/>
              <a:gd name="connsiteY14" fmla="*/ 6893 h 11166"/>
              <a:gd name="connsiteX15" fmla="*/ 8933 w 15240"/>
              <a:gd name="connsiteY15" fmla="*/ 8183 h 11166"/>
              <a:gd name="connsiteX16" fmla="*/ 8419 w 15240"/>
              <a:gd name="connsiteY16" fmla="*/ 9895 h 11166"/>
              <a:gd name="connsiteX17" fmla="*/ 9269 w 15240"/>
              <a:gd name="connsiteY17" fmla="*/ 10834 h 11166"/>
              <a:gd name="connsiteX18" fmla="*/ 8597 w 15240"/>
              <a:gd name="connsiteY18" fmla="*/ 10705 h 11166"/>
              <a:gd name="connsiteX19" fmla="*/ 7827 w 15240"/>
              <a:gd name="connsiteY19" fmla="*/ 9766 h 11166"/>
              <a:gd name="connsiteX20" fmla="*/ 3083 w 15240"/>
              <a:gd name="connsiteY20" fmla="*/ 10153 h 11166"/>
              <a:gd name="connsiteX21" fmla="*/ 1522 w 15240"/>
              <a:gd name="connsiteY21" fmla="*/ 10668 h 11166"/>
              <a:gd name="connsiteX22" fmla="*/ 870 w 15240"/>
              <a:gd name="connsiteY22" fmla="*/ 11166 h 11166"/>
              <a:gd name="connsiteX23" fmla="*/ 0 w 15240"/>
              <a:gd name="connsiteY23" fmla="*/ 11166 h 11166"/>
              <a:gd name="connsiteX24" fmla="*/ 0 w 15240"/>
              <a:gd name="connsiteY24" fmla="*/ 8882 h 11166"/>
              <a:gd name="connsiteX25" fmla="*/ 752 w 15240"/>
              <a:gd name="connsiteY25" fmla="*/ 8495 h 11166"/>
              <a:gd name="connsiteX26" fmla="*/ 1384 w 15240"/>
              <a:gd name="connsiteY26" fmla="*/ 7869 h 11166"/>
              <a:gd name="connsiteX27" fmla="*/ 1166 w 15240"/>
              <a:gd name="connsiteY27" fmla="*/ 7832 h 11166"/>
              <a:gd name="connsiteX28" fmla="*/ 909 w 15240"/>
              <a:gd name="connsiteY28" fmla="*/ 7612 h 11166"/>
              <a:gd name="connsiteX29" fmla="*/ 474 w 15240"/>
              <a:gd name="connsiteY29" fmla="*/ 6764 h 11166"/>
              <a:gd name="connsiteX30" fmla="*/ 890 w 15240"/>
              <a:gd name="connsiteY30" fmla="*/ 6764 h 11166"/>
              <a:gd name="connsiteX31" fmla="*/ 1245 w 15240"/>
              <a:gd name="connsiteY31" fmla="*/ 5457 h 11166"/>
              <a:gd name="connsiteX32" fmla="*/ 2114 w 15240"/>
              <a:gd name="connsiteY32" fmla="*/ 5420 h 11166"/>
              <a:gd name="connsiteX33" fmla="*/ 2313 w 15240"/>
              <a:gd name="connsiteY33" fmla="*/ 4978 h 11166"/>
              <a:gd name="connsiteX34" fmla="*/ 1957 w 15240"/>
              <a:gd name="connsiteY34" fmla="*/ 4554 h 11166"/>
              <a:gd name="connsiteX35" fmla="*/ 2886 w 15240"/>
              <a:gd name="connsiteY35" fmla="*/ 2805 h 11166"/>
              <a:gd name="connsiteX36" fmla="*/ 3182 w 15240"/>
              <a:gd name="connsiteY36" fmla="*/ 2713 h 11166"/>
              <a:gd name="connsiteX37" fmla="*/ 3083 w 15240"/>
              <a:gd name="connsiteY37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8735 w 15240"/>
              <a:gd name="connsiteY7" fmla="*/ 4738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9388 w 15240"/>
              <a:gd name="connsiteY11" fmla="*/ 5918 h 11166"/>
              <a:gd name="connsiteX12" fmla="*/ 9289 w 15240"/>
              <a:gd name="connsiteY12" fmla="*/ 6470 h 11166"/>
              <a:gd name="connsiteX13" fmla="*/ 10000 w 15240"/>
              <a:gd name="connsiteY13" fmla="*/ 6893 h 11166"/>
              <a:gd name="connsiteX14" fmla="*/ 8933 w 15240"/>
              <a:gd name="connsiteY14" fmla="*/ 8183 h 11166"/>
              <a:gd name="connsiteX15" fmla="*/ 8419 w 15240"/>
              <a:gd name="connsiteY15" fmla="*/ 9895 h 11166"/>
              <a:gd name="connsiteX16" fmla="*/ 9269 w 15240"/>
              <a:gd name="connsiteY16" fmla="*/ 10834 h 11166"/>
              <a:gd name="connsiteX17" fmla="*/ 8597 w 15240"/>
              <a:gd name="connsiteY17" fmla="*/ 10705 h 11166"/>
              <a:gd name="connsiteX18" fmla="*/ 7827 w 15240"/>
              <a:gd name="connsiteY18" fmla="*/ 9766 h 11166"/>
              <a:gd name="connsiteX19" fmla="*/ 3083 w 15240"/>
              <a:gd name="connsiteY19" fmla="*/ 10153 h 11166"/>
              <a:gd name="connsiteX20" fmla="*/ 1522 w 15240"/>
              <a:gd name="connsiteY20" fmla="*/ 10668 h 11166"/>
              <a:gd name="connsiteX21" fmla="*/ 870 w 15240"/>
              <a:gd name="connsiteY21" fmla="*/ 11166 h 11166"/>
              <a:gd name="connsiteX22" fmla="*/ 0 w 15240"/>
              <a:gd name="connsiteY22" fmla="*/ 11166 h 11166"/>
              <a:gd name="connsiteX23" fmla="*/ 0 w 15240"/>
              <a:gd name="connsiteY23" fmla="*/ 8882 h 11166"/>
              <a:gd name="connsiteX24" fmla="*/ 752 w 15240"/>
              <a:gd name="connsiteY24" fmla="*/ 8495 h 11166"/>
              <a:gd name="connsiteX25" fmla="*/ 1384 w 15240"/>
              <a:gd name="connsiteY25" fmla="*/ 7869 h 11166"/>
              <a:gd name="connsiteX26" fmla="*/ 1166 w 15240"/>
              <a:gd name="connsiteY26" fmla="*/ 7832 h 11166"/>
              <a:gd name="connsiteX27" fmla="*/ 909 w 15240"/>
              <a:gd name="connsiteY27" fmla="*/ 7612 h 11166"/>
              <a:gd name="connsiteX28" fmla="*/ 474 w 15240"/>
              <a:gd name="connsiteY28" fmla="*/ 6764 h 11166"/>
              <a:gd name="connsiteX29" fmla="*/ 890 w 15240"/>
              <a:gd name="connsiteY29" fmla="*/ 6764 h 11166"/>
              <a:gd name="connsiteX30" fmla="*/ 1245 w 15240"/>
              <a:gd name="connsiteY30" fmla="*/ 5457 h 11166"/>
              <a:gd name="connsiteX31" fmla="*/ 2114 w 15240"/>
              <a:gd name="connsiteY31" fmla="*/ 5420 h 11166"/>
              <a:gd name="connsiteX32" fmla="*/ 2313 w 15240"/>
              <a:gd name="connsiteY32" fmla="*/ 4978 h 11166"/>
              <a:gd name="connsiteX33" fmla="*/ 1957 w 15240"/>
              <a:gd name="connsiteY33" fmla="*/ 4554 h 11166"/>
              <a:gd name="connsiteX34" fmla="*/ 2886 w 15240"/>
              <a:gd name="connsiteY34" fmla="*/ 2805 h 11166"/>
              <a:gd name="connsiteX35" fmla="*/ 3182 w 15240"/>
              <a:gd name="connsiteY35" fmla="*/ 2713 h 11166"/>
              <a:gd name="connsiteX36" fmla="*/ 3083 w 15240"/>
              <a:gd name="connsiteY36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3671 w 15240"/>
              <a:gd name="connsiteY6" fmla="*/ 314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9388 w 15240"/>
              <a:gd name="connsiteY9" fmla="*/ 5918 h 11166"/>
              <a:gd name="connsiteX10" fmla="*/ 9289 w 15240"/>
              <a:gd name="connsiteY10" fmla="*/ 6470 h 11166"/>
              <a:gd name="connsiteX11" fmla="*/ 10000 w 15240"/>
              <a:gd name="connsiteY11" fmla="*/ 6893 h 11166"/>
              <a:gd name="connsiteX12" fmla="*/ 8933 w 15240"/>
              <a:gd name="connsiteY12" fmla="*/ 8183 h 11166"/>
              <a:gd name="connsiteX13" fmla="*/ 8419 w 15240"/>
              <a:gd name="connsiteY13" fmla="*/ 9895 h 11166"/>
              <a:gd name="connsiteX14" fmla="*/ 9269 w 15240"/>
              <a:gd name="connsiteY14" fmla="*/ 10834 h 11166"/>
              <a:gd name="connsiteX15" fmla="*/ 8597 w 15240"/>
              <a:gd name="connsiteY15" fmla="*/ 10705 h 11166"/>
              <a:gd name="connsiteX16" fmla="*/ 7827 w 15240"/>
              <a:gd name="connsiteY16" fmla="*/ 9766 h 11166"/>
              <a:gd name="connsiteX17" fmla="*/ 3083 w 15240"/>
              <a:gd name="connsiteY17" fmla="*/ 10153 h 11166"/>
              <a:gd name="connsiteX18" fmla="*/ 1522 w 15240"/>
              <a:gd name="connsiteY18" fmla="*/ 10668 h 11166"/>
              <a:gd name="connsiteX19" fmla="*/ 870 w 15240"/>
              <a:gd name="connsiteY19" fmla="*/ 11166 h 11166"/>
              <a:gd name="connsiteX20" fmla="*/ 0 w 15240"/>
              <a:gd name="connsiteY20" fmla="*/ 11166 h 11166"/>
              <a:gd name="connsiteX21" fmla="*/ 0 w 15240"/>
              <a:gd name="connsiteY21" fmla="*/ 8882 h 11166"/>
              <a:gd name="connsiteX22" fmla="*/ 752 w 15240"/>
              <a:gd name="connsiteY22" fmla="*/ 8495 h 11166"/>
              <a:gd name="connsiteX23" fmla="*/ 1384 w 15240"/>
              <a:gd name="connsiteY23" fmla="*/ 7869 h 11166"/>
              <a:gd name="connsiteX24" fmla="*/ 1166 w 15240"/>
              <a:gd name="connsiteY24" fmla="*/ 7832 h 11166"/>
              <a:gd name="connsiteX25" fmla="*/ 909 w 15240"/>
              <a:gd name="connsiteY25" fmla="*/ 7612 h 11166"/>
              <a:gd name="connsiteX26" fmla="*/ 474 w 15240"/>
              <a:gd name="connsiteY26" fmla="*/ 6764 h 11166"/>
              <a:gd name="connsiteX27" fmla="*/ 890 w 15240"/>
              <a:gd name="connsiteY27" fmla="*/ 6764 h 11166"/>
              <a:gd name="connsiteX28" fmla="*/ 1245 w 15240"/>
              <a:gd name="connsiteY28" fmla="*/ 5457 h 11166"/>
              <a:gd name="connsiteX29" fmla="*/ 2114 w 15240"/>
              <a:gd name="connsiteY29" fmla="*/ 5420 h 11166"/>
              <a:gd name="connsiteX30" fmla="*/ 2313 w 15240"/>
              <a:gd name="connsiteY30" fmla="*/ 4978 h 11166"/>
              <a:gd name="connsiteX31" fmla="*/ 1957 w 15240"/>
              <a:gd name="connsiteY31" fmla="*/ 4554 h 11166"/>
              <a:gd name="connsiteX32" fmla="*/ 2886 w 15240"/>
              <a:gd name="connsiteY32" fmla="*/ 2805 h 11166"/>
              <a:gd name="connsiteX33" fmla="*/ 3182 w 15240"/>
              <a:gd name="connsiteY33" fmla="*/ 2713 h 11166"/>
              <a:gd name="connsiteX34" fmla="*/ 3083 w 15240"/>
              <a:gd name="connsiteY34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9268 w 15240"/>
              <a:gd name="connsiteY6" fmla="*/ 862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790 w 15240"/>
              <a:gd name="connsiteY7" fmla="*/ 453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9388 w 15240"/>
              <a:gd name="connsiteY11" fmla="*/ 5918 h 11166"/>
              <a:gd name="connsiteX12" fmla="*/ 9289 w 15240"/>
              <a:gd name="connsiteY12" fmla="*/ 6470 h 11166"/>
              <a:gd name="connsiteX13" fmla="*/ 10000 w 15240"/>
              <a:gd name="connsiteY13" fmla="*/ 6893 h 11166"/>
              <a:gd name="connsiteX14" fmla="*/ 8933 w 15240"/>
              <a:gd name="connsiteY14" fmla="*/ 8183 h 11166"/>
              <a:gd name="connsiteX15" fmla="*/ 8419 w 15240"/>
              <a:gd name="connsiteY15" fmla="*/ 9895 h 11166"/>
              <a:gd name="connsiteX16" fmla="*/ 9269 w 15240"/>
              <a:gd name="connsiteY16" fmla="*/ 10834 h 11166"/>
              <a:gd name="connsiteX17" fmla="*/ 8597 w 15240"/>
              <a:gd name="connsiteY17" fmla="*/ 10705 h 11166"/>
              <a:gd name="connsiteX18" fmla="*/ 7827 w 15240"/>
              <a:gd name="connsiteY18" fmla="*/ 9766 h 11166"/>
              <a:gd name="connsiteX19" fmla="*/ 3083 w 15240"/>
              <a:gd name="connsiteY19" fmla="*/ 10153 h 11166"/>
              <a:gd name="connsiteX20" fmla="*/ 1522 w 15240"/>
              <a:gd name="connsiteY20" fmla="*/ 10668 h 11166"/>
              <a:gd name="connsiteX21" fmla="*/ 870 w 15240"/>
              <a:gd name="connsiteY21" fmla="*/ 11166 h 11166"/>
              <a:gd name="connsiteX22" fmla="*/ 0 w 15240"/>
              <a:gd name="connsiteY22" fmla="*/ 11166 h 11166"/>
              <a:gd name="connsiteX23" fmla="*/ 0 w 15240"/>
              <a:gd name="connsiteY23" fmla="*/ 8882 h 11166"/>
              <a:gd name="connsiteX24" fmla="*/ 752 w 15240"/>
              <a:gd name="connsiteY24" fmla="*/ 8495 h 11166"/>
              <a:gd name="connsiteX25" fmla="*/ 1384 w 15240"/>
              <a:gd name="connsiteY25" fmla="*/ 7869 h 11166"/>
              <a:gd name="connsiteX26" fmla="*/ 1166 w 15240"/>
              <a:gd name="connsiteY26" fmla="*/ 7832 h 11166"/>
              <a:gd name="connsiteX27" fmla="*/ 909 w 15240"/>
              <a:gd name="connsiteY27" fmla="*/ 7612 h 11166"/>
              <a:gd name="connsiteX28" fmla="*/ 474 w 15240"/>
              <a:gd name="connsiteY28" fmla="*/ 6764 h 11166"/>
              <a:gd name="connsiteX29" fmla="*/ 890 w 15240"/>
              <a:gd name="connsiteY29" fmla="*/ 6764 h 11166"/>
              <a:gd name="connsiteX30" fmla="*/ 1245 w 15240"/>
              <a:gd name="connsiteY30" fmla="*/ 5457 h 11166"/>
              <a:gd name="connsiteX31" fmla="*/ 2114 w 15240"/>
              <a:gd name="connsiteY31" fmla="*/ 5420 h 11166"/>
              <a:gd name="connsiteX32" fmla="*/ 2313 w 15240"/>
              <a:gd name="connsiteY32" fmla="*/ 4978 h 11166"/>
              <a:gd name="connsiteX33" fmla="*/ 1957 w 15240"/>
              <a:gd name="connsiteY33" fmla="*/ 4554 h 11166"/>
              <a:gd name="connsiteX34" fmla="*/ 2886 w 15240"/>
              <a:gd name="connsiteY34" fmla="*/ 2805 h 11166"/>
              <a:gd name="connsiteX35" fmla="*/ 3182 w 15240"/>
              <a:gd name="connsiteY35" fmla="*/ 2713 h 11166"/>
              <a:gd name="connsiteX36" fmla="*/ 3083 w 15240"/>
              <a:gd name="connsiteY36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9388 w 15240"/>
              <a:gd name="connsiteY11" fmla="*/ 5918 h 11166"/>
              <a:gd name="connsiteX12" fmla="*/ 9289 w 15240"/>
              <a:gd name="connsiteY12" fmla="*/ 6470 h 11166"/>
              <a:gd name="connsiteX13" fmla="*/ 10000 w 15240"/>
              <a:gd name="connsiteY13" fmla="*/ 6893 h 11166"/>
              <a:gd name="connsiteX14" fmla="*/ 8933 w 15240"/>
              <a:gd name="connsiteY14" fmla="*/ 8183 h 11166"/>
              <a:gd name="connsiteX15" fmla="*/ 8419 w 15240"/>
              <a:gd name="connsiteY15" fmla="*/ 9895 h 11166"/>
              <a:gd name="connsiteX16" fmla="*/ 9269 w 15240"/>
              <a:gd name="connsiteY16" fmla="*/ 10834 h 11166"/>
              <a:gd name="connsiteX17" fmla="*/ 8597 w 15240"/>
              <a:gd name="connsiteY17" fmla="*/ 10705 h 11166"/>
              <a:gd name="connsiteX18" fmla="*/ 7827 w 15240"/>
              <a:gd name="connsiteY18" fmla="*/ 9766 h 11166"/>
              <a:gd name="connsiteX19" fmla="*/ 3083 w 15240"/>
              <a:gd name="connsiteY19" fmla="*/ 10153 h 11166"/>
              <a:gd name="connsiteX20" fmla="*/ 1522 w 15240"/>
              <a:gd name="connsiteY20" fmla="*/ 10668 h 11166"/>
              <a:gd name="connsiteX21" fmla="*/ 870 w 15240"/>
              <a:gd name="connsiteY21" fmla="*/ 11166 h 11166"/>
              <a:gd name="connsiteX22" fmla="*/ 0 w 15240"/>
              <a:gd name="connsiteY22" fmla="*/ 11166 h 11166"/>
              <a:gd name="connsiteX23" fmla="*/ 0 w 15240"/>
              <a:gd name="connsiteY23" fmla="*/ 8882 h 11166"/>
              <a:gd name="connsiteX24" fmla="*/ 752 w 15240"/>
              <a:gd name="connsiteY24" fmla="*/ 8495 h 11166"/>
              <a:gd name="connsiteX25" fmla="*/ 1384 w 15240"/>
              <a:gd name="connsiteY25" fmla="*/ 7869 h 11166"/>
              <a:gd name="connsiteX26" fmla="*/ 1166 w 15240"/>
              <a:gd name="connsiteY26" fmla="*/ 7832 h 11166"/>
              <a:gd name="connsiteX27" fmla="*/ 909 w 15240"/>
              <a:gd name="connsiteY27" fmla="*/ 7612 h 11166"/>
              <a:gd name="connsiteX28" fmla="*/ 474 w 15240"/>
              <a:gd name="connsiteY28" fmla="*/ 6764 h 11166"/>
              <a:gd name="connsiteX29" fmla="*/ 890 w 15240"/>
              <a:gd name="connsiteY29" fmla="*/ 6764 h 11166"/>
              <a:gd name="connsiteX30" fmla="*/ 1245 w 15240"/>
              <a:gd name="connsiteY30" fmla="*/ 5457 h 11166"/>
              <a:gd name="connsiteX31" fmla="*/ 2114 w 15240"/>
              <a:gd name="connsiteY31" fmla="*/ 5420 h 11166"/>
              <a:gd name="connsiteX32" fmla="*/ 2313 w 15240"/>
              <a:gd name="connsiteY32" fmla="*/ 4978 h 11166"/>
              <a:gd name="connsiteX33" fmla="*/ 1957 w 15240"/>
              <a:gd name="connsiteY33" fmla="*/ 4554 h 11166"/>
              <a:gd name="connsiteX34" fmla="*/ 2886 w 15240"/>
              <a:gd name="connsiteY34" fmla="*/ 2805 h 11166"/>
              <a:gd name="connsiteX35" fmla="*/ 3182 w 15240"/>
              <a:gd name="connsiteY35" fmla="*/ 2713 h 11166"/>
              <a:gd name="connsiteX36" fmla="*/ 3083 w 15240"/>
              <a:gd name="connsiteY36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2648 w 15240"/>
              <a:gd name="connsiteY11" fmla="*/ 2972 h 11166"/>
              <a:gd name="connsiteX12" fmla="*/ 9388 w 15240"/>
              <a:gd name="connsiteY12" fmla="*/ 5918 h 11166"/>
              <a:gd name="connsiteX13" fmla="*/ 9289 w 15240"/>
              <a:gd name="connsiteY13" fmla="*/ 6470 h 11166"/>
              <a:gd name="connsiteX14" fmla="*/ 10000 w 15240"/>
              <a:gd name="connsiteY14" fmla="*/ 6893 h 11166"/>
              <a:gd name="connsiteX15" fmla="*/ 8933 w 15240"/>
              <a:gd name="connsiteY15" fmla="*/ 8183 h 11166"/>
              <a:gd name="connsiteX16" fmla="*/ 8419 w 15240"/>
              <a:gd name="connsiteY16" fmla="*/ 9895 h 11166"/>
              <a:gd name="connsiteX17" fmla="*/ 9269 w 15240"/>
              <a:gd name="connsiteY17" fmla="*/ 10834 h 11166"/>
              <a:gd name="connsiteX18" fmla="*/ 8597 w 15240"/>
              <a:gd name="connsiteY18" fmla="*/ 10705 h 11166"/>
              <a:gd name="connsiteX19" fmla="*/ 7827 w 15240"/>
              <a:gd name="connsiteY19" fmla="*/ 9766 h 11166"/>
              <a:gd name="connsiteX20" fmla="*/ 3083 w 15240"/>
              <a:gd name="connsiteY20" fmla="*/ 10153 h 11166"/>
              <a:gd name="connsiteX21" fmla="*/ 1522 w 15240"/>
              <a:gd name="connsiteY21" fmla="*/ 10668 h 11166"/>
              <a:gd name="connsiteX22" fmla="*/ 870 w 15240"/>
              <a:gd name="connsiteY22" fmla="*/ 11166 h 11166"/>
              <a:gd name="connsiteX23" fmla="*/ 0 w 15240"/>
              <a:gd name="connsiteY23" fmla="*/ 11166 h 11166"/>
              <a:gd name="connsiteX24" fmla="*/ 0 w 15240"/>
              <a:gd name="connsiteY24" fmla="*/ 8882 h 11166"/>
              <a:gd name="connsiteX25" fmla="*/ 752 w 15240"/>
              <a:gd name="connsiteY25" fmla="*/ 8495 h 11166"/>
              <a:gd name="connsiteX26" fmla="*/ 1384 w 15240"/>
              <a:gd name="connsiteY26" fmla="*/ 7869 h 11166"/>
              <a:gd name="connsiteX27" fmla="*/ 1166 w 15240"/>
              <a:gd name="connsiteY27" fmla="*/ 7832 h 11166"/>
              <a:gd name="connsiteX28" fmla="*/ 909 w 15240"/>
              <a:gd name="connsiteY28" fmla="*/ 7612 h 11166"/>
              <a:gd name="connsiteX29" fmla="*/ 474 w 15240"/>
              <a:gd name="connsiteY29" fmla="*/ 6764 h 11166"/>
              <a:gd name="connsiteX30" fmla="*/ 890 w 15240"/>
              <a:gd name="connsiteY30" fmla="*/ 6764 h 11166"/>
              <a:gd name="connsiteX31" fmla="*/ 1245 w 15240"/>
              <a:gd name="connsiteY31" fmla="*/ 5457 h 11166"/>
              <a:gd name="connsiteX32" fmla="*/ 2114 w 15240"/>
              <a:gd name="connsiteY32" fmla="*/ 5420 h 11166"/>
              <a:gd name="connsiteX33" fmla="*/ 2313 w 15240"/>
              <a:gd name="connsiteY33" fmla="*/ 4978 h 11166"/>
              <a:gd name="connsiteX34" fmla="*/ 1957 w 15240"/>
              <a:gd name="connsiteY34" fmla="*/ 4554 h 11166"/>
              <a:gd name="connsiteX35" fmla="*/ 2886 w 15240"/>
              <a:gd name="connsiteY35" fmla="*/ 2805 h 11166"/>
              <a:gd name="connsiteX36" fmla="*/ 3182 w 15240"/>
              <a:gd name="connsiteY36" fmla="*/ 2713 h 11166"/>
              <a:gd name="connsiteX37" fmla="*/ 3083 w 15240"/>
              <a:gd name="connsiteY37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9388 w 15240"/>
              <a:gd name="connsiteY12" fmla="*/ 5918 h 11166"/>
              <a:gd name="connsiteX13" fmla="*/ 9289 w 15240"/>
              <a:gd name="connsiteY13" fmla="*/ 6470 h 11166"/>
              <a:gd name="connsiteX14" fmla="*/ 10000 w 15240"/>
              <a:gd name="connsiteY14" fmla="*/ 6893 h 11166"/>
              <a:gd name="connsiteX15" fmla="*/ 8933 w 15240"/>
              <a:gd name="connsiteY15" fmla="*/ 8183 h 11166"/>
              <a:gd name="connsiteX16" fmla="*/ 8419 w 15240"/>
              <a:gd name="connsiteY16" fmla="*/ 9895 h 11166"/>
              <a:gd name="connsiteX17" fmla="*/ 9269 w 15240"/>
              <a:gd name="connsiteY17" fmla="*/ 10834 h 11166"/>
              <a:gd name="connsiteX18" fmla="*/ 8597 w 15240"/>
              <a:gd name="connsiteY18" fmla="*/ 10705 h 11166"/>
              <a:gd name="connsiteX19" fmla="*/ 7827 w 15240"/>
              <a:gd name="connsiteY19" fmla="*/ 9766 h 11166"/>
              <a:gd name="connsiteX20" fmla="*/ 3083 w 15240"/>
              <a:gd name="connsiteY20" fmla="*/ 10153 h 11166"/>
              <a:gd name="connsiteX21" fmla="*/ 1522 w 15240"/>
              <a:gd name="connsiteY21" fmla="*/ 10668 h 11166"/>
              <a:gd name="connsiteX22" fmla="*/ 870 w 15240"/>
              <a:gd name="connsiteY22" fmla="*/ 11166 h 11166"/>
              <a:gd name="connsiteX23" fmla="*/ 0 w 15240"/>
              <a:gd name="connsiteY23" fmla="*/ 11166 h 11166"/>
              <a:gd name="connsiteX24" fmla="*/ 0 w 15240"/>
              <a:gd name="connsiteY24" fmla="*/ 8882 h 11166"/>
              <a:gd name="connsiteX25" fmla="*/ 752 w 15240"/>
              <a:gd name="connsiteY25" fmla="*/ 8495 h 11166"/>
              <a:gd name="connsiteX26" fmla="*/ 1384 w 15240"/>
              <a:gd name="connsiteY26" fmla="*/ 7869 h 11166"/>
              <a:gd name="connsiteX27" fmla="*/ 1166 w 15240"/>
              <a:gd name="connsiteY27" fmla="*/ 7832 h 11166"/>
              <a:gd name="connsiteX28" fmla="*/ 909 w 15240"/>
              <a:gd name="connsiteY28" fmla="*/ 7612 h 11166"/>
              <a:gd name="connsiteX29" fmla="*/ 474 w 15240"/>
              <a:gd name="connsiteY29" fmla="*/ 6764 h 11166"/>
              <a:gd name="connsiteX30" fmla="*/ 890 w 15240"/>
              <a:gd name="connsiteY30" fmla="*/ 6764 h 11166"/>
              <a:gd name="connsiteX31" fmla="*/ 1245 w 15240"/>
              <a:gd name="connsiteY31" fmla="*/ 5457 h 11166"/>
              <a:gd name="connsiteX32" fmla="*/ 2114 w 15240"/>
              <a:gd name="connsiteY32" fmla="*/ 5420 h 11166"/>
              <a:gd name="connsiteX33" fmla="*/ 2313 w 15240"/>
              <a:gd name="connsiteY33" fmla="*/ 4978 h 11166"/>
              <a:gd name="connsiteX34" fmla="*/ 1957 w 15240"/>
              <a:gd name="connsiteY34" fmla="*/ 4554 h 11166"/>
              <a:gd name="connsiteX35" fmla="*/ 2886 w 15240"/>
              <a:gd name="connsiteY35" fmla="*/ 2805 h 11166"/>
              <a:gd name="connsiteX36" fmla="*/ 3182 w 15240"/>
              <a:gd name="connsiteY36" fmla="*/ 2713 h 11166"/>
              <a:gd name="connsiteX37" fmla="*/ 3083 w 15240"/>
              <a:gd name="connsiteY37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2185 w 15240"/>
              <a:gd name="connsiteY12" fmla="*/ 3237 h 11166"/>
              <a:gd name="connsiteX13" fmla="*/ 9388 w 15240"/>
              <a:gd name="connsiteY13" fmla="*/ 5918 h 11166"/>
              <a:gd name="connsiteX14" fmla="*/ 9289 w 15240"/>
              <a:gd name="connsiteY14" fmla="*/ 6470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9388 w 15240"/>
              <a:gd name="connsiteY13" fmla="*/ 5918 h 11166"/>
              <a:gd name="connsiteX14" fmla="*/ 9289 w 15240"/>
              <a:gd name="connsiteY14" fmla="*/ 6470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2553 w 15240"/>
              <a:gd name="connsiteY13" fmla="*/ 4530 h 11166"/>
              <a:gd name="connsiteX14" fmla="*/ 9388 w 15240"/>
              <a:gd name="connsiteY14" fmla="*/ 5918 h 11166"/>
              <a:gd name="connsiteX15" fmla="*/ 9289 w 15240"/>
              <a:gd name="connsiteY15" fmla="*/ 6470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9388 w 15240"/>
              <a:gd name="connsiteY14" fmla="*/ 5918 h 11166"/>
              <a:gd name="connsiteX15" fmla="*/ 9289 w 15240"/>
              <a:gd name="connsiteY15" fmla="*/ 6470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2043 w 15240"/>
              <a:gd name="connsiteY14" fmla="*/ 5182 h 11166"/>
              <a:gd name="connsiteX15" fmla="*/ 9388 w 15240"/>
              <a:gd name="connsiteY15" fmla="*/ 5918 h 11166"/>
              <a:gd name="connsiteX16" fmla="*/ 9289 w 15240"/>
              <a:gd name="connsiteY16" fmla="*/ 6470 h 11166"/>
              <a:gd name="connsiteX17" fmla="*/ 10000 w 15240"/>
              <a:gd name="connsiteY17" fmla="*/ 6893 h 11166"/>
              <a:gd name="connsiteX18" fmla="*/ 8933 w 15240"/>
              <a:gd name="connsiteY18" fmla="*/ 8183 h 11166"/>
              <a:gd name="connsiteX19" fmla="*/ 8419 w 15240"/>
              <a:gd name="connsiteY19" fmla="*/ 9895 h 11166"/>
              <a:gd name="connsiteX20" fmla="*/ 9269 w 15240"/>
              <a:gd name="connsiteY20" fmla="*/ 10834 h 11166"/>
              <a:gd name="connsiteX21" fmla="*/ 8597 w 15240"/>
              <a:gd name="connsiteY21" fmla="*/ 10705 h 11166"/>
              <a:gd name="connsiteX22" fmla="*/ 7827 w 15240"/>
              <a:gd name="connsiteY22" fmla="*/ 9766 h 11166"/>
              <a:gd name="connsiteX23" fmla="*/ 3083 w 15240"/>
              <a:gd name="connsiteY23" fmla="*/ 10153 h 11166"/>
              <a:gd name="connsiteX24" fmla="*/ 1522 w 15240"/>
              <a:gd name="connsiteY24" fmla="*/ 10668 h 11166"/>
              <a:gd name="connsiteX25" fmla="*/ 870 w 15240"/>
              <a:gd name="connsiteY25" fmla="*/ 11166 h 11166"/>
              <a:gd name="connsiteX26" fmla="*/ 0 w 15240"/>
              <a:gd name="connsiteY26" fmla="*/ 11166 h 11166"/>
              <a:gd name="connsiteX27" fmla="*/ 0 w 15240"/>
              <a:gd name="connsiteY27" fmla="*/ 8882 h 11166"/>
              <a:gd name="connsiteX28" fmla="*/ 752 w 15240"/>
              <a:gd name="connsiteY28" fmla="*/ 8495 h 11166"/>
              <a:gd name="connsiteX29" fmla="*/ 1384 w 15240"/>
              <a:gd name="connsiteY29" fmla="*/ 7869 h 11166"/>
              <a:gd name="connsiteX30" fmla="*/ 1166 w 15240"/>
              <a:gd name="connsiteY30" fmla="*/ 7832 h 11166"/>
              <a:gd name="connsiteX31" fmla="*/ 909 w 15240"/>
              <a:gd name="connsiteY31" fmla="*/ 7612 h 11166"/>
              <a:gd name="connsiteX32" fmla="*/ 474 w 15240"/>
              <a:gd name="connsiteY32" fmla="*/ 6764 h 11166"/>
              <a:gd name="connsiteX33" fmla="*/ 890 w 15240"/>
              <a:gd name="connsiteY33" fmla="*/ 6764 h 11166"/>
              <a:gd name="connsiteX34" fmla="*/ 1245 w 15240"/>
              <a:gd name="connsiteY34" fmla="*/ 5457 h 11166"/>
              <a:gd name="connsiteX35" fmla="*/ 2114 w 15240"/>
              <a:gd name="connsiteY35" fmla="*/ 5420 h 11166"/>
              <a:gd name="connsiteX36" fmla="*/ 2313 w 15240"/>
              <a:gd name="connsiteY36" fmla="*/ 4978 h 11166"/>
              <a:gd name="connsiteX37" fmla="*/ 1957 w 15240"/>
              <a:gd name="connsiteY37" fmla="*/ 4554 h 11166"/>
              <a:gd name="connsiteX38" fmla="*/ 2886 w 15240"/>
              <a:gd name="connsiteY38" fmla="*/ 2805 h 11166"/>
              <a:gd name="connsiteX39" fmla="*/ 3182 w 15240"/>
              <a:gd name="connsiteY39" fmla="*/ 2713 h 11166"/>
              <a:gd name="connsiteX40" fmla="*/ 3083 w 15240"/>
              <a:gd name="connsiteY40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9388 w 15240"/>
              <a:gd name="connsiteY15" fmla="*/ 5918 h 11166"/>
              <a:gd name="connsiteX16" fmla="*/ 9289 w 15240"/>
              <a:gd name="connsiteY16" fmla="*/ 6470 h 11166"/>
              <a:gd name="connsiteX17" fmla="*/ 10000 w 15240"/>
              <a:gd name="connsiteY17" fmla="*/ 6893 h 11166"/>
              <a:gd name="connsiteX18" fmla="*/ 8933 w 15240"/>
              <a:gd name="connsiteY18" fmla="*/ 8183 h 11166"/>
              <a:gd name="connsiteX19" fmla="*/ 8419 w 15240"/>
              <a:gd name="connsiteY19" fmla="*/ 9895 h 11166"/>
              <a:gd name="connsiteX20" fmla="*/ 9269 w 15240"/>
              <a:gd name="connsiteY20" fmla="*/ 10834 h 11166"/>
              <a:gd name="connsiteX21" fmla="*/ 8597 w 15240"/>
              <a:gd name="connsiteY21" fmla="*/ 10705 h 11166"/>
              <a:gd name="connsiteX22" fmla="*/ 7827 w 15240"/>
              <a:gd name="connsiteY22" fmla="*/ 9766 h 11166"/>
              <a:gd name="connsiteX23" fmla="*/ 3083 w 15240"/>
              <a:gd name="connsiteY23" fmla="*/ 10153 h 11166"/>
              <a:gd name="connsiteX24" fmla="*/ 1522 w 15240"/>
              <a:gd name="connsiteY24" fmla="*/ 10668 h 11166"/>
              <a:gd name="connsiteX25" fmla="*/ 870 w 15240"/>
              <a:gd name="connsiteY25" fmla="*/ 11166 h 11166"/>
              <a:gd name="connsiteX26" fmla="*/ 0 w 15240"/>
              <a:gd name="connsiteY26" fmla="*/ 11166 h 11166"/>
              <a:gd name="connsiteX27" fmla="*/ 0 w 15240"/>
              <a:gd name="connsiteY27" fmla="*/ 8882 h 11166"/>
              <a:gd name="connsiteX28" fmla="*/ 752 w 15240"/>
              <a:gd name="connsiteY28" fmla="*/ 8495 h 11166"/>
              <a:gd name="connsiteX29" fmla="*/ 1384 w 15240"/>
              <a:gd name="connsiteY29" fmla="*/ 7869 h 11166"/>
              <a:gd name="connsiteX30" fmla="*/ 1166 w 15240"/>
              <a:gd name="connsiteY30" fmla="*/ 7832 h 11166"/>
              <a:gd name="connsiteX31" fmla="*/ 909 w 15240"/>
              <a:gd name="connsiteY31" fmla="*/ 7612 h 11166"/>
              <a:gd name="connsiteX32" fmla="*/ 474 w 15240"/>
              <a:gd name="connsiteY32" fmla="*/ 6764 h 11166"/>
              <a:gd name="connsiteX33" fmla="*/ 890 w 15240"/>
              <a:gd name="connsiteY33" fmla="*/ 6764 h 11166"/>
              <a:gd name="connsiteX34" fmla="*/ 1245 w 15240"/>
              <a:gd name="connsiteY34" fmla="*/ 5457 h 11166"/>
              <a:gd name="connsiteX35" fmla="*/ 2114 w 15240"/>
              <a:gd name="connsiteY35" fmla="*/ 5420 h 11166"/>
              <a:gd name="connsiteX36" fmla="*/ 2313 w 15240"/>
              <a:gd name="connsiteY36" fmla="*/ 4978 h 11166"/>
              <a:gd name="connsiteX37" fmla="*/ 1957 w 15240"/>
              <a:gd name="connsiteY37" fmla="*/ 4554 h 11166"/>
              <a:gd name="connsiteX38" fmla="*/ 2886 w 15240"/>
              <a:gd name="connsiteY38" fmla="*/ 2805 h 11166"/>
              <a:gd name="connsiteX39" fmla="*/ 3182 w 15240"/>
              <a:gd name="connsiteY39" fmla="*/ 2713 h 11166"/>
              <a:gd name="connsiteX40" fmla="*/ 3083 w 15240"/>
              <a:gd name="connsiteY40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1379 w 15240"/>
              <a:gd name="connsiteY15" fmla="*/ 5414 h 11166"/>
              <a:gd name="connsiteX16" fmla="*/ 9388 w 15240"/>
              <a:gd name="connsiteY16" fmla="*/ 5918 h 11166"/>
              <a:gd name="connsiteX17" fmla="*/ 9289 w 15240"/>
              <a:gd name="connsiteY17" fmla="*/ 6470 h 11166"/>
              <a:gd name="connsiteX18" fmla="*/ 10000 w 15240"/>
              <a:gd name="connsiteY18" fmla="*/ 6893 h 11166"/>
              <a:gd name="connsiteX19" fmla="*/ 8933 w 15240"/>
              <a:gd name="connsiteY19" fmla="*/ 8183 h 11166"/>
              <a:gd name="connsiteX20" fmla="*/ 8419 w 15240"/>
              <a:gd name="connsiteY20" fmla="*/ 9895 h 11166"/>
              <a:gd name="connsiteX21" fmla="*/ 9269 w 15240"/>
              <a:gd name="connsiteY21" fmla="*/ 10834 h 11166"/>
              <a:gd name="connsiteX22" fmla="*/ 8597 w 15240"/>
              <a:gd name="connsiteY22" fmla="*/ 10705 h 11166"/>
              <a:gd name="connsiteX23" fmla="*/ 7827 w 15240"/>
              <a:gd name="connsiteY23" fmla="*/ 9766 h 11166"/>
              <a:gd name="connsiteX24" fmla="*/ 3083 w 15240"/>
              <a:gd name="connsiteY24" fmla="*/ 10153 h 11166"/>
              <a:gd name="connsiteX25" fmla="*/ 1522 w 15240"/>
              <a:gd name="connsiteY25" fmla="*/ 10668 h 11166"/>
              <a:gd name="connsiteX26" fmla="*/ 870 w 15240"/>
              <a:gd name="connsiteY26" fmla="*/ 11166 h 11166"/>
              <a:gd name="connsiteX27" fmla="*/ 0 w 15240"/>
              <a:gd name="connsiteY27" fmla="*/ 11166 h 11166"/>
              <a:gd name="connsiteX28" fmla="*/ 0 w 15240"/>
              <a:gd name="connsiteY28" fmla="*/ 8882 h 11166"/>
              <a:gd name="connsiteX29" fmla="*/ 752 w 15240"/>
              <a:gd name="connsiteY29" fmla="*/ 8495 h 11166"/>
              <a:gd name="connsiteX30" fmla="*/ 1384 w 15240"/>
              <a:gd name="connsiteY30" fmla="*/ 7869 h 11166"/>
              <a:gd name="connsiteX31" fmla="*/ 1166 w 15240"/>
              <a:gd name="connsiteY31" fmla="*/ 7832 h 11166"/>
              <a:gd name="connsiteX32" fmla="*/ 909 w 15240"/>
              <a:gd name="connsiteY32" fmla="*/ 7612 h 11166"/>
              <a:gd name="connsiteX33" fmla="*/ 474 w 15240"/>
              <a:gd name="connsiteY33" fmla="*/ 6764 h 11166"/>
              <a:gd name="connsiteX34" fmla="*/ 890 w 15240"/>
              <a:gd name="connsiteY34" fmla="*/ 6764 h 11166"/>
              <a:gd name="connsiteX35" fmla="*/ 1245 w 15240"/>
              <a:gd name="connsiteY35" fmla="*/ 5457 h 11166"/>
              <a:gd name="connsiteX36" fmla="*/ 2114 w 15240"/>
              <a:gd name="connsiteY36" fmla="*/ 5420 h 11166"/>
              <a:gd name="connsiteX37" fmla="*/ 2313 w 15240"/>
              <a:gd name="connsiteY37" fmla="*/ 4978 h 11166"/>
              <a:gd name="connsiteX38" fmla="*/ 1957 w 15240"/>
              <a:gd name="connsiteY38" fmla="*/ 4554 h 11166"/>
              <a:gd name="connsiteX39" fmla="*/ 2886 w 15240"/>
              <a:gd name="connsiteY39" fmla="*/ 2805 h 11166"/>
              <a:gd name="connsiteX40" fmla="*/ 3182 w 15240"/>
              <a:gd name="connsiteY40" fmla="*/ 2713 h 11166"/>
              <a:gd name="connsiteX41" fmla="*/ 3083 w 15240"/>
              <a:gd name="connsiteY41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9388 w 15240"/>
              <a:gd name="connsiteY16" fmla="*/ 5918 h 11166"/>
              <a:gd name="connsiteX17" fmla="*/ 9289 w 15240"/>
              <a:gd name="connsiteY17" fmla="*/ 6470 h 11166"/>
              <a:gd name="connsiteX18" fmla="*/ 10000 w 15240"/>
              <a:gd name="connsiteY18" fmla="*/ 6893 h 11166"/>
              <a:gd name="connsiteX19" fmla="*/ 8933 w 15240"/>
              <a:gd name="connsiteY19" fmla="*/ 8183 h 11166"/>
              <a:gd name="connsiteX20" fmla="*/ 8419 w 15240"/>
              <a:gd name="connsiteY20" fmla="*/ 9895 h 11166"/>
              <a:gd name="connsiteX21" fmla="*/ 9269 w 15240"/>
              <a:gd name="connsiteY21" fmla="*/ 10834 h 11166"/>
              <a:gd name="connsiteX22" fmla="*/ 8597 w 15240"/>
              <a:gd name="connsiteY22" fmla="*/ 10705 h 11166"/>
              <a:gd name="connsiteX23" fmla="*/ 7827 w 15240"/>
              <a:gd name="connsiteY23" fmla="*/ 9766 h 11166"/>
              <a:gd name="connsiteX24" fmla="*/ 3083 w 15240"/>
              <a:gd name="connsiteY24" fmla="*/ 10153 h 11166"/>
              <a:gd name="connsiteX25" fmla="*/ 1522 w 15240"/>
              <a:gd name="connsiteY25" fmla="*/ 10668 h 11166"/>
              <a:gd name="connsiteX26" fmla="*/ 870 w 15240"/>
              <a:gd name="connsiteY26" fmla="*/ 11166 h 11166"/>
              <a:gd name="connsiteX27" fmla="*/ 0 w 15240"/>
              <a:gd name="connsiteY27" fmla="*/ 11166 h 11166"/>
              <a:gd name="connsiteX28" fmla="*/ 0 w 15240"/>
              <a:gd name="connsiteY28" fmla="*/ 8882 h 11166"/>
              <a:gd name="connsiteX29" fmla="*/ 752 w 15240"/>
              <a:gd name="connsiteY29" fmla="*/ 8495 h 11166"/>
              <a:gd name="connsiteX30" fmla="*/ 1384 w 15240"/>
              <a:gd name="connsiteY30" fmla="*/ 7869 h 11166"/>
              <a:gd name="connsiteX31" fmla="*/ 1166 w 15240"/>
              <a:gd name="connsiteY31" fmla="*/ 7832 h 11166"/>
              <a:gd name="connsiteX32" fmla="*/ 909 w 15240"/>
              <a:gd name="connsiteY32" fmla="*/ 7612 h 11166"/>
              <a:gd name="connsiteX33" fmla="*/ 474 w 15240"/>
              <a:gd name="connsiteY33" fmla="*/ 6764 h 11166"/>
              <a:gd name="connsiteX34" fmla="*/ 890 w 15240"/>
              <a:gd name="connsiteY34" fmla="*/ 6764 h 11166"/>
              <a:gd name="connsiteX35" fmla="*/ 1245 w 15240"/>
              <a:gd name="connsiteY35" fmla="*/ 5457 h 11166"/>
              <a:gd name="connsiteX36" fmla="*/ 2114 w 15240"/>
              <a:gd name="connsiteY36" fmla="*/ 5420 h 11166"/>
              <a:gd name="connsiteX37" fmla="*/ 2313 w 15240"/>
              <a:gd name="connsiteY37" fmla="*/ 4978 h 11166"/>
              <a:gd name="connsiteX38" fmla="*/ 1957 w 15240"/>
              <a:gd name="connsiteY38" fmla="*/ 4554 h 11166"/>
              <a:gd name="connsiteX39" fmla="*/ 2886 w 15240"/>
              <a:gd name="connsiteY39" fmla="*/ 2805 h 11166"/>
              <a:gd name="connsiteX40" fmla="*/ 3182 w 15240"/>
              <a:gd name="connsiteY40" fmla="*/ 2713 h 11166"/>
              <a:gd name="connsiteX41" fmla="*/ 3083 w 15240"/>
              <a:gd name="connsiteY41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154 w 15240"/>
              <a:gd name="connsiteY16" fmla="*/ 5834 h 11166"/>
              <a:gd name="connsiteX17" fmla="*/ 9388 w 15240"/>
              <a:gd name="connsiteY17" fmla="*/ 5918 h 11166"/>
              <a:gd name="connsiteX18" fmla="*/ 9289 w 15240"/>
              <a:gd name="connsiteY18" fmla="*/ 6470 h 11166"/>
              <a:gd name="connsiteX19" fmla="*/ 10000 w 15240"/>
              <a:gd name="connsiteY19" fmla="*/ 6893 h 11166"/>
              <a:gd name="connsiteX20" fmla="*/ 8933 w 15240"/>
              <a:gd name="connsiteY20" fmla="*/ 8183 h 11166"/>
              <a:gd name="connsiteX21" fmla="*/ 8419 w 15240"/>
              <a:gd name="connsiteY21" fmla="*/ 9895 h 11166"/>
              <a:gd name="connsiteX22" fmla="*/ 9269 w 15240"/>
              <a:gd name="connsiteY22" fmla="*/ 10834 h 11166"/>
              <a:gd name="connsiteX23" fmla="*/ 8597 w 15240"/>
              <a:gd name="connsiteY23" fmla="*/ 10705 h 11166"/>
              <a:gd name="connsiteX24" fmla="*/ 7827 w 15240"/>
              <a:gd name="connsiteY24" fmla="*/ 9766 h 11166"/>
              <a:gd name="connsiteX25" fmla="*/ 3083 w 15240"/>
              <a:gd name="connsiteY25" fmla="*/ 10153 h 11166"/>
              <a:gd name="connsiteX26" fmla="*/ 1522 w 15240"/>
              <a:gd name="connsiteY26" fmla="*/ 10668 h 11166"/>
              <a:gd name="connsiteX27" fmla="*/ 870 w 15240"/>
              <a:gd name="connsiteY27" fmla="*/ 11166 h 11166"/>
              <a:gd name="connsiteX28" fmla="*/ 0 w 15240"/>
              <a:gd name="connsiteY28" fmla="*/ 11166 h 11166"/>
              <a:gd name="connsiteX29" fmla="*/ 0 w 15240"/>
              <a:gd name="connsiteY29" fmla="*/ 8882 h 11166"/>
              <a:gd name="connsiteX30" fmla="*/ 752 w 15240"/>
              <a:gd name="connsiteY30" fmla="*/ 8495 h 11166"/>
              <a:gd name="connsiteX31" fmla="*/ 1384 w 15240"/>
              <a:gd name="connsiteY31" fmla="*/ 7869 h 11166"/>
              <a:gd name="connsiteX32" fmla="*/ 1166 w 15240"/>
              <a:gd name="connsiteY32" fmla="*/ 7832 h 11166"/>
              <a:gd name="connsiteX33" fmla="*/ 909 w 15240"/>
              <a:gd name="connsiteY33" fmla="*/ 7612 h 11166"/>
              <a:gd name="connsiteX34" fmla="*/ 474 w 15240"/>
              <a:gd name="connsiteY34" fmla="*/ 6764 h 11166"/>
              <a:gd name="connsiteX35" fmla="*/ 890 w 15240"/>
              <a:gd name="connsiteY35" fmla="*/ 6764 h 11166"/>
              <a:gd name="connsiteX36" fmla="*/ 1245 w 15240"/>
              <a:gd name="connsiteY36" fmla="*/ 5457 h 11166"/>
              <a:gd name="connsiteX37" fmla="*/ 2114 w 15240"/>
              <a:gd name="connsiteY37" fmla="*/ 5420 h 11166"/>
              <a:gd name="connsiteX38" fmla="*/ 2313 w 15240"/>
              <a:gd name="connsiteY38" fmla="*/ 4978 h 11166"/>
              <a:gd name="connsiteX39" fmla="*/ 1957 w 15240"/>
              <a:gd name="connsiteY39" fmla="*/ 4554 h 11166"/>
              <a:gd name="connsiteX40" fmla="*/ 2886 w 15240"/>
              <a:gd name="connsiteY40" fmla="*/ 2805 h 11166"/>
              <a:gd name="connsiteX41" fmla="*/ 3182 w 15240"/>
              <a:gd name="connsiteY41" fmla="*/ 2713 h 11166"/>
              <a:gd name="connsiteX42" fmla="*/ 3083 w 15240"/>
              <a:gd name="connsiteY42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542 w 15240"/>
              <a:gd name="connsiteY16" fmla="*/ 5952 h 11166"/>
              <a:gd name="connsiteX17" fmla="*/ 9388 w 15240"/>
              <a:gd name="connsiteY17" fmla="*/ 5918 h 11166"/>
              <a:gd name="connsiteX18" fmla="*/ 9289 w 15240"/>
              <a:gd name="connsiteY18" fmla="*/ 6470 h 11166"/>
              <a:gd name="connsiteX19" fmla="*/ 10000 w 15240"/>
              <a:gd name="connsiteY19" fmla="*/ 6893 h 11166"/>
              <a:gd name="connsiteX20" fmla="*/ 8933 w 15240"/>
              <a:gd name="connsiteY20" fmla="*/ 8183 h 11166"/>
              <a:gd name="connsiteX21" fmla="*/ 8419 w 15240"/>
              <a:gd name="connsiteY21" fmla="*/ 9895 h 11166"/>
              <a:gd name="connsiteX22" fmla="*/ 9269 w 15240"/>
              <a:gd name="connsiteY22" fmla="*/ 10834 h 11166"/>
              <a:gd name="connsiteX23" fmla="*/ 8597 w 15240"/>
              <a:gd name="connsiteY23" fmla="*/ 10705 h 11166"/>
              <a:gd name="connsiteX24" fmla="*/ 7827 w 15240"/>
              <a:gd name="connsiteY24" fmla="*/ 9766 h 11166"/>
              <a:gd name="connsiteX25" fmla="*/ 3083 w 15240"/>
              <a:gd name="connsiteY25" fmla="*/ 10153 h 11166"/>
              <a:gd name="connsiteX26" fmla="*/ 1522 w 15240"/>
              <a:gd name="connsiteY26" fmla="*/ 10668 h 11166"/>
              <a:gd name="connsiteX27" fmla="*/ 870 w 15240"/>
              <a:gd name="connsiteY27" fmla="*/ 11166 h 11166"/>
              <a:gd name="connsiteX28" fmla="*/ 0 w 15240"/>
              <a:gd name="connsiteY28" fmla="*/ 11166 h 11166"/>
              <a:gd name="connsiteX29" fmla="*/ 0 w 15240"/>
              <a:gd name="connsiteY29" fmla="*/ 8882 h 11166"/>
              <a:gd name="connsiteX30" fmla="*/ 752 w 15240"/>
              <a:gd name="connsiteY30" fmla="*/ 8495 h 11166"/>
              <a:gd name="connsiteX31" fmla="*/ 1384 w 15240"/>
              <a:gd name="connsiteY31" fmla="*/ 7869 h 11166"/>
              <a:gd name="connsiteX32" fmla="*/ 1166 w 15240"/>
              <a:gd name="connsiteY32" fmla="*/ 7832 h 11166"/>
              <a:gd name="connsiteX33" fmla="*/ 909 w 15240"/>
              <a:gd name="connsiteY33" fmla="*/ 7612 h 11166"/>
              <a:gd name="connsiteX34" fmla="*/ 474 w 15240"/>
              <a:gd name="connsiteY34" fmla="*/ 6764 h 11166"/>
              <a:gd name="connsiteX35" fmla="*/ 890 w 15240"/>
              <a:gd name="connsiteY35" fmla="*/ 6764 h 11166"/>
              <a:gd name="connsiteX36" fmla="*/ 1245 w 15240"/>
              <a:gd name="connsiteY36" fmla="*/ 5457 h 11166"/>
              <a:gd name="connsiteX37" fmla="*/ 2114 w 15240"/>
              <a:gd name="connsiteY37" fmla="*/ 5420 h 11166"/>
              <a:gd name="connsiteX38" fmla="*/ 2313 w 15240"/>
              <a:gd name="connsiteY38" fmla="*/ 4978 h 11166"/>
              <a:gd name="connsiteX39" fmla="*/ 1957 w 15240"/>
              <a:gd name="connsiteY39" fmla="*/ 4554 h 11166"/>
              <a:gd name="connsiteX40" fmla="*/ 2886 w 15240"/>
              <a:gd name="connsiteY40" fmla="*/ 2805 h 11166"/>
              <a:gd name="connsiteX41" fmla="*/ 3182 w 15240"/>
              <a:gd name="connsiteY41" fmla="*/ 2713 h 11166"/>
              <a:gd name="connsiteX42" fmla="*/ 3083 w 15240"/>
              <a:gd name="connsiteY42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542 w 15240"/>
              <a:gd name="connsiteY16" fmla="*/ 5952 h 11166"/>
              <a:gd name="connsiteX17" fmla="*/ 9289 w 15240"/>
              <a:gd name="connsiteY17" fmla="*/ 6470 h 11166"/>
              <a:gd name="connsiteX18" fmla="*/ 10000 w 15240"/>
              <a:gd name="connsiteY18" fmla="*/ 6893 h 11166"/>
              <a:gd name="connsiteX19" fmla="*/ 8933 w 15240"/>
              <a:gd name="connsiteY19" fmla="*/ 8183 h 11166"/>
              <a:gd name="connsiteX20" fmla="*/ 8419 w 15240"/>
              <a:gd name="connsiteY20" fmla="*/ 9895 h 11166"/>
              <a:gd name="connsiteX21" fmla="*/ 9269 w 15240"/>
              <a:gd name="connsiteY21" fmla="*/ 10834 h 11166"/>
              <a:gd name="connsiteX22" fmla="*/ 8597 w 15240"/>
              <a:gd name="connsiteY22" fmla="*/ 10705 h 11166"/>
              <a:gd name="connsiteX23" fmla="*/ 7827 w 15240"/>
              <a:gd name="connsiteY23" fmla="*/ 9766 h 11166"/>
              <a:gd name="connsiteX24" fmla="*/ 3083 w 15240"/>
              <a:gd name="connsiteY24" fmla="*/ 10153 h 11166"/>
              <a:gd name="connsiteX25" fmla="*/ 1522 w 15240"/>
              <a:gd name="connsiteY25" fmla="*/ 10668 h 11166"/>
              <a:gd name="connsiteX26" fmla="*/ 870 w 15240"/>
              <a:gd name="connsiteY26" fmla="*/ 11166 h 11166"/>
              <a:gd name="connsiteX27" fmla="*/ 0 w 15240"/>
              <a:gd name="connsiteY27" fmla="*/ 11166 h 11166"/>
              <a:gd name="connsiteX28" fmla="*/ 0 w 15240"/>
              <a:gd name="connsiteY28" fmla="*/ 8882 h 11166"/>
              <a:gd name="connsiteX29" fmla="*/ 752 w 15240"/>
              <a:gd name="connsiteY29" fmla="*/ 8495 h 11166"/>
              <a:gd name="connsiteX30" fmla="*/ 1384 w 15240"/>
              <a:gd name="connsiteY30" fmla="*/ 7869 h 11166"/>
              <a:gd name="connsiteX31" fmla="*/ 1166 w 15240"/>
              <a:gd name="connsiteY31" fmla="*/ 7832 h 11166"/>
              <a:gd name="connsiteX32" fmla="*/ 909 w 15240"/>
              <a:gd name="connsiteY32" fmla="*/ 7612 h 11166"/>
              <a:gd name="connsiteX33" fmla="*/ 474 w 15240"/>
              <a:gd name="connsiteY33" fmla="*/ 6764 h 11166"/>
              <a:gd name="connsiteX34" fmla="*/ 890 w 15240"/>
              <a:gd name="connsiteY34" fmla="*/ 6764 h 11166"/>
              <a:gd name="connsiteX35" fmla="*/ 1245 w 15240"/>
              <a:gd name="connsiteY35" fmla="*/ 5457 h 11166"/>
              <a:gd name="connsiteX36" fmla="*/ 2114 w 15240"/>
              <a:gd name="connsiteY36" fmla="*/ 5420 h 11166"/>
              <a:gd name="connsiteX37" fmla="*/ 2313 w 15240"/>
              <a:gd name="connsiteY37" fmla="*/ 4978 h 11166"/>
              <a:gd name="connsiteX38" fmla="*/ 1957 w 15240"/>
              <a:gd name="connsiteY38" fmla="*/ 4554 h 11166"/>
              <a:gd name="connsiteX39" fmla="*/ 2886 w 15240"/>
              <a:gd name="connsiteY39" fmla="*/ 2805 h 11166"/>
              <a:gd name="connsiteX40" fmla="*/ 3182 w 15240"/>
              <a:gd name="connsiteY40" fmla="*/ 2713 h 11166"/>
              <a:gd name="connsiteX41" fmla="*/ 3083 w 15240"/>
              <a:gd name="connsiteY41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542 w 15240"/>
              <a:gd name="connsiteY16" fmla="*/ 5952 h 11166"/>
              <a:gd name="connsiteX17" fmla="*/ 10000 w 15240"/>
              <a:gd name="connsiteY17" fmla="*/ 6893 h 11166"/>
              <a:gd name="connsiteX18" fmla="*/ 8933 w 15240"/>
              <a:gd name="connsiteY18" fmla="*/ 8183 h 11166"/>
              <a:gd name="connsiteX19" fmla="*/ 8419 w 15240"/>
              <a:gd name="connsiteY19" fmla="*/ 9895 h 11166"/>
              <a:gd name="connsiteX20" fmla="*/ 9269 w 15240"/>
              <a:gd name="connsiteY20" fmla="*/ 10834 h 11166"/>
              <a:gd name="connsiteX21" fmla="*/ 8597 w 15240"/>
              <a:gd name="connsiteY21" fmla="*/ 10705 h 11166"/>
              <a:gd name="connsiteX22" fmla="*/ 7827 w 15240"/>
              <a:gd name="connsiteY22" fmla="*/ 9766 h 11166"/>
              <a:gd name="connsiteX23" fmla="*/ 3083 w 15240"/>
              <a:gd name="connsiteY23" fmla="*/ 10153 h 11166"/>
              <a:gd name="connsiteX24" fmla="*/ 1522 w 15240"/>
              <a:gd name="connsiteY24" fmla="*/ 10668 h 11166"/>
              <a:gd name="connsiteX25" fmla="*/ 870 w 15240"/>
              <a:gd name="connsiteY25" fmla="*/ 11166 h 11166"/>
              <a:gd name="connsiteX26" fmla="*/ 0 w 15240"/>
              <a:gd name="connsiteY26" fmla="*/ 11166 h 11166"/>
              <a:gd name="connsiteX27" fmla="*/ 0 w 15240"/>
              <a:gd name="connsiteY27" fmla="*/ 8882 h 11166"/>
              <a:gd name="connsiteX28" fmla="*/ 752 w 15240"/>
              <a:gd name="connsiteY28" fmla="*/ 8495 h 11166"/>
              <a:gd name="connsiteX29" fmla="*/ 1384 w 15240"/>
              <a:gd name="connsiteY29" fmla="*/ 7869 h 11166"/>
              <a:gd name="connsiteX30" fmla="*/ 1166 w 15240"/>
              <a:gd name="connsiteY30" fmla="*/ 7832 h 11166"/>
              <a:gd name="connsiteX31" fmla="*/ 909 w 15240"/>
              <a:gd name="connsiteY31" fmla="*/ 7612 h 11166"/>
              <a:gd name="connsiteX32" fmla="*/ 474 w 15240"/>
              <a:gd name="connsiteY32" fmla="*/ 6764 h 11166"/>
              <a:gd name="connsiteX33" fmla="*/ 890 w 15240"/>
              <a:gd name="connsiteY33" fmla="*/ 6764 h 11166"/>
              <a:gd name="connsiteX34" fmla="*/ 1245 w 15240"/>
              <a:gd name="connsiteY34" fmla="*/ 5457 h 11166"/>
              <a:gd name="connsiteX35" fmla="*/ 2114 w 15240"/>
              <a:gd name="connsiteY35" fmla="*/ 5420 h 11166"/>
              <a:gd name="connsiteX36" fmla="*/ 2313 w 15240"/>
              <a:gd name="connsiteY36" fmla="*/ 4978 h 11166"/>
              <a:gd name="connsiteX37" fmla="*/ 1957 w 15240"/>
              <a:gd name="connsiteY37" fmla="*/ 4554 h 11166"/>
              <a:gd name="connsiteX38" fmla="*/ 2886 w 15240"/>
              <a:gd name="connsiteY38" fmla="*/ 2805 h 11166"/>
              <a:gd name="connsiteX39" fmla="*/ 3182 w 15240"/>
              <a:gd name="connsiteY39" fmla="*/ 2713 h 11166"/>
              <a:gd name="connsiteX40" fmla="*/ 3083 w 15240"/>
              <a:gd name="connsiteY40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14231 w 15240"/>
              <a:gd name="connsiteY10" fmla="*/ 1253 h 11166"/>
              <a:gd name="connsiteX11" fmla="*/ 15016 w 15240"/>
              <a:gd name="connsiteY11" fmla="*/ 3446 h 11166"/>
              <a:gd name="connsiteX12" fmla="*/ 14231 w 15240"/>
              <a:gd name="connsiteY12" fmla="*/ 4595 h 11166"/>
              <a:gd name="connsiteX13" fmla="*/ 14007 w 15240"/>
              <a:gd name="connsiteY13" fmla="*/ 4699 h 11166"/>
              <a:gd name="connsiteX14" fmla="*/ 13223 w 15240"/>
              <a:gd name="connsiteY14" fmla="*/ 5743 h 11166"/>
              <a:gd name="connsiteX15" fmla="*/ 11542 w 15240"/>
              <a:gd name="connsiteY15" fmla="*/ 5952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3671 w 15240"/>
              <a:gd name="connsiteY6" fmla="*/ 314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0757 w 15240"/>
              <a:gd name="connsiteY6" fmla="*/ 418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0645 w 15240"/>
              <a:gd name="connsiteY6" fmla="*/ 418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0645 w 15240"/>
              <a:gd name="connsiteY6" fmla="*/ 418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747 w 15240"/>
              <a:gd name="connsiteY9" fmla="*/ 950 h 11166"/>
              <a:gd name="connsiteX10" fmla="*/ 14231 w 15240"/>
              <a:gd name="connsiteY10" fmla="*/ 1253 h 11166"/>
              <a:gd name="connsiteX11" fmla="*/ 15016 w 15240"/>
              <a:gd name="connsiteY11" fmla="*/ 3446 h 11166"/>
              <a:gd name="connsiteX12" fmla="*/ 14231 w 15240"/>
              <a:gd name="connsiteY12" fmla="*/ 4595 h 11166"/>
              <a:gd name="connsiteX13" fmla="*/ 14007 w 15240"/>
              <a:gd name="connsiteY13" fmla="*/ 4699 h 11166"/>
              <a:gd name="connsiteX14" fmla="*/ 13223 w 15240"/>
              <a:gd name="connsiteY14" fmla="*/ 5743 h 11166"/>
              <a:gd name="connsiteX15" fmla="*/ 11542 w 15240"/>
              <a:gd name="connsiteY15" fmla="*/ 5952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5240 w 15240"/>
              <a:gd name="connsiteY6" fmla="*/ 0 h 11166"/>
              <a:gd name="connsiteX7" fmla="*/ 15240 w 15240"/>
              <a:gd name="connsiteY7" fmla="*/ 627 h 11166"/>
              <a:gd name="connsiteX8" fmla="*/ 14747 w 15240"/>
              <a:gd name="connsiteY8" fmla="*/ 950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227 h 10957"/>
              <a:gd name="connsiteX1" fmla="*/ 5258 w 15240"/>
              <a:gd name="connsiteY1" fmla="*/ 1675 h 10957"/>
              <a:gd name="connsiteX2" fmla="*/ 5376 w 15240"/>
              <a:gd name="connsiteY2" fmla="*/ 1381 h 10957"/>
              <a:gd name="connsiteX3" fmla="*/ 5711 w 15240"/>
              <a:gd name="connsiteY3" fmla="*/ 1271 h 10957"/>
              <a:gd name="connsiteX4" fmla="*/ 6344 w 15240"/>
              <a:gd name="connsiteY4" fmla="*/ 1362 h 10957"/>
              <a:gd name="connsiteX5" fmla="*/ 6878 w 15240"/>
              <a:gd name="connsiteY5" fmla="*/ 957 h 10957"/>
              <a:gd name="connsiteX6" fmla="*/ 7732 w 15240"/>
              <a:gd name="connsiteY6" fmla="*/ 0 h 10957"/>
              <a:gd name="connsiteX7" fmla="*/ 15240 w 15240"/>
              <a:gd name="connsiteY7" fmla="*/ 418 h 10957"/>
              <a:gd name="connsiteX8" fmla="*/ 14747 w 15240"/>
              <a:gd name="connsiteY8" fmla="*/ 741 h 10957"/>
              <a:gd name="connsiteX9" fmla="*/ 14231 w 15240"/>
              <a:gd name="connsiteY9" fmla="*/ 1044 h 10957"/>
              <a:gd name="connsiteX10" fmla="*/ 15016 w 15240"/>
              <a:gd name="connsiteY10" fmla="*/ 3237 h 10957"/>
              <a:gd name="connsiteX11" fmla="*/ 14231 w 15240"/>
              <a:gd name="connsiteY11" fmla="*/ 4386 h 10957"/>
              <a:gd name="connsiteX12" fmla="*/ 14007 w 15240"/>
              <a:gd name="connsiteY12" fmla="*/ 4490 h 10957"/>
              <a:gd name="connsiteX13" fmla="*/ 13223 w 15240"/>
              <a:gd name="connsiteY13" fmla="*/ 5534 h 10957"/>
              <a:gd name="connsiteX14" fmla="*/ 11542 w 15240"/>
              <a:gd name="connsiteY14" fmla="*/ 5743 h 10957"/>
              <a:gd name="connsiteX15" fmla="*/ 10000 w 15240"/>
              <a:gd name="connsiteY15" fmla="*/ 6684 h 10957"/>
              <a:gd name="connsiteX16" fmla="*/ 8933 w 15240"/>
              <a:gd name="connsiteY16" fmla="*/ 7974 h 10957"/>
              <a:gd name="connsiteX17" fmla="*/ 8419 w 15240"/>
              <a:gd name="connsiteY17" fmla="*/ 9686 h 10957"/>
              <a:gd name="connsiteX18" fmla="*/ 9269 w 15240"/>
              <a:gd name="connsiteY18" fmla="*/ 10625 h 10957"/>
              <a:gd name="connsiteX19" fmla="*/ 8597 w 15240"/>
              <a:gd name="connsiteY19" fmla="*/ 10496 h 10957"/>
              <a:gd name="connsiteX20" fmla="*/ 7827 w 15240"/>
              <a:gd name="connsiteY20" fmla="*/ 9557 h 10957"/>
              <a:gd name="connsiteX21" fmla="*/ 3083 w 15240"/>
              <a:gd name="connsiteY21" fmla="*/ 9944 h 10957"/>
              <a:gd name="connsiteX22" fmla="*/ 1522 w 15240"/>
              <a:gd name="connsiteY22" fmla="*/ 10459 h 10957"/>
              <a:gd name="connsiteX23" fmla="*/ 870 w 15240"/>
              <a:gd name="connsiteY23" fmla="*/ 10957 h 10957"/>
              <a:gd name="connsiteX24" fmla="*/ 0 w 15240"/>
              <a:gd name="connsiteY24" fmla="*/ 10957 h 10957"/>
              <a:gd name="connsiteX25" fmla="*/ 0 w 15240"/>
              <a:gd name="connsiteY25" fmla="*/ 8673 h 10957"/>
              <a:gd name="connsiteX26" fmla="*/ 752 w 15240"/>
              <a:gd name="connsiteY26" fmla="*/ 8286 h 10957"/>
              <a:gd name="connsiteX27" fmla="*/ 1384 w 15240"/>
              <a:gd name="connsiteY27" fmla="*/ 7660 h 10957"/>
              <a:gd name="connsiteX28" fmla="*/ 1166 w 15240"/>
              <a:gd name="connsiteY28" fmla="*/ 7623 h 10957"/>
              <a:gd name="connsiteX29" fmla="*/ 909 w 15240"/>
              <a:gd name="connsiteY29" fmla="*/ 7403 h 10957"/>
              <a:gd name="connsiteX30" fmla="*/ 474 w 15240"/>
              <a:gd name="connsiteY30" fmla="*/ 6555 h 10957"/>
              <a:gd name="connsiteX31" fmla="*/ 890 w 15240"/>
              <a:gd name="connsiteY31" fmla="*/ 6555 h 10957"/>
              <a:gd name="connsiteX32" fmla="*/ 1245 w 15240"/>
              <a:gd name="connsiteY32" fmla="*/ 5248 h 10957"/>
              <a:gd name="connsiteX33" fmla="*/ 2114 w 15240"/>
              <a:gd name="connsiteY33" fmla="*/ 5211 h 10957"/>
              <a:gd name="connsiteX34" fmla="*/ 2313 w 15240"/>
              <a:gd name="connsiteY34" fmla="*/ 4769 h 10957"/>
              <a:gd name="connsiteX35" fmla="*/ 1957 w 15240"/>
              <a:gd name="connsiteY35" fmla="*/ 4345 h 10957"/>
              <a:gd name="connsiteX36" fmla="*/ 2886 w 15240"/>
              <a:gd name="connsiteY36" fmla="*/ 2596 h 10957"/>
              <a:gd name="connsiteX37" fmla="*/ 3182 w 15240"/>
              <a:gd name="connsiteY37" fmla="*/ 2504 h 10957"/>
              <a:gd name="connsiteX38" fmla="*/ 3083 w 15240"/>
              <a:gd name="connsiteY38" fmla="*/ 2227 h 10957"/>
              <a:gd name="connsiteX0" fmla="*/ 3083 w 15240"/>
              <a:gd name="connsiteY0" fmla="*/ 2252 h 10982"/>
              <a:gd name="connsiteX1" fmla="*/ 5258 w 15240"/>
              <a:gd name="connsiteY1" fmla="*/ 1700 h 10982"/>
              <a:gd name="connsiteX2" fmla="*/ 5376 w 15240"/>
              <a:gd name="connsiteY2" fmla="*/ 1406 h 10982"/>
              <a:gd name="connsiteX3" fmla="*/ 5711 w 15240"/>
              <a:gd name="connsiteY3" fmla="*/ 1296 h 10982"/>
              <a:gd name="connsiteX4" fmla="*/ 6344 w 15240"/>
              <a:gd name="connsiteY4" fmla="*/ 1387 h 10982"/>
              <a:gd name="connsiteX5" fmla="*/ 6878 w 15240"/>
              <a:gd name="connsiteY5" fmla="*/ 982 h 10982"/>
              <a:gd name="connsiteX6" fmla="*/ 7732 w 15240"/>
              <a:gd name="connsiteY6" fmla="*/ 25 h 10982"/>
              <a:gd name="connsiteX7" fmla="*/ 15240 w 15240"/>
              <a:gd name="connsiteY7" fmla="*/ 443 h 10982"/>
              <a:gd name="connsiteX8" fmla="*/ 14747 w 15240"/>
              <a:gd name="connsiteY8" fmla="*/ 766 h 10982"/>
              <a:gd name="connsiteX9" fmla="*/ 14231 w 15240"/>
              <a:gd name="connsiteY9" fmla="*/ 1069 h 10982"/>
              <a:gd name="connsiteX10" fmla="*/ 15016 w 15240"/>
              <a:gd name="connsiteY10" fmla="*/ 3262 h 10982"/>
              <a:gd name="connsiteX11" fmla="*/ 14231 w 15240"/>
              <a:gd name="connsiteY11" fmla="*/ 4411 h 10982"/>
              <a:gd name="connsiteX12" fmla="*/ 14007 w 15240"/>
              <a:gd name="connsiteY12" fmla="*/ 4515 h 10982"/>
              <a:gd name="connsiteX13" fmla="*/ 13223 w 15240"/>
              <a:gd name="connsiteY13" fmla="*/ 5559 h 10982"/>
              <a:gd name="connsiteX14" fmla="*/ 11542 w 15240"/>
              <a:gd name="connsiteY14" fmla="*/ 5768 h 10982"/>
              <a:gd name="connsiteX15" fmla="*/ 10000 w 15240"/>
              <a:gd name="connsiteY15" fmla="*/ 6709 h 10982"/>
              <a:gd name="connsiteX16" fmla="*/ 8933 w 15240"/>
              <a:gd name="connsiteY16" fmla="*/ 7999 h 10982"/>
              <a:gd name="connsiteX17" fmla="*/ 8419 w 15240"/>
              <a:gd name="connsiteY17" fmla="*/ 9711 h 10982"/>
              <a:gd name="connsiteX18" fmla="*/ 9269 w 15240"/>
              <a:gd name="connsiteY18" fmla="*/ 10650 h 10982"/>
              <a:gd name="connsiteX19" fmla="*/ 8597 w 15240"/>
              <a:gd name="connsiteY19" fmla="*/ 10521 h 10982"/>
              <a:gd name="connsiteX20" fmla="*/ 7827 w 15240"/>
              <a:gd name="connsiteY20" fmla="*/ 9582 h 10982"/>
              <a:gd name="connsiteX21" fmla="*/ 3083 w 15240"/>
              <a:gd name="connsiteY21" fmla="*/ 9969 h 10982"/>
              <a:gd name="connsiteX22" fmla="*/ 1522 w 15240"/>
              <a:gd name="connsiteY22" fmla="*/ 10484 h 10982"/>
              <a:gd name="connsiteX23" fmla="*/ 870 w 15240"/>
              <a:gd name="connsiteY23" fmla="*/ 10982 h 10982"/>
              <a:gd name="connsiteX24" fmla="*/ 0 w 15240"/>
              <a:gd name="connsiteY24" fmla="*/ 10982 h 10982"/>
              <a:gd name="connsiteX25" fmla="*/ 0 w 15240"/>
              <a:gd name="connsiteY25" fmla="*/ 8698 h 10982"/>
              <a:gd name="connsiteX26" fmla="*/ 752 w 15240"/>
              <a:gd name="connsiteY26" fmla="*/ 8311 h 10982"/>
              <a:gd name="connsiteX27" fmla="*/ 1384 w 15240"/>
              <a:gd name="connsiteY27" fmla="*/ 7685 h 10982"/>
              <a:gd name="connsiteX28" fmla="*/ 1166 w 15240"/>
              <a:gd name="connsiteY28" fmla="*/ 7648 h 10982"/>
              <a:gd name="connsiteX29" fmla="*/ 909 w 15240"/>
              <a:gd name="connsiteY29" fmla="*/ 7428 h 10982"/>
              <a:gd name="connsiteX30" fmla="*/ 474 w 15240"/>
              <a:gd name="connsiteY30" fmla="*/ 6580 h 10982"/>
              <a:gd name="connsiteX31" fmla="*/ 890 w 15240"/>
              <a:gd name="connsiteY31" fmla="*/ 6580 h 10982"/>
              <a:gd name="connsiteX32" fmla="*/ 1245 w 15240"/>
              <a:gd name="connsiteY32" fmla="*/ 5273 h 10982"/>
              <a:gd name="connsiteX33" fmla="*/ 2114 w 15240"/>
              <a:gd name="connsiteY33" fmla="*/ 5236 h 10982"/>
              <a:gd name="connsiteX34" fmla="*/ 2313 w 15240"/>
              <a:gd name="connsiteY34" fmla="*/ 4794 h 10982"/>
              <a:gd name="connsiteX35" fmla="*/ 1957 w 15240"/>
              <a:gd name="connsiteY35" fmla="*/ 4370 h 10982"/>
              <a:gd name="connsiteX36" fmla="*/ 2886 w 15240"/>
              <a:gd name="connsiteY36" fmla="*/ 2621 h 10982"/>
              <a:gd name="connsiteX37" fmla="*/ 3182 w 15240"/>
              <a:gd name="connsiteY37" fmla="*/ 2529 h 10982"/>
              <a:gd name="connsiteX38" fmla="*/ 3083 w 15240"/>
              <a:gd name="connsiteY38" fmla="*/ 2252 h 10982"/>
              <a:gd name="connsiteX0" fmla="*/ 3083 w 15240"/>
              <a:gd name="connsiteY0" fmla="*/ 2252 h 10982"/>
              <a:gd name="connsiteX1" fmla="*/ 5258 w 15240"/>
              <a:gd name="connsiteY1" fmla="*/ 1700 h 10982"/>
              <a:gd name="connsiteX2" fmla="*/ 5376 w 15240"/>
              <a:gd name="connsiteY2" fmla="*/ 1406 h 10982"/>
              <a:gd name="connsiteX3" fmla="*/ 5711 w 15240"/>
              <a:gd name="connsiteY3" fmla="*/ 1296 h 10982"/>
              <a:gd name="connsiteX4" fmla="*/ 6344 w 15240"/>
              <a:gd name="connsiteY4" fmla="*/ 1387 h 10982"/>
              <a:gd name="connsiteX5" fmla="*/ 6878 w 15240"/>
              <a:gd name="connsiteY5" fmla="*/ 982 h 10982"/>
              <a:gd name="connsiteX6" fmla="*/ 7732 w 15240"/>
              <a:gd name="connsiteY6" fmla="*/ 25 h 10982"/>
              <a:gd name="connsiteX7" fmla="*/ 15240 w 15240"/>
              <a:gd name="connsiteY7" fmla="*/ 443 h 10982"/>
              <a:gd name="connsiteX8" fmla="*/ 14747 w 15240"/>
              <a:gd name="connsiteY8" fmla="*/ 766 h 10982"/>
              <a:gd name="connsiteX9" fmla="*/ 14231 w 15240"/>
              <a:gd name="connsiteY9" fmla="*/ 1069 h 10982"/>
              <a:gd name="connsiteX10" fmla="*/ 15016 w 15240"/>
              <a:gd name="connsiteY10" fmla="*/ 3262 h 10982"/>
              <a:gd name="connsiteX11" fmla="*/ 14231 w 15240"/>
              <a:gd name="connsiteY11" fmla="*/ 4411 h 10982"/>
              <a:gd name="connsiteX12" fmla="*/ 14007 w 15240"/>
              <a:gd name="connsiteY12" fmla="*/ 4515 h 10982"/>
              <a:gd name="connsiteX13" fmla="*/ 13223 w 15240"/>
              <a:gd name="connsiteY13" fmla="*/ 5559 h 10982"/>
              <a:gd name="connsiteX14" fmla="*/ 11542 w 15240"/>
              <a:gd name="connsiteY14" fmla="*/ 5768 h 10982"/>
              <a:gd name="connsiteX15" fmla="*/ 10000 w 15240"/>
              <a:gd name="connsiteY15" fmla="*/ 6709 h 10982"/>
              <a:gd name="connsiteX16" fmla="*/ 8933 w 15240"/>
              <a:gd name="connsiteY16" fmla="*/ 7999 h 10982"/>
              <a:gd name="connsiteX17" fmla="*/ 8419 w 15240"/>
              <a:gd name="connsiteY17" fmla="*/ 9711 h 10982"/>
              <a:gd name="connsiteX18" fmla="*/ 9269 w 15240"/>
              <a:gd name="connsiteY18" fmla="*/ 10650 h 10982"/>
              <a:gd name="connsiteX19" fmla="*/ 8597 w 15240"/>
              <a:gd name="connsiteY19" fmla="*/ 10521 h 10982"/>
              <a:gd name="connsiteX20" fmla="*/ 7827 w 15240"/>
              <a:gd name="connsiteY20" fmla="*/ 9582 h 10982"/>
              <a:gd name="connsiteX21" fmla="*/ 3083 w 15240"/>
              <a:gd name="connsiteY21" fmla="*/ 9969 h 10982"/>
              <a:gd name="connsiteX22" fmla="*/ 1522 w 15240"/>
              <a:gd name="connsiteY22" fmla="*/ 10484 h 10982"/>
              <a:gd name="connsiteX23" fmla="*/ 870 w 15240"/>
              <a:gd name="connsiteY23" fmla="*/ 10982 h 10982"/>
              <a:gd name="connsiteX24" fmla="*/ 0 w 15240"/>
              <a:gd name="connsiteY24" fmla="*/ 10982 h 10982"/>
              <a:gd name="connsiteX25" fmla="*/ 0 w 15240"/>
              <a:gd name="connsiteY25" fmla="*/ 8698 h 10982"/>
              <a:gd name="connsiteX26" fmla="*/ 752 w 15240"/>
              <a:gd name="connsiteY26" fmla="*/ 8311 h 10982"/>
              <a:gd name="connsiteX27" fmla="*/ 1384 w 15240"/>
              <a:gd name="connsiteY27" fmla="*/ 7685 h 10982"/>
              <a:gd name="connsiteX28" fmla="*/ 1166 w 15240"/>
              <a:gd name="connsiteY28" fmla="*/ 7648 h 10982"/>
              <a:gd name="connsiteX29" fmla="*/ 909 w 15240"/>
              <a:gd name="connsiteY29" fmla="*/ 7428 h 10982"/>
              <a:gd name="connsiteX30" fmla="*/ 474 w 15240"/>
              <a:gd name="connsiteY30" fmla="*/ 6580 h 10982"/>
              <a:gd name="connsiteX31" fmla="*/ 890 w 15240"/>
              <a:gd name="connsiteY31" fmla="*/ 6580 h 10982"/>
              <a:gd name="connsiteX32" fmla="*/ 1245 w 15240"/>
              <a:gd name="connsiteY32" fmla="*/ 5273 h 10982"/>
              <a:gd name="connsiteX33" fmla="*/ 2114 w 15240"/>
              <a:gd name="connsiteY33" fmla="*/ 5236 h 10982"/>
              <a:gd name="connsiteX34" fmla="*/ 2313 w 15240"/>
              <a:gd name="connsiteY34" fmla="*/ 4794 h 10982"/>
              <a:gd name="connsiteX35" fmla="*/ 1957 w 15240"/>
              <a:gd name="connsiteY35" fmla="*/ 4370 h 10982"/>
              <a:gd name="connsiteX36" fmla="*/ 2886 w 15240"/>
              <a:gd name="connsiteY36" fmla="*/ 2621 h 10982"/>
              <a:gd name="connsiteX37" fmla="*/ 3182 w 15240"/>
              <a:gd name="connsiteY37" fmla="*/ 2529 h 10982"/>
              <a:gd name="connsiteX38" fmla="*/ 3083 w 15240"/>
              <a:gd name="connsiteY38" fmla="*/ 2252 h 10982"/>
              <a:gd name="connsiteX0" fmla="*/ 3083 w 15240"/>
              <a:gd name="connsiteY0" fmla="*/ 2252 h 10982"/>
              <a:gd name="connsiteX1" fmla="*/ 5258 w 15240"/>
              <a:gd name="connsiteY1" fmla="*/ 1700 h 10982"/>
              <a:gd name="connsiteX2" fmla="*/ 5376 w 15240"/>
              <a:gd name="connsiteY2" fmla="*/ 1406 h 10982"/>
              <a:gd name="connsiteX3" fmla="*/ 5711 w 15240"/>
              <a:gd name="connsiteY3" fmla="*/ 1296 h 10982"/>
              <a:gd name="connsiteX4" fmla="*/ 6344 w 15240"/>
              <a:gd name="connsiteY4" fmla="*/ 1387 h 10982"/>
              <a:gd name="connsiteX5" fmla="*/ 6878 w 15240"/>
              <a:gd name="connsiteY5" fmla="*/ 982 h 10982"/>
              <a:gd name="connsiteX6" fmla="*/ 7732 w 15240"/>
              <a:gd name="connsiteY6" fmla="*/ 25 h 10982"/>
              <a:gd name="connsiteX7" fmla="*/ 15240 w 15240"/>
              <a:gd name="connsiteY7" fmla="*/ 443 h 10982"/>
              <a:gd name="connsiteX8" fmla="*/ 14747 w 15240"/>
              <a:gd name="connsiteY8" fmla="*/ 766 h 10982"/>
              <a:gd name="connsiteX9" fmla="*/ 14231 w 15240"/>
              <a:gd name="connsiteY9" fmla="*/ 1069 h 10982"/>
              <a:gd name="connsiteX10" fmla="*/ 15016 w 15240"/>
              <a:gd name="connsiteY10" fmla="*/ 3262 h 10982"/>
              <a:gd name="connsiteX11" fmla="*/ 14231 w 15240"/>
              <a:gd name="connsiteY11" fmla="*/ 4411 h 10982"/>
              <a:gd name="connsiteX12" fmla="*/ 14007 w 15240"/>
              <a:gd name="connsiteY12" fmla="*/ 4515 h 10982"/>
              <a:gd name="connsiteX13" fmla="*/ 13223 w 15240"/>
              <a:gd name="connsiteY13" fmla="*/ 5559 h 10982"/>
              <a:gd name="connsiteX14" fmla="*/ 11542 w 15240"/>
              <a:gd name="connsiteY14" fmla="*/ 5768 h 10982"/>
              <a:gd name="connsiteX15" fmla="*/ 10000 w 15240"/>
              <a:gd name="connsiteY15" fmla="*/ 6709 h 10982"/>
              <a:gd name="connsiteX16" fmla="*/ 8933 w 15240"/>
              <a:gd name="connsiteY16" fmla="*/ 7999 h 10982"/>
              <a:gd name="connsiteX17" fmla="*/ 8419 w 15240"/>
              <a:gd name="connsiteY17" fmla="*/ 9711 h 10982"/>
              <a:gd name="connsiteX18" fmla="*/ 9269 w 15240"/>
              <a:gd name="connsiteY18" fmla="*/ 10650 h 10982"/>
              <a:gd name="connsiteX19" fmla="*/ 8597 w 15240"/>
              <a:gd name="connsiteY19" fmla="*/ 10521 h 10982"/>
              <a:gd name="connsiteX20" fmla="*/ 7827 w 15240"/>
              <a:gd name="connsiteY20" fmla="*/ 9582 h 10982"/>
              <a:gd name="connsiteX21" fmla="*/ 3083 w 15240"/>
              <a:gd name="connsiteY21" fmla="*/ 9969 h 10982"/>
              <a:gd name="connsiteX22" fmla="*/ 1522 w 15240"/>
              <a:gd name="connsiteY22" fmla="*/ 10484 h 10982"/>
              <a:gd name="connsiteX23" fmla="*/ 870 w 15240"/>
              <a:gd name="connsiteY23" fmla="*/ 10982 h 10982"/>
              <a:gd name="connsiteX24" fmla="*/ 0 w 15240"/>
              <a:gd name="connsiteY24" fmla="*/ 10982 h 10982"/>
              <a:gd name="connsiteX25" fmla="*/ 0 w 15240"/>
              <a:gd name="connsiteY25" fmla="*/ 8698 h 10982"/>
              <a:gd name="connsiteX26" fmla="*/ 752 w 15240"/>
              <a:gd name="connsiteY26" fmla="*/ 8311 h 10982"/>
              <a:gd name="connsiteX27" fmla="*/ 1384 w 15240"/>
              <a:gd name="connsiteY27" fmla="*/ 7685 h 10982"/>
              <a:gd name="connsiteX28" fmla="*/ 1166 w 15240"/>
              <a:gd name="connsiteY28" fmla="*/ 7648 h 10982"/>
              <a:gd name="connsiteX29" fmla="*/ 909 w 15240"/>
              <a:gd name="connsiteY29" fmla="*/ 7428 h 10982"/>
              <a:gd name="connsiteX30" fmla="*/ 474 w 15240"/>
              <a:gd name="connsiteY30" fmla="*/ 6580 h 10982"/>
              <a:gd name="connsiteX31" fmla="*/ 890 w 15240"/>
              <a:gd name="connsiteY31" fmla="*/ 6580 h 10982"/>
              <a:gd name="connsiteX32" fmla="*/ 1245 w 15240"/>
              <a:gd name="connsiteY32" fmla="*/ 5273 h 10982"/>
              <a:gd name="connsiteX33" fmla="*/ 2114 w 15240"/>
              <a:gd name="connsiteY33" fmla="*/ 5236 h 10982"/>
              <a:gd name="connsiteX34" fmla="*/ 2313 w 15240"/>
              <a:gd name="connsiteY34" fmla="*/ 4794 h 10982"/>
              <a:gd name="connsiteX35" fmla="*/ 1957 w 15240"/>
              <a:gd name="connsiteY35" fmla="*/ 4370 h 10982"/>
              <a:gd name="connsiteX36" fmla="*/ 2886 w 15240"/>
              <a:gd name="connsiteY36" fmla="*/ 2621 h 10982"/>
              <a:gd name="connsiteX37" fmla="*/ 3182 w 15240"/>
              <a:gd name="connsiteY37" fmla="*/ 2529 h 10982"/>
              <a:gd name="connsiteX38" fmla="*/ 3083 w 15240"/>
              <a:gd name="connsiteY38" fmla="*/ 2252 h 10982"/>
              <a:gd name="connsiteX0" fmla="*/ 3083 w 15240"/>
              <a:gd name="connsiteY0" fmla="*/ 1948 h 10678"/>
              <a:gd name="connsiteX1" fmla="*/ 5258 w 15240"/>
              <a:gd name="connsiteY1" fmla="*/ 1396 h 10678"/>
              <a:gd name="connsiteX2" fmla="*/ 5376 w 15240"/>
              <a:gd name="connsiteY2" fmla="*/ 1102 h 10678"/>
              <a:gd name="connsiteX3" fmla="*/ 5711 w 15240"/>
              <a:gd name="connsiteY3" fmla="*/ 992 h 10678"/>
              <a:gd name="connsiteX4" fmla="*/ 6344 w 15240"/>
              <a:gd name="connsiteY4" fmla="*/ 1083 h 10678"/>
              <a:gd name="connsiteX5" fmla="*/ 6878 w 15240"/>
              <a:gd name="connsiteY5" fmla="*/ 678 h 10678"/>
              <a:gd name="connsiteX6" fmla="*/ 7172 w 15240"/>
              <a:gd name="connsiteY6" fmla="*/ 35 h 10678"/>
              <a:gd name="connsiteX7" fmla="*/ 15240 w 15240"/>
              <a:gd name="connsiteY7" fmla="*/ 139 h 10678"/>
              <a:gd name="connsiteX8" fmla="*/ 14747 w 15240"/>
              <a:gd name="connsiteY8" fmla="*/ 462 h 10678"/>
              <a:gd name="connsiteX9" fmla="*/ 14231 w 15240"/>
              <a:gd name="connsiteY9" fmla="*/ 765 h 10678"/>
              <a:gd name="connsiteX10" fmla="*/ 15016 w 15240"/>
              <a:gd name="connsiteY10" fmla="*/ 2958 h 10678"/>
              <a:gd name="connsiteX11" fmla="*/ 14231 w 15240"/>
              <a:gd name="connsiteY11" fmla="*/ 4107 h 10678"/>
              <a:gd name="connsiteX12" fmla="*/ 14007 w 15240"/>
              <a:gd name="connsiteY12" fmla="*/ 4211 h 10678"/>
              <a:gd name="connsiteX13" fmla="*/ 13223 w 15240"/>
              <a:gd name="connsiteY13" fmla="*/ 5255 h 10678"/>
              <a:gd name="connsiteX14" fmla="*/ 11542 w 15240"/>
              <a:gd name="connsiteY14" fmla="*/ 5464 h 10678"/>
              <a:gd name="connsiteX15" fmla="*/ 10000 w 15240"/>
              <a:gd name="connsiteY15" fmla="*/ 6405 h 10678"/>
              <a:gd name="connsiteX16" fmla="*/ 8933 w 15240"/>
              <a:gd name="connsiteY16" fmla="*/ 7695 h 10678"/>
              <a:gd name="connsiteX17" fmla="*/ 8419 w 15240"/>
              <a:gd name="connsiteY17" fmla="*/ 9407 h 10678"/>
              <a:gd name="connsiteX18" fmla="*/ 9269 w 15240"/>
              <a:gd name="connsiteY18" fmla="*/ 10346 h 10678"/>
              <a:gd name="connsiteX19" fmla="*/ 8597 w 15240"/>
              <a:gd name="connsiteY19" fmla="*/ 10217 h 10678"/>
              <a:gd name="connsiteX20" fmla="*/ 7827 w 15240"/>
              <a:gd name="connsiteY20" fmla="*/ 9278 h 10678"/>
              <a:gd name="connsiteX21" fmla="*/ 3083 w 15240"/>
              <a:gd name="connsiteY21" fmla="*/ 9665 h 10678"/>
              <a:gd name="connsiteX22" fmla="*/ 1522 w 15240"/>
              <a:gd name="connsiteY22" fmla="*/ 10180 h 10678"/>
              <a:gd name="connsiteX23" fmla="*/ 870 w 15240"/>
              <a:gd name="connsiteY23" fmla="*/ 10678 h 10678"/>
              <a:gd name="connsiteX24" fmla="*/ 0 w 15240"/>
              <a:gd name="connsiteY24" fmla="*/ 10678 h 10678"/>
              <a:gd name="connsiteX25" fmla="*/ 0 w 15240"/>
              <a:gd name="connsiteY25" fmla="*/ 8394 h 10678"/>
              <a:gd name="connsiteX26" fmla="*/ 752 w 15240"/>
              <a:gd name="connsiteY26" fmla="*/ 8007 h 10678"/>
              <a:gd name="connsiteX27" fmla="*/ 1384 w 15240"/>
              <a:gd name="connsiteY27" fmla="*/ 7381 h 10678"/>
              <a:gd name="connsiteX28" fmla="*/ 1166 w 15240"/>
              <a:gd name="connsiteY28" fmla="*/ 7344 h 10678"/>
              <a:gd name="connsiteX29" fmla="*/ 909 w 15240"/>
              <a:gd name="connsiteY29" fmla="*/ 7124 h 10678"/>
              <a:gd name="connsiteX30" fmla="*/ 474 w 15240"/>
              <a:gd name="connsiteY30" fmla="*/ 6276 h 10678"/>
              <a:gd name="connsiteX31" fmla="*/ 890 w 15240"/>
              <a:gd name="connsiteY31" fmla="*/ 6276 h 10678"/>
              <a:gd name="connsiteX32" fmla="*/ 1245 w 15240"/>
              <a:gd name="connsiteY32" fmla="*/ 4969 h 10678"/>
              <a:gd name="connsiteX33" fmla="*/ 2114 w 15240"/>
              <a:gd name="connsiteY33" fmla="*/ 4932 h 10678"/>
              <a:gd name="connsiteX34" fmla="*/ 2313 w 15240"/>
              <a:gd name="connsiteY34" fmla="*/ 4490 h 10678"/>
              <a:gd name="connsiteX35" fmla="*/ 1957 w 15240"/>
              <a:gd name="connsiteY35" fmla="*/ 4066 h 10678"/>
              <a:gd name="connsiteX36" fmla="*/ 2886 w 15240"/>
              <a:gd name="connsiteY36" fmla="*/ 2317 h 10678"/>
              <a:gd name="connsiteX37" fmla="*/ 3182 w 15240"/>
              <a:gd name="connsiteY37" fmla="*/ 2225 h 10678"/>
              <a:gd name="connsiteX38" fmla="*/ 3083 w 15240"/>
              <a:gd name="connsiteY38" fmla="*/ 1948 h 10678"/>
              <a:gd name="connsiteX0" fmla="*/ 3083 w 15240"/>
              <a:gd name="connsiteY0" fmla="*/ 2019 h 10749"/>
              <a:gd name="connsiteX1" fmla="*/ 5258 w 15240"/>
              <a:gd name="connsiteY1" fmla="*/ 1467 h 10749"/>
              <a:gd name="connsiteX2" fmla="*/ 5376 w 15240"/>
              <a:gd name="connsiteY2" fmla="*/ 1173 h 10749"/>
              <a:gd name="connsiteX3" fmla="*/ 5711 w 15240"/>
              <a:gd name="connsiteY3" fmla="*/ 1063 h 10749"/>
              <a:gd name="connsiteX4" fmla="*/ 6344 w 15240"/>
              <a:gd name="connsiteY4" fmla="*/ 1154 h 10749"/>
              <a:gd name="connsiteX5" fmla="*/ 6878 w 15240"/>
              <a:gd name="connsiteY5" fmla="*/ 749 h 10749"/>
              <a:gd name="connsiteX6" fmla="*/ 7172 w 15240"/>
              <a:gd name="connsiteY6" fmla="*/ 106 h 10749"/>
              <a:gd name="connsiteX7" fmla="*/ 11569 w 15240"/>
              <a:gd name="connsiteY7" fmla="*/ 113 h 10749"/>
              <a:gd name="connsiteX8" fmla="*/ 15240 w 15240"/>
              <a:gd name="connsiteY8" fmla="*/ 210 h 10749"/>
              <a:gd name="connsiteX9" fmla="*/ 14747 w 15240"/>
              <a:gd name="connsiteY9" fmla="*/ 533 h 10749"/>
              <a:gd name="connsiteX10" fmla="*/ 14231 w 15240"/>
              <a:gd name="connsiteY10" fmla="*/ 836 h 10749"/>
              <a:gd name="connsiteX11" fmla="*/ 15016 w 15240"/>
              <a:gd name="connsiteY11" fmla="*/ 3029 h 10749"/>
              <a:gd name="connsiteX12" fmla="*/ 14231 w 15240"/>
              <a:gd name="connsiteY12" fmla="*/ 4178 h 10749"/>
              <a:gd name="connsiteX13" fmla="*/ 14007 w 15240"/>
              <a:gd name="connsiteY13" fmla="*/ 4282 h 10749"/>
              <a:gd name="connsiteX14" fmla="*/ 13223 w 15240"/>
              <a:gd name="connsiteY14" fmla="*/ 5326 h 10749"/>
              <a:gd name="connsiteX15" fmla="*/ 11542 w 15240"/>
              <a:gd name="connsiteY15" fmla="*/ 5535 h 10749"/>
              <a:gd name="connsiteX16" fmla="*/ 10000 w 15240"/>
              <a:gd name="connsiteY16" fmla="*/ 6476 h 10749"/>
              <a:gd name="connsiteX17" fmla="*/ 8933 w 15240"/>
              <a:gd name="connsiteY17" fmla="*/ 7766 h 10749"/>
              <a:gd name="connsiteX18" fmla="*/ 8419 w 15240"/>
              <a:gd name="connsiteY18" fmla="*/ 9478 h 10749"/>
              <a:gd name="connsiteX19" fmla="*/ 9269 w 15240"/>
              <a:gd name="connsiteY19" fmla="*/ 10417 h 10749"/>
              <a:gd name="connsiteX20" fmla="*/ 8597 w 15240"/>
              <a:gd name="connsiteY20" fmla="*/ 10288 h 10749"/>
              <a:gd name="connsiteX21" fmla="*/ 7827 w 15240"/>
              <a:gd name="connsiteY21" fmla="*/ 9349 h 10749"/>
              <a:gd name="connsiteX22" fmla="*/ 3083 w 15240"/>
              <a:gd name="connsiteY22" fmla="*/ 9736 h 10749"/>
              <a:gd name="connsiteX23" fmla="*/ 1522 w 15240"/>
              <a:gd name="connsiteY23" fmla="*/ 10251 h 10749"/>
              <a:gd name="connsiteX24" fmla="*/ 870 w 15240"/>
              <a:gd name="connsiteY24" fmla="*/ 10749 h 10749"/>
              <a:gd name="connsiteX25" fmla="*/ 0 w 15240"/>
              <a:gd name="connsiteY25" fmla="*/ 10749 h 10749"/>
              <a:gd name="connsiteX26" fmla="*/ 0 w 15240"/>
              <a:gd name="connsiteY26" fmla="*/ 8465 h 10749"/>
              <a:gd name="connsiteX27" fmla="*/ 752 w 15240"/>
              <a:gd name="connsiteY27" fmla="*/ 8078 h 10749"/>
              <a:gd name="connsiteX28" fmla="*/ 1384 w 15240"/>
              <a:gd name="connsiteY28" fmla="*/ 7452 h 10749"/>
              <a:gd name="connsiteX29" fmla="*/ 1166 w 15240"/>
              <a:gd name="connsiteY29" fmla="*/ 7415 h 10749"/>
              <a:gd name="connsiteX30" fmla="*/ 909 w 15240"/>
              <a:gd name="connsiteY30" fmla="*/ 7195 h 10749"/>
              <a:gd name="connsiteX31" fmla="*/ 474 w 15240"/>
              <a:gd name="connsiteY31" fmla="*/ 6347 h 10749"/>
              <a:gd name="connsiteX32" fmla="*/ 890 w 15240"/>
              <a:gd name="connsiteY32" fmla="*/ 6347 h 10749"/>
              <a:gd name="connsiteX33" fmla="*/ 1245 w 15240"/>
              <a:gd name="connsiteY33" fmla="*/ 5040 h 10749"/>
              <a:gd name="connsiteX34" fmla="*/ 2114 w 15240"/>
              <a:gd name="connsiteY34" fmla="*/ 5003 h 10749"/>
              <a:gd name="connsiteX35" fmla="*/ 2313 w 15240"/>
              <a:gd name="connsiteY35" fmla="*/ 4561 h 10749"/>
              <a:gd name="connsiteX36" fmla="*/ 1957 w 15240"/>
              <a:gd name="connsiteY36" fmla="*/ 4137 h 10749"/>
              <a:gd name="connsiteX37" fmla="*/ 2886 w 15240"/>
              <a:gd name="connsiteY37" fmla="*/ 2388 h 10749"/>
              <a:gd name="connsiteX38" fmla="*/ 3182 w 15240"/>
              <a:gd name="connsiteY38" fmla="*/ 2296 h 10749"/>
              <a:gd name="connsiteX39" fmla="*/ 3083 w 15240"/>
              <a:gd name="connsiteY39" fmla="*/ 2019 h 10749"/>
              <a:gd name="connsiteX0" fmla="*/ 3083 w 15240"/>
              <a:gd name="connsiteY0" fmla="*/ 3288 h 12018"/>
              <a:gd name="connsiteX1" fmla="*/ 5258 w 15240"/>
              <a:gd name="connsiteY1" fmla="*/ 2736 h 12018"/>
              <a:gd name="connsiteX2" fmla="*/ 5376 w 15240"/>
              <a:gd name="connsiteY2" fmla="*/ 2442 h 12018"/>
              <a:gd name="connsiteX3" fmla="*/ 5711 w 15240"/>
              <a:gd name="connsiteY3" fmla="*/ 2332 h 12018"/>
              <a:gd name="connsiteX4" fmla="*/ 6344 w 15240"/>
              <a:gd name="connsiteY4" fmla="*/ 2423 h 12018"/>
              <a:gd name="connsiteX5" fmla="*/ 6878 w 15240"/>
              <a:gd name="connsiteY5" fmla="*/ 2018 h 12018"/>
              <a:gd name="connsiteX6" fmla="*/ 7172 w 15240"/>
              <a:gd name="connsiteY6" fmla="*/ 1375 h 12018"/>
              <a:gd name="connsiteX7" fmla="*/ 8852 w 15240"/>
              <a:gd name="connsiteY7" fmla="*/ 17 h 12018"/>
              <a:gd name="connsiteX8" fmla="*/ 15240 w 15240"/>
              <a:gd name="connsiteY8" fmla="*/ 1479 h 12018"/>
              <a:gd name="connsiteX9" fmla="*/ 14747 w 15240"/>
              <a:gd name="connsiteY9" fmla="*/ 1802 h 12018"/>
              <a:gd name="connsiteX10" fmla="*/ 14231 w 15240"/>
              <a:gd name="connsiteY10" fmla="*/ 2105 h 12018"/>
              <a:gd name="connsiteX11" fmla="*/ 15016 w 15240"/>
              <a:gd name="connsiteY11" fmla="*/ 4298 h 12018"/>
              <a:gd name="connsiteX12" fmla="*/ 14231 w 15240"/>
              <a:gd name="connsiteY12" fmla="*/ 5447 h 12018"/>
              <a:gd name="connsiteX13" fmla="*/ 14007 w 15240"/>
              <a:gd name="connsiteY13" fmla="*/ 5551 h 12018"/>
              <a:gd name="connsiteX14" fmla="*/ 13223 w 15240"/>
              <a:gd name="connsiteY14" fmla="*/ 6595 h 12018"/>
              <a:gd name="connsiteX15" fmla="*/ 11542 w 15240"/>
              <a:gd name="connsiteY15" fmla="*/ 6804 h 12018"/>
              <a:gd name="connsiteX16" fmla="*/ 10000 w 15240"/>
              <a:gd name="connsiteY16" fmla="*/ 7745 h 12018"/>
              <a:gd name="connsiteX17" fmla="*/ 8933 w 15240"/>
              <a:gd name="connsiteY17" fmla="*/ 9035 h 12018"/>
              <a:gd name="connsiteX18" fmla="*/ 8419 w 15240"/>
              <a:gd name="connsiteY18" fmla="*/ 10747 h 12018"/>
              <a:gd name="connsiteX19" fmla="*/ 9269 w 15240"/>
              <a:gd name="connsiteY19" fmla="*/ 11686 h 12018"/>
              <a:gd name="connsiteX20" fmla="*/ 8597 w 15240"/>
              <a:gd name="connsiteY20" fmla="*/ 11557 h 12018"/>
              <a:gd name="connsiteX21" fmla="*/ 7827 w 15240"/>
              <a:gd name="connsiteY21" fmla="*/ 10618 h 12018"/>
              <a:gd name="connsiteX22" fmla="*/ 3083 w 15240"/>
              <a:gd name="connsiteY22" fmla="*/ 11005 h 12018"/>
              <a:gd name="connsiteX23" fmla="*/ 1522 w 15240"/>
              <a:gd name="connsiteY23" fmla="*/ 11520 h 12018"/>
              <a:gd name="connsiteX24" fmla="*/ 870 w 15240"/>
              <a:gd name="connsiteY24" fmla="*/ 12018 h 12018"/>
              <a:gd name="connsiteX25" fmla="*/ 0 w 15240"/>
              <a:gd name="connsiteY25" fmla="*/ 12018 h 12018"/>
              <a:gd name="connsiteX26" fmla="*/ 0 w 15240"/>
              <a:gd name="connsiteY26" fmla="*/ 9734 h 12018"/>
              <a:gd name="connsiteX27" fmla="*/ 752 w 15240"/>
              <a:gd name="connsiteY27" fmla="*/ 9347 h 12018"/>
              <a:gd name="connsiteX28" fmla="*/ 1384 w 15240"/>
              <a:gd name="connsiteY28" fmla="*/ 8721 h 12018"/>
              <a:gd name="connsiteX29" fmla="*/ 1166 w 15240"/>
              <a:gd name="connsiteY29" fmla="*/ 8684 h 12018"/>
              <a:gd name="connsiteX30" fmla="*/ 909 w 15240"/>
              <a:gd name="connsiteY30" fmla="*/ 8464 h 12018"/>
              <a:gd name="connsiteX31" fmla="*/ 474 w 15240"/>
              <a:gd name="connsiteY31" fmla="*/ 7616 h 12018"/>
              <a:gd name="connsiteX32" fmla="*/ 890 w 15240"/>
              <a:gd name="connsiteY32" fmla="*/ 7616 h 12018"/>
              <a:gd name="connsiteX33" fmla="*/ 1245 w 15240"/>
              <a:gd name="connsiteY33" fmla="*/ 6309 h 12018"/>
              <a:gd name="connsiteX34" fmla="*/ 2114 w 15240"/>
              <a:gd name="connsiteY34" fmla="*/ 6272 h 12018"/>
              <a:gd name="connsiteX35" fmla="*/ 2313 w 15240"/>
              <a:gd name="connsiteY35" fmla="*/ 5830 h 12018"/>
              <a:gd name="connsiteX36" fmla="*/ 1957 w 15240"/>
              <a:gd name="connsiteY36" fmla="*/ 5406 h 12018"/>
              <a:gd name="connsiteX37" fmla="*/ 2886 w 15240"/>
              <a:gd name="connsiteY37" fmla="*/ 3657 h 12018"/>
              <a:gd name="connsiteX38" fmla="*/ 3182 w 15240"/>
              <a:gd name="connsiteY38" fmla="*/ 3565 h 12018"/>
              <a:gd name="connsiteX39" fmla="*/ 3083 w 15240"/>
              <a:gd name="connsiteY39" fmla="*/ 3288 h 12018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391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391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391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495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5240 w 15240"/>
              <a:gd name="connsiteY8" fmla="*/ 242 h 10781"/>
              <a:gd name="connsiteX9" fmla="*/ 14747 w 15240"/>
              <a:gd name="connsiteY9" fmla="*/ 565 h 10781"/>
              <a:gd name="connsiteX10" fmla="*/ 14231 w 15240"/>
              <a:gd name="connsiteY10" fmla="*/ 868 h 10781"/>
              <a:gd name="connsiteX11" fmla="*/ 15016 w 15240"/>
              <a:gd name="connsiteY11" fmla="*/ 3061 h 10781"/>
              <a:gd name="connsiteX12" fmla="*/ 14231 w 15240"/>
              <a:gd name="connsiteY12" fmla="*/ 4210 h 10781"/>
              <a:gd name="connsiteX13" fmla="*/ 14007 w 15240"/>
              <a:gd name="connsiteY13" fmla="*/ 4314 h 10781"/>
              <a:gd name="connsiteX14" fmla="*/ 13223 w 15240"/>
              <a:gd name="connsiteY14" fmla="*/ 5358 h 10781"/>
              <a:gd name="connsiteX15" fmla="*/ 11542 w 15240"/>
              <a:gd name="connsiteY15" fmla="*/ 5567 h 10781"/>
              <a:gd name="connsiteX16" fmla="*/ 10000 w 15240"/>
              <a:gd name="connsiteY16" fmla="*/ 6508 h 10781"/>
              <a:gd name="connsiteX17" fmla="*/ 8933 w 15240"/>
              <a:gd name="connsiteY17" fmla="*/ 7798 h 10781"/>
              <a:gd name="connsiteX18" fmla="*/ 8419 w 15240"/>
              <a:gd name="connsiteY18" fmla="*/ 9510 h 10781"/>
              <a:gd name="connsiteX19" fmla="*/ 9269 w 15240"/>
              <a:gd name="connsiteY19" fmla="*/ 10449 h 10781"/>
              <a:gd name="connsiteX20" fmla="*/ 8597 w 15240"/>
              <a:gd name="connsiteY20" fmla="*/ 10320 h 10781"/>
              <a:gd name="connsiteX21" fmla="*/ 7827 w 15240"/>
              <a:gd name="connsiteY21" fmla="*/ 9381 h 10781"/>
              <a:gd name="connsiteX22" fmla="*/ 3083 w 15240"/>
              <a:gd name="connsiteY22" fmla="*/ 9768 h 10781"/>
              <a:gd name="connsiteX23" fmla="*/ 1522 w 15240"/>
              <a:gd name="connsiteY23" fmla="*/ 10283 h 10781"/>
              <a:gd name="connsiteX24" fmla="*/ 870 w 15240"/>
              <a:gd name="connsiteY24" fmla="*/ 10781 h 10781"/>
              <a:gd name="connsiteX25" fmla="*/ 0 w 15240"/>
              <a:gd name="connsiteY25" fmla="*/ 10781 h 10781"/>
              <a:gd name="connsiteX26" fmla="*/ 0 w 15240"/>
              <a:gd name="connsiteY26" fmla="*/ 8497 h 10781"/>
              <a:gd name="connsiteX27" fmla="*/ 752 w 15240"/>
              <a:gd name="connsiteY27" fmla="*/ 8110 h 10781"/>
              <a:gd name="connsiteX28" fmla="*/ 1384 w 15240"/>
              <a:gd name="connsiteY28" fmla="*/ 7484 h 10781"/>
              <a:gd name="connsiteX29" fmla="*/ 1166 w 15240"/>
              <a:gd name="connsiteY29" fmla="*/ 7447 h 10781"/>
              <a:gd name="connsiteX30" fmla="*/ 909 w 15240"/>
              <a:gd name="connsiteY30" fmla="*/ 7227 h 10781"/>
              <a:gd name="connsiteX31" fmla="*/ 474 w 15240"/>
              <a:gd name="connsiteY31" fmla="*/ 6379 h 10781"/>
              <a:gd name="connsiteX32" fmla="*/ 890 w 15240"/>
              <a:gd name="connsiteY32" fmla="*/ 6379 h 10781"/>
              <a:gd name="connsiteX33" fmla="*/ 1245 w 15240"/>
              <a:gd name="connsiteY33" fmla="*/ 5072 h 10781"/>
              <a:gd name="connsiteX34" fmla="*/ 2114 w 15240"/>
              <a:gd name="connsiteY34" fmla="*/ 5035 h 10781"/>
              <a:gd name="connsiteX35" fmla="*/ 2313 w 15240"/>
              <a:gd name="connsiteY35" fmla="*/ 4593 h 10781"/>
              <a:gd name="connsiteX36" fmla="*/ 1957 w 15240"/>
              <a:gd name="connsiteY36" fmla="*/ 4169 h 10781"/>
              <a:gd name="connsiteX37" fmla="*/ 2886 w 15240"/>
              <a:gd name="connsiteY37" fmla="*/ 2420 h 10781"/>
              <a:gd name="connsiteX38" fmla="*/ 3182 w 15240"/>
              <a:gd name="connsiteY38" fmla="*/ 2328 h 10781"/>
              <a:gd name="connsiteX39" fmla="*/ 3083 w 15240"/>
              <a:gd name="connsiteY39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347 w 15240"/>
              <a:gd name="connsiteY8" fmla="*/ 101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347 w 15240"/>
              <a:gd name="connsiteY8" fmla="*/ 101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197 w 15240"/>
              <a:gd name="connsiteY8" fmla="*/ 346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197 w 15240"/>
              <a:gd name="connsiteY8" fmla="*/ 346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679 h 11409"/>
              <a:gd name="connsiteX1" fmla="*/ 5258 w 15240"/>
              <a:gd name="connsiteY1" fmla="*/ 2127 h 11409"/>
              <a:gd name="connsiteX2" fmla="*/ 5376 w 15240"/>
              <a:gd name="connsiteY2" fmla="*/ 1833 h 11409"/>
              <a:gd name="connsiteX3" fmla="*/ 5711 w 15240"/>
              <a:gd name="connsiteY3" fmla="*/ 1723 h 11409"/>
              <a:gd name="connsiteX4" fmla="*/ 6344 w 15240"/>
              <a:gd name="connsiteY4" fmla="*/ 1814 h 11409"/>
              <a:gd name="connsiteX5" fmla="*/ 6878 w 15240"/>
              <a:gd name="connsiteY5" fmla="*/ 1409 h 11409"/>
              <a:gd name="connsiteX6" fmla="*/ 7172 w 15240"/>
              <a:gd name="connsiteY6" fmla="*/ 870 h 11409"/>
              <a:gd name="connsiteX7" fmla="*/ 7844 w 15240"/>
              <a:gd name="connsiteY7" fmla="*/ 661 h 11409"/>
              <a:gd name="connsiteX8" fmla="*/ 9973 w 15240"/>
              <a:gd name="connsiteY8" fmla="*/ 35 h 11409"/>
              <a:gd name="connsiteX9" fmla="*/ 15240 w 15240"/>
              <a:gd name="connsiteY9" fmla="*/ 870 h 11409"/>
              <a:gd name="connsiteX10" fmla="*/ 14747 w 15240"/>
              <a:gd name="connsiteY10" fmla="*/ 1193 h 11409"/>
              <a:gd name="connsiteX11" fmla="*/ 14231 w 15240"/>
              <a:gd name="connsiteY11" fmla="*/ 1496 h 11409"/>
              <a:gd name="connsiteX12" fmla="*/ 15016 w 15240"/>
              <a:gd name="connsiteY12" fmla="*/ 3689 h 11409"/>
              <a:gd name="connsiteX13" fmla="*/ 14231 w 15240"/>
              <a:gd name="connsiteY13" fmla="*/ 4838 h 11409"/>
              <a:gd name="connsiteX14" fmla="*/ 14007 w 15240"/>
              <a:gd name="connsiteY14" fmla="*/ 4942 h 11409"/>
              <a:gd name="connsiteX15" fmla="*/ 13223 w 15240"/>
              <a:gd name="connsiteY15" fmla="*/ 5986 h 11409"/>
              <a:gd name="connsiteX16" fmla="*/ 11542 w 15240"/>
              <a:gd name="connsiteY16" fmla="*/ 6195 h 11409"/>
              <a:gd name="connsiteX17" fmla="*/ 10000 w 15240"/>
              <a:gd name="connsiteY17" fmla="*/ 7136 h 11409"/>
              <a:gd name="connsiteX18" fmla="*/ 8933 w 15240"/>
              <a:gd name="connsiteY18" fmla="*/ 8426 h 11409"/>
              <a:gd name="connsiteX19" fmla="*/ 8419 w 15240"/>
              <a:gd name="connsiteY19" fmla="*/ 10138 h 11409"/>
              <a:gd name="connsiteX20" fmla="*/ 9269 w 15240"/>
              <a:gd name="connsiteY20" fmla="*/ 11077 h 11409"/>
              <a:gd name="connsiteX21" fmla="*/ 8597 w 15240"/>
              <a:gd name="connsiteY21" fmla="*/ 10948 h 11409"/>
              <a:gd name="connsiteX22" fmla="*/ 7827 w 15240"/>
              <a:gd name="connsiteY22" fmla="*/ 10009 h 11409"/>
              <a:gd name="connsiteX23" fmla="*/ 3083 w 15240"/>
              <a:gd name="connsiteY23" fmla="*/ 10396 h 11409"/>
              <a:gd name="connsiteX24" fmla="*/ 1522 w 15240"/>
              <a:gd name="connsiteY24" fmla="*/ 10911 h 11409"/>
              <a:gd name="connsiteX25" fmla="*/ 870 w 15240"/>
              <a:gd name="connsiteY25" fmla="*/ 11409 h 11409"/>
              <a:gd name="connsiteX26" fmla="*/ 0 w 15240"/>
              <a:gd name="connsiteY26" fmla="*/ 11409 h 11409"/>
              <a:gd name="connsiteX27" fmla="*/ 0 w 15240"/>
              <a:gd name="connsiteY27" fmla="*/ 9125 h 11409"/>
              <a:gd name="connsiteX28" fmla="*/ 752 w 15240"/>
              <a:gd name="connsiteY28" fmla="*/ 8738 h 11409"/>
              <a:gd name="connsiteX29" fmla="*/ 1384 w 15240"/>
              <a:gd name="connsiteY29" fmla="*/ 8112 h 11409"/>
              <a:gd name="connsiteX30" fmla="*/ 1166 w 15240"/>
              <a:gd name="connsiteY30" fmla="*/ 8075 h 11409"/>
              <a:gd name="connsiteX31" fmla="*/ 909 w 15240"/>
              <a:gd name="connsiteY31" fmla="*/ 7855 h 11409"/>
              <a:gd name="connsiteX32" fmla="*/ 474 w 15240"/>
              <a:gd name="connsiteY32" fmla="*/ 7007 h 11409"/>
              <a:gd name="connsiteX33" fmla="*/ 890 w 15240"/>
              <a:gd name="connsiteY33" fmla="*/ 7007 h 11409"/>
              <a:gd name="connsiteX34" fmla="*/ 1245 w 15240"/>
              <a:gd name="connsiteY34" fmla="*/ 5700 h 11409"/>
              <a:gd name="connsiteX35" fmla="*/ 2114 w 15240"/>
              <a:gd name="connsiteY35" fmla="*/ 5663 h 11409"/>
              <a:gd name="connsiteX36" fmla="*/ 2313 w 15240"/>
              <a:gd name="connsiteY36" fmla="*/ 5221 h 11409"/>
              <a:gd name="connsiteX37" fmla="*/ 1957 w 15240"/>
              <a:gd name="connsiteY37" fmla="*/ 4797 h 11409"/>
              <a:gd name="connsiteX38" fmla="*/ 2886 w 15240"/>
              <a:gd name="connsiteY38" fmla="*/ 3048 h 11409"/>
              <a:gd name="connsiteX39" fmla="*/ 3182 w 15240"/>
              <a:gd name="connsiteY39" fmla="*/ 2956 h 11409"/>
              <a:gd name="connsiteX40" fmla="*/ 3083 w 15240"/>
              <a:gd name="connsiteY40" fmla="*/ 2679 h 11409"/>
              <a:gd name="connsiteX0" fmla="*/ 3083 w 15240"/>
              <a:gd name="connsiteY0" fmla="*/ 2679 h 11409"/>
              <a:gd name="connsiteX1" fmla="*/ 5258 w 15240"/>
              <a:gd name="connsiteY1" fmla="*/ 2127 h 11409"/>
              <a:gd name="connsiteX2" fmla="*/ 5376 w 15240"/>
              <a:gd name="connsiteY2" fmla="*/ 1833 h 11409"/>
              <a:gd name="connsiteX3" fmla="*/ 5711 w 15240"/>
              <a:gd name="connsiteY3" fmla="*/ 1723 h 11409"/>
              <a:gd name="connsiteX4" fmla="*/ 6344 w 15240"/>
              <a:gd name="connsiteY4" fmla="*/ 1814 h 11409"/>
              <a:gd name="connsiteX5" fmla="*/ 6878 w 15240"/>
              <a:gd name="connsiteY5" fmla="*/ 1409 h 11409"/>
              <a:gd name="connsiteX6" fmla="*/ 7172 w 15240"/>
              <a:gd name="connsiteY6" fmla="*/ 870 h 11409"/>
              <a:gd name="connsiteX7" fmla="*/ 7844 w 15240"/>
              <a:gd name="connsiteY7" fmla="*/ 661 h 11409"/>
              <a:gd name="connsiteX8" fmla="*/ 9973 w 15240"/>
              <a:gd name="connsiteY8" fmla="*/ 35 h 11409"/>
              <a:gd name="connsiteX9" fmla="*/ 15240 w 15240"/>
              <a:gd name="connsiteY9" fmla="*/ 870 h 11409"/>
              <a:gd name="connsiteX10" fmla="*/ 14747 w 15240"/>
              <a:gd name="connsiteY10" fmla="*/ 1193 h 11409"/>
              <a:gd name="connsiteX11" fmla="*/ 14231 w 15240"/>
              <a:gd name="connsiteY11" fmla="*/ 1496 h 11409"/>
              <a:gd name="connsiteX12" fmla="*/ 15016 w 15240"/>
              <a:gd name="connsiteY12" fmla="*/ 3689 h 11409"/>
              <a:gd name="connsiteX13" fmla="*/ 14231 w 15240"/>
              <a:gd name="connsiteY13" fmla="*/ 4838 h 11409"/>
              <a:gd name="connsiteX14" fmla="*/ 14007 w 15240"/>
              <a:gd name="connsiteY14" fmla="*/ 4942 h 11409"/>
              <a:gd name="connsiteX15" fmla="*/ 13223 w 15240"/>
              <a:gd name="connsiteY15" fmla="*/ 5986 h 11409"/>
              <a:gd name="connsiteX16" fmla="*/ 11542 w 15240"/>
              <a:gd name="connsiteY16" fmla="*/ 6195 h 11409"/>
              <a:gd name="connsiteX17" fmla="*/ 10000 w 15240"/>
              <a:gd name="connsiteY17" fmla="*/ 7136 h 11409"/>
              <a:gd name="connsiteX18" fmla="*/ 8933 w 15240"/>
              <a:gd name="connsiteY18" fmla="*/ 8426 h 11409"/>
              <a:gd name="connsiteX19" fmla="*/ 8419 w 15240"/>
              <a:gd name="connsiteY19" fmla="*/ 10138 h 11409"/>
              <a:gd name="connsiteX20" fmla="*/ 9269 w 15240"/>
              <a:gd name="connsiteY20" fmla="*/ 11077 h 11409"/>
              <a:gd name="connsiteX21" fmla="*/ 8597 w 15240"/>
              <a:gd name="connsiteY21" fmla="*/ 10948 h 11409"/>
              <a:gd name="connsiteX22" fmla="*/ 7827 w 15240"/>
              <a:gd name="connsiteY22" fmla="*/ 10009 h 11409"/>
              <a:gd name="connsiteX23" fmla="*/ 3083 w 15240"/>
              <a:gd name="connsiteY23" fmla="*/ 10396 h 11409"/>
              <a:gd name="connsiteX24" fmla="*/ 1522 w 15240"/>
              <a:gd name="connsiteY24" fmla="*/ 10911 h 11409"/>
              <a:gd name="connsiteX25" fmla="*/ 870 w 15240"/>
              <a:gd name="connsiteY25" fmla="*/ 11409 h 11409"/>
              <a:gd name="connsiteX26" fmla="*/ 0 w 15240"/>
              <a:gd name="connsiteY26" fmla="*/ 11409 h 11409"/>
              <a:gd name="connsiteX27" fmla="*/ 0 w 15240"/>
              <a:gd name="connsiteY27" fmla="*/ 9125 h 11409"/>
              <a:gd name="connsiteX28" fmla="*/ 752 w 15240"/>
              <a:gd name="connsiteY28" fmla="*/ 8738 h 11409"/>
              <a:gd name="connsiteX29" fmla="*/ 1384 w 15240"/>
              <a:gd name="connsiteY29" fmla="*/ 8112 h 11409"/>
              <a:gd name="connsiteX30" fmla="*/ 1166 w 15240"/>
              <a:gd name="connsiteY30" fmla="*/ 8075 h 11409"/>
              <a:gd name="connsiteX31" fmla="*/ 909 w 15240"/>
              <a:gd name="connsiteY31" fmla="*/ 7855 h 11409"/>
              <a:gd name="connsiteX32" fmla="*/ 474 w 15240"/>
              <a:gd name="connsiteY32" fmla="*/ 7007 h 11409"/>
              <a:gd name="connsiteX33" fmla="*/ 890 w 15240"/>
              <a:gd name="connsiteY33" fmla="*/ 7007 h 11409"/>
              <a:gd name="connsiteX34" fmla="*/ 1245 w 15240"/>
              <a:gd name="connsiteY34" fmla="*/ 5700 h 11409"/>
              <a:gd name="connsiteX35" fmla="*/ 2114 w 15240"/>
              <a:gd name="connsiteY35" fmla="*/ 5663 h 11409"/>
              <a:gd name="connsiteX36" fmla="*/ 2313 w 15240"/>
              <a:gd name="connsiteY36" fmla="*/ 5221 h 11409"/>
              <a:gd name="connsiteX37" fmla="*/ 1957 w 15240"/>
              <a:gd name="connsiteY37" fmla="*/ 4797 h 11409"/>
              <a:gd name="connsiteX38" fmla="*/ 2886 w 15240"/>
              <a:gd name="connsiteY38" fmla="*/ 3048 h 11409"/>
              <a:gd name="connsiteX39" fmla="*/ 3182 w 15240"/>
              <a:gd name="connsiteY39" fmla="*/ 2956 h 11409"/>
              <a:gd name="connsiteX40" fmla="*/ 3083 w 15240"/>
              <a:gd name="connsiteY40" fmla="*/ 2679 h 11409"/>
              <a:gd name="connsiteX0" fmla="*/ 3083 w 15240"/>
              <a:gd name="connsiteY0" fmla="*/ 2670 h 11400"/>
              <a:gd name="connsiteX1" fmla="*/ 5258 w 15240"/>
              <a:gd name="connsiteY1" fmla="*/ 2118 h 11400"/>
              <a:gd name="connsiteX2" fmla="*/ 5376 w 15240"/>
              <a:gd name="connsiteY2" fmla="*/ 1824 h 11400"/>
              <a:gd name="connsiteX3" fmla="*/ 5711 w 15240"/>
              <a:gd name="connsiteY3" fmla="*/ 1714 h 11400"/>
              <a:gd name="connsiteX4" fmla="*/ 6344 w 15240"/>
              <a:gd name="connsiteY4" fmla="*/ 1805 h 11400"/>
              <a:gd name="connsiteX5" fmla="*/ 6878 w 15240"/>
              <a:gd name="connsiteY5" fmla="*/ 1400 h 11400"/>
              <a:gd name="connsiteX6" fmla="*/ 7172 w 15240"/>
              <a:gd name="connsiteY6" fmla="*/ 861 h 11400"/>
              <a:gd name="connsiteX7" fmla="*/ 7844 w 15240"/>
              <a:gd name="connsiteY7" fmla="*/ 652 h 11400"/>
              <a:gd name="connsiteX8" fmla="*/ 9973 w 15240"/>
              <a:gd name="connsiteY8" fmla="*/ 26 h 11400"/>
              <a:gd name="connsiteX9" fmla="*/ 15240 w 15240"/>
              <a:gd name="connsiteY9" fmla="*/ 861 h 11400"/>
              <a:gd name="connsiteX10" fmla="*/ 14747 w 15240"/>
              <a:gd name="connsiteY10" fmla="*/ 1184 h 11400"/>
              <a:gd name="connsiteX11" fmla="*/ 14231 w 15240"/>
              <a:gd name="connsiteY11" fmla="*/ 1487 h 11400"/>
              <a:gd name="connsiteX12" fmla="*/ 15016 w 15240"/>
              <a:gd name="connsiteY12" fmla="*/ 3680 h 11400"/>
              <a:gd name="connsiteX13" fmla="*/ 14231 w 15240"/>
              <a:gd name="connsiteY13" fmla="*/ 4829 h 11400"/>
              <a:gd name="connsiteX14" fmla="*/ 14007 w 15240"/>
              <a:gd name="connsiteY14" fmla="*/ 4933 h 11400"/>
              <a:gd name="connsiteX15" fmla="*/ 13223 w 15240"/>
              <a:gd name="connsiteY15" fmla="*/ 5977 h 11400"/>
              <a:gd name="connsiteX16" fmla="*/ 11542 w 15240"/>
              <a:gd name="connsiteY16" fmla="*/ 6186 h 11400"/>
              <a:gd name="connsiteX17" fmla="*/ 10000 w 15240"/>
              <a:gd name="connsiteY17" fmla="*/ 7127 h 11400"/>
              <a:gd name="connsiteX18" fmla="*/ 8933 w 15240"/>
              <a:gd name="connsiteY18" fmla="*/ 8417 h 11400"/>
              <a:gd name="connsiteX19" fmla="*/ 8419 w 15240"/>
              <a:gd name="connsiteY19" fmla="*/ 10129 h 11400"/>
              <a:gd name="connsiteX20" fmla="*/ 9269 w 15240"/>
              <a:gd name="connsiteY20" fmla="*/ 11068 h 11400"/>
              <a:gd name="connsiteX21" fmla="*/ 8597 w 15240"/>
              <a:gd name="connsiteY21" fmla="*/ 10939 h 11400"/>
              <a:gd name="connsiteX22" fmla="*/ 7827 w 15240"/>
              <a:gd name="connsiteY22" fmla="*/ 10000 h 11400"/>
              <a:gd name="connsiteX23" fmla="*/ 3083 w 15240"/>
              <a:gd name="connsiteY23" fmla="*/ 10387 h 11400"/>
              <a:gd name="connsiteX24" fmla="*/ 1522 w 15240"/>
              <a:gd name="connsiteY24" fmla="*/ 10902 h 11400"/>
              <a:gd name="connsiteX25" fmla="*/ 870 w 15240"/>
              <a:gd name="connsiteY25" fmla="*/ 11400 h 11400"/>
              <a:gd name="connsiteX26" fmla="*/ 0 w 15240"/>
              <a:gd name="connsiteY26" fmla="*/ 11400 h 11400"/>
              <a:gd name="connsiteX27" fmla="*/ 0 w 15240"/>
              <a:gd name="connsiteY27" fmla="*/ 9116 h 11400"/>
              <a:gd name="connsiteX28" fmla="*/ 752 w 15240"/>
              <a:gd name="connsiteY28" fmla="*/ 8729 h 11400"/>
              <a:gd name="connsiteX29" fmla="*/ 1384 w 15240"/>
              <a:gd name="connsiteY29" fmla="*/ 8103 h 11400"/>
              <a:gd name="connsiteX30" fmla="*/ 1166 w 15240"/>
              <a:gd name="connsiteY30" fmla="*/ 8066 h 11400"/>
              <a:gd name="connsiteX31" fmla="*/ 909 w 15240"/>
              <a:gd name="connsiteY31" fmla="*/ 7846 h 11400"/>
              <a:gd name="connsiteX32" fmla="*/ 474 w 15240"/>
              <a:gd name="connsiteY32" fmla="*/ 6998 h 11400"/>
              <a:gd name="connsiteX33" fmla="*/ 890 w 15240"/>
              <a:gd name="connsiteY33" fmla="*/ 6998 h 11400"/>
              <a:gd name="connsiteX34" fmla="*/ 1245 w 15240"/>
              <a:gd name="connsiteY34" fmla="*/ 5691 h 11400"/>
              <a:gd name="connsiteX35" fmla="*/ 2114 w 15240"/>
              <a:gd name="connsiteY35" fmla="*/ 5654 h 11400"/>
              <a:gd name="connsiteX36" fmla="*/ 2313 w 15240"/>
              <a:gd name="connsiteY36" fmla="*/ 5212 h 11400"/>
              <a:gd name="connsiteX37" fmla="*/ 1957 w 15240"/>
              <a:gd name="connsiteY37" fmla="*/ 4788 h 11400"/>
              <a:gd name="connsiteX38" fmla="*/ 2886 w 15240"/>
              <a:gd name="connsiteY38" fmla="*/ 3039 h 11400"/>
              <a:gd name="connsiteX39" fmla="*/ 3182 w 15240"/>
              <a:gd name="connsiteY39" fmla="*/ 2947 h 11400"/>
              <a:gd name="connsiteX40" fmla="*/ 3083 w 15240"/>
              <a:gd name="connsiteY40" fmla="*/ 2670 h 11400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5240 w 15240"/>
              <a:gd name="connsiteY9" fmla="*/ 1488 h 12027"/>
              <a:gd name="connsiteX10" fmla="*/ 14747 w 15240"/>
              <a:gd name="connsiteY10" fmla="*/ 1811 h 12027"/>
              <a:gd name="connsiteX11" fmla="*/ 14231 w 15240"/>
              <a:gd name="connsiteY11" fmla="*/ 2114 h 12027"/>
              <a:gd name="connsiteX12" fmla="*/ 15016 w 15240"/>
              <a:gd name="connsiteY12" fmla="*/ 4307 h 12027"/>
              <a:gd name="connsiteX13" fmla="*/ 14231 w 15240"/>
              <a:gd name="connsiteY13" fmla="*/ 5456 h 12027"/>
              <a:gd name="connsiteX14" fmla="*/ 14007 w 15240"/>
              <a:gd name="connsiteY14" fmla="*/ 5560 h 12027"/>
              <a:gd name="connsiteX15" fmla="*/ 13223 w 15240"/>
              <a:gd name="connsiteY15" fmla="*/ 6604 h 12027"/>
              <a:gd name="connsiteX16" fmla="*/ 11542 w 15240"/>
              <a:gd name="connsiteY16" fmla="*/ 6813 h 12027"/>
              <a:gd name="connsiteX17" fmla="*/ 10000 w 15240"/>
              <a:gd name="connsiteY17" fmla="*/ 7754 h 12027"/>
              <a:gd name="connsiteX18" fmla="*/ 8933 w 15240"/>
              <a:gd name="connsiteY18" fmla="*/ 9044 h 12027"/>
              <a:gd name="connsiteX19" fmla="*/ 8419 w 15240"/>
              <a:gd name="connsiteY19" fmla="*/ 10756 h 12027"/>
              <a:gd name="connsiteX20" fmla="*/ 9269 w 15240"/>
              <a:gd name="connsiteY20" fmla="*/ 11695 h 12027"/>
              <a:gd name="connsiteX21" fmla="*/ 8597 w 15240"/>
              <a:gd name="connsiteY21" fmla="*/ 11566 h 12027"/>
              <a:gd name="connsiteX22" fmla="*/ 7827 w 15240"/>
              <a:gd name="connsiteY22" fmla="*/ 10627 h 12027"/>
              <a:gd name="connsiteX23" fmla="*/ 3083 w 15240"/>
              <a:gd name="connsiteY23" fmla="*/ 11014 h 12027"/>
              <a:gd name="connsiteX24" fmla="*/ 1522 w 15240"/>
              <a:gd name="connsiteY24" fmla="*/ 11529 h 12027"/>
              <a:gd name="connsiteX25" fmla="*/ 870 w 15240"/>
              <a:gd name="connsiteY25" fmla="*/ 12027 h 12027"/>
              <a:gd name="connsiteX26" fmla="*/ 0 w 15240"/>
              <a:gd name="connsiteY26" fmla="*/ 12027 h 12027"/>
              <a:gd name="connsiteX27" fmla="*/ 0 w 15240"/>
              <a:gd name="connsiteY27" fmla="*/ 9743 h 12027"/>
              <a:gd name="connsiteX28" fmla="*/ 752 w 15240"/>
              <a:gd name="connsiteY28" fmla="*/ 9356 h 12027"/>
              <a:gd name="connsiteX29" fmla="*/ 1384 w 15240"/>
              <a:gd name="connsiteY29" fmla="*/ 8730 h 12027"/>
              <a:gd name="connsiteX30" fmla="*/ 1166 w 15240"/>
              <a:gd name="connsiteY30" fmla="*/ 8693 h 12027"/>
              <a:gd name="connsiteX31" fmla="*/ 909 w 15240"/>
              <a:gd name="connsiteY31" fmla="*/ 8473 h 12027"/>
              <a:gd name="connsiteX32" fmla="*/ 474 w 15240"/>
              <a:gd name="connsiteY32" fmla="*/ 7625 h 12027"/>
              <a:gd name="connsiteX33" fmla="*/ 890 w 15240"/>
              <a:gd name="connsiteY33" fmla="*/ 7625 h 12027"/>
              <a:gd name="connsiteX34" fmla="*/ 1245 w 15240"/>
              <a:gd name="connsiteY34" fmla="*/ 6318 h 12027"/>
              <a:gd name="connsiteX35" fmla="*/ 2114 w 15240"/>
              <a:gd name="connsiteY35" fmla="*/ 6281 h 12027"/>
              <a:gd name="connsiteX36" fmla="*/ 2313 w 15240"/>
              <a:gd name="connsiteY36" fmla="*/ 5839 h 12027"/>
              <a:gd name="connsiteX37" fmla="*/ 1957 w 15240"/>
              <a:gd name="connsiteY37" fmla="*/ 5415 h 12027"/>
              <a:gd name="connsiteX38" fmla="*/ 2886 w 15240"/>
              <a:gd name="connsiteY38" fmla="*/ 3666 h 12027"/>
              <a:gd name="connsiteX39" fmla="*/ 3182 w 15240"/>
              <a:gd name="connsiteY39" fmla="*/ 3574 h 12027"/>
              <a:gd name="connsiteX40" fmla="*/ 3083 w 15240"/>
              <a:gd name="connsiteY40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5240 w 15240"/>
              <a:gd name="connsiteY9" fmla="*/ 1488 h 12027"/>
              <a:gd name="connsiteX10" fmla="*/ 14747 w 15240"/>
              <a:gd name="connsiteY10" fmla="*/ 1811 h 12027"/>
              <a:gd name="connsiteX11" fmla="*/ 14231 w 15240"/>
              <a:gd name="connsiteY11" fmla="*/ 2114 h 12027"/>
              <a:gd name="connsiteX12" fmla="*/ 15016 w 15240"/>
              <a:gd name="connsiteY12" fmla="*/ 4307 h 12027"/>
              <a:gd name="connsiteX13" fmla="*/ 14231 w 15240"/>
              <a:gd name="connsiteY13" fmla="*/ 5456 h 12027"/>
              <a:gd name="connsiteX14" fmla="*/ 14007 w 15240"/>
              <a:gd name="connsiteY14" fmla="*/ 5560 h 12027"/>
              <a:gd name="connsiteX15" fmla="*/ 13223 w 15240"/>
              <a:gd name="connsiteY15" fmla="*/ 6604 h 12027"/>
              <a:gd name="connsiteX16" fmla="*/ 11542 w 15240"/>
              <a:gd name="connsiteY16" fmla="*/ 6813 h 12027"/>
              <a:gd name="connsiteX17" fmla="*/ 10000 w 15240"/>
              <a:gd name="connsiteY17" fmla="*/ 7754 h 12027"/>
              <a:gd name="connsiteX18" fmla="*/ 8933 w 15240"/>
              <a:gd name="connsiteY18" fmla="*/ 9044 h 12027"/>
              <a:gd name="connsiteX19" fmla="*/ 8419 w 15240"/>
              <a:gd name="connsiteY19" fmla="*/ 10756 h 12027"/>
              <a:gd name="connsiteX20" fmla="*/ 9269 w 15240"/>
              <a:gd name="connsiteY20" fmla="*/ 11695 h 12027"/>
              <a:gd name="connsiteX21" fmla="*/ 8597 w 15240"/>
              <a:gd name="connsiteY21" fmla="*/ 11566 h 12027"/>
              <a:gd name="connsiteX22" fmla="*/ 7827 w 15240"/>
              <a:gd name="connsiteY22" fmla="*/ 10627 h 12027"/>
              <a:gd name="connsiteX23" fmla="*/ 3083 w 15240"/>
              <a:gd name="connsiteY23" fmla="*/ 11014 h 12027"/>
              <a:gd name="connsiteX24" fmla="*/ 1522 w 15240"/>
              <a:gd name="connsiteY24" fmla="*/ 11529 h 12027"/>
              <a:gd name="connsiteX25" fmla="*/ 870 w 15240"/>
              <a:gd name="connsiteY25" fmla="*/ 12027 h 12027"/>
              <a:gd name="connsiteX26" fmla="*/ 0 w 15240"/>
              <a:gd name="connsiteY26" fmla="*/ 12027 h 12027"/>
              <a:gd name="connsiteX27" fmla="*/ 0 w 15240"/>
              <a:gd name="connsiteY27" fmla="*/ 9743 h 12027"/>
              <a:gd name="connsiteX28" fmla="*/ 752 w 15240"/>
              <a:gd name="connsiteY28" fmla="*/ 9356 h 12027"/>
              <a:gd name="connsiteX29" fmla="*/ 1384 w 15240"/>
              <a:gd name="connsiteY29" fmla="*/ 8730 h 12027"/>
              <a:gd name="connsiteX30" fmla="*/ 1166 w 15240"/>
              <a:gd name="connsiteY30" fmla="*/ 8693 h 12027"/>
              <a:gd name="connsiteX31" fmla="*/ 909 w 15240"/>
              <a:gd name="connsiteY31" fmla="*/ 8473 h 12027"/>
              <a:gd name="connsiteX32" fmla="*/ 474 w 15240"/>
              <a:gd name="connsiteY32" fmla="*/ 7625 h 12027"/>
              <a:gd name="connsiteX33" fmla="*/ 890 w 15240"/>
              <a:gd name="connsiteY33" fmla="*/ 7625 h 12027"/>
              <a:gd name="connsiteX34" fmla="*/ 1245 w 15240"/>
              <a:gd name="connsiteY34" fmla="*/ 6318 h 12027"/>
              <a:gd name="connsiteX35" fmla="*/ 2114 w 15240"/>
              <a:gd name="connsiteY35" fmla="*/ 6281 h 12027"/>
              <a:gd name="connsiteX36" fmla="*/ 2313 w 15240"/>
              <a:gd name="connsiteY36" fmla="*/ 5839 h 12027"/>
              <a:gd name="connsiteX37" fmla="*/ 1957 w 15240"/>
              <a:gd name="connsiteY37" fmla="*/ 5415 h 12027"/>
              <a:gd name="connsiteX38" fmla="*/ 2886 w 15240"/>
              <a:gd name="connsiteY38" fmla="*/ 3666 h 12027"/>
              <a:gd name="connsiteX39" fmla="*/ 3182 w 15240"/>
              <a:gd name="connsiteY39" fmla="*/ 3574 h 12027"/>
              <a:gd name="connsiteX40" fmla="*/ 3083 w 15240"/>
              <a:gd name="connsiteY40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5240 w 15240"/>
              <a:gd name="connsiteY9" fmla="*/ 1488 h 12027"/>
              <a:gd name="connsiteX10" fmla="*/ 14747 w 15240"/>
              <a:gd name="connsiteY10" fmla="*/ 1811 h 12027"/>
              <a:gd name="connsiteX11" fmla="*/ 14231 w 15240"/>
              <a:gd name="connsiteY11" fmla="*/ 2114 h 12027"/>
              <a:gd name="connsiteX12" fmla="*/ 15016 w 15240"/>
              <a:gd name="connsiteY12" fmla="*/ 4307 h 12027"/>
              <a:gd name="connsiteX13" fmla="*/ 14231 w 15240"/>
              <a:gd name="connsiteY13" fmla="*/ 5456 h 12027"/>
              <a:gd name="connsiteX14" fmla="*/ 14007 w 15240"/>
              <a:gd name="connsiteY14" fmla="*/ 5560 h 12027"/>
              <a:gd name="connsiteX15" fmla="*/ 13223 w 15240"/>
              <a:gd name="connsiteY15" fmla="*/ 6604 h 12027"/>
              <a:gd name="connsiteX16" fmla="*/ 11542 w 15240"/>
              <a:gd name="connsiteY16" fmla="*/ 6813 h 12027"/>
              <a:gd name="connsiteX17" fmla="*/ 10000 w 15240"/>
              <a:gd name="connsiteY17" fmla="*/ 7754 h 12027"/>
              <a:gd name="connsiteX18" fmla="*/ 8933 w 15240"/>
              <a:gd name="connsiteY18" fmla="*/ 9044 h 12027"/>
              <a:gd name="connsiteX19" fmla="*/ 8419 w 15240"/>
              <a:gd name="connsiteY19" fmla="*/ 10756 h 12027"/>
              <a:gd name="connsiteX20" fmla="*/ 9269 w 15240"/>
              <a:gd name="connsiteY20" fmla="*/ 11695 h 12027"/>
              <a:gd name="connsiteX21" fmla="*/ 8597 w 15240"/>
              <a:gd name="connsiteY21" fmla="*/ 11566 h 12027"/>
              <a:gd name="connsiteX22" fmla="*/ 7827 w 15240"/>
              <a:gd name="connsiteY22" fmla="*/ 10627 h 12027"/>
              <a:gd name="connsiteX23" fmla="*/ 3083 w 15240"/>
              <a:gd name="connsiteY23" fmla="*/ 11014 h 12027"/>
              <a:gd name="connsiteX24" fmla="*/ 1522 w 15240"/>
              <a:gd name="connsiteY24" fmla="*/ 11529 h 12027"/>
              <a:gd name="connsiteX25" fmla="*/ 870 w 15240"/>
              <a:gd name="connsiteY25" fmla="*/ 12027 h 12027"/>
              <a:gd name="connsiteX26" fmla="*/ 0 w 15240"/>
              <a:gd name="connsiteY26" fmla="*/ 12027 h 12027"/>
              <a:gd name="connsiteX27" fmla="*/ 0 w 15240"/>
              <a:gd name="connsiteY27" fmla="*/ 9743 h 12027"/>
              <a:gd name="connsiteX28" fmla="*/ 752 w 15240"/>
              <a:gd name="connsiteY28" fmla="*/ 9356 h 12027"/>
              <a:gd name="connsiteX29" fmla="*/ 1384 w 15240"/>
              <a:gd name="connsiteY29" fmla="*/ 8730 h 12027"/>
              <a:gd name="connsiteX30" fmla="*/ 1166 w 15240"/>
              <a:gd name="connsiteY30" fmla="*/ 8693 h 12027"/>
              <a:gd name="connsiteX31" fmla="*/ 909 w 15240"/>
              <a:gd name="connsiteY31" fmla="*/ 8473 h 12027"/>
              <a:gd name="connsiteX32" fmla="*/ 474 w 15240"/>
              <a:gd name="connsiteY32" fmla="*/ 7625 h 12027"/>
              <a:gd name="connsiteX33" fmla="*/ 890 w 15240"/>
              <a:gd name="connsiteY33" fmla="*/ 7625 h 12027"/>
              <a:gd name="connsiteX34" fmla="*/ 1245 w 15240"/>
              <a:gd name="connsiteY34" fmla="*/ 6318 h 12027"/>
              <a:gd name="connsiteX35" fmla="*/ 2114 w 15240"/>
              <a:gd name="connsiteY35" fmla="*/ 6281 h 12027"/>
              <a:gd name="connsiteX36" fmla="*/ 2313 w 15240"/>
              <a:gd name="connsiteY36" fmla="*/ 5839 h 12027"/>
              <a:gd name="connsiteX37" fmla="*/ 1957 w 15240"/>
              <a:gd name="connsiteY37" fmla="*/ 5415 h 12027"/>
              <a:gd name="connsiteX38" fmla="*/ 2886 w 15240"/>
              <a:gd name="connsiteY38" fmla="*/ 3666 h 12027"/>
              <a:gd name="connsiteX39" fmla="*/ 3182 w 15240"/>
              <a:gd name="connsiteY39" fmla="*/ 3574 h 12027"/>
              <a:gd name="connsiteX40" fmla="*/ 3083 w 15240"/>
              <a:gd name="connsiteY40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1189 w 15240"/>
              <a:gd name="connsiteY9" fmla="*/ 618 h 12027"/>
              <a:gd name="connsiteX10" fmla="*/ 15240 w 15240"/>
              <a:gd name="connsiteY10" fmla="*/ 1488 h 12027"/>
              <a:gd name="connsiteX11" fmla="*/ 14747 w 15240"/>
              <a:gd name="connsiteY11" fmla="*/ 1811 h 12027"/>
              <a:gd name="connsiteX12" fmla="*/ 14231 w 15240"/>
              <a:gd name="connsiteY12" fmla="*/ 2114 h 12027"/>
              <a:gd name="connsiteX13" fmla="*/ 15016 w 15240"/>
              <a:gd name="connsiteY13" fmla="*/ 4307 h 12027"/>
              <a:gd name="connsiteX14" fmla="*/ 14231 w 15240"/>
              <a:gd name="connsiteY14" fmla="*/ 5456 h 12027"/>
              <a:gd name="connsiteX15" fmla="*/ 14007 w 15240"/>
              <a:gd name="connsiteY15" fmla="*/ 5560 h 12027"/>
              <a:gd name="connsiteX16" fmla="*/ 13223 w 15240"/>
              <a:gd name="connsiteY16" fmla="*/ 6604 h 12027"/>
              <a:gd name="connsiteX17" fmla="*/ 11542 w 15240"/>
              <a:gd name="connsiteY17" fmla="*/ 6813 h 12027"/>
              <a:gd name="connsiteX18" fmla="*/ 10000 w 15240"/>
              <a:gd name="connsiteY18" fmla="*/ 7754 h 12027"/>
              <a:gd name="connsiteX19" fmla="*/ 8933 w 15240"/>
              <a:gd name="connsiteY19" fmla="*/ 9044 h 12027"/>
              <a:gd name="connsiteX20" fmla="*/ 8419 w 15240"/>
              <a:gd name="connsiteY20" fmla="*/ 10756 h 12027"/>
              <a:gd name="connsiteX21" fmla="*/ 9269 w 15240"/>
              <a:gd name="connsiteY21" fmla="*/ 11695 h 12027"/>
              <a:gd name="connsiteX22" fmla="*/ 8597 w 15240"/>
              <a:gd name="connsiteY22" fmla="*/ 11566 h 12027"/>
              <a:gd name="connsiteX23" fmla="*/ 7827 w 15240"/>
              <a:gd name="connsiteY23" fmla="*/ 10627 h 12027"/>
              <a:gd name="connsiteX24" fmla="*/ 3083 w 15240"/>
              <a:gd name="connsiteY24" fmla="*/ 11014 h 12027"/>
              <a:gd name="connsiteX25" fmla="*/ 1522 w 15240"/>
              <a:gd name="connsiteY25" fmla="*/ 11529 h 12027"/>
              <a:gd name="connsiteX26" fmla="*/ 870 w 15240"/>
              <a:gd name="connsiteY26" fmla="*/ 12027 h 12027"/>
              <a:gd name="connsiteX27" fmla="*/ 0 w 15240"/>
              <a:gd name="connsiteY27" fmla="*/ 12027 h 12027"/>
              <a:gd name="connsiteX28" fmla="*/ 0 w 15240"/>
              <a:gd name="connsiteY28" fmla="*/ 9743 h 12027"/>
              <a:gd name="connsiteX29" fmla="*/ 752 w 15240"/>
              <a:gd name="connsiteY29" fmla="*/ 9356 h 12027"/>
              <a:gd name="connsiteX30" fmla="*/ 1384 w 15240"/>
              <a:gd name="connsiteY30" fmla="*/ 8730 h 12027"/>
              <a:gd name="connsiteX31" fmla="*/ 1166 w 15240"/>
              <a:gd name="connsiteY31" fmla="*/ 8693 h 12027"/>
              <a:gd name="connsiteX32" fmla="*/ 909 w 15240"/>
              <a:gd name="connsiteY32" fmla="*/ 8473 h 12027"/>
              <a:gd name="connsiteX33" fmla="*/ 474 w 15240"/>
              <a:gd name="connsiteY33" fmla="*/ 7625 h 12027"/>
              <a:gd name="connsiteX34" fmla="*/ 890 w 15240"/>
              <a:gd name="connsiteY34" fmla="*/ 7625 h 12027"/>
              <a:gd name="connsiteX35" fmla="*/ 1245 w 15240"/>
              <a:gd name="connsiteY35" fmla="*/ 6318 h 12027"/>
              <a:gd name="connsiteX36" fmla="*/ 2114 w 15240"/>
              <a:gd name="connsiteY36" fmla="*/ 6281 h 12027"/>
              <a:gd name="connsiteX37" fmla="*/ 2313 w 15240"/>
              <a:gd name="connsiteY37" fmla="*/ 5839 h 12027"/>
              <a:gd name="connsiteX38" fmla="*/ 1957 w 15240"/>
              <a:gd name="connsiteY38" fmla="*/ 5415 h 12027"/>
              <a:gd name="connsiteX39" fmla="*/ 2886 w 15240"/>
              <a:gd name="connsiteY39" fmla="*/ 3666 h 12027"/>
              <a:gd name="connsiteX40" fmla="*/ 3182 w 15240"/>
              <a:gd name="connsiteY40" fmla="*/ 3574 h 12027"/>
              <a:gd name="connsiteX41" fmla="*/ 3083 w 15240"/>
              <a:gd name="connsiteY41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1189 w 15240"/>
              <a:gd name="connsiteY9" fmla="*/ 618 h 12027"/>
              <a:gd name="connsiteX10" fmla="*/ 15240 w 15240"/>
              <a:gd name="connsiteY10" fmla="*/ 1488 h 12027"/>
              <a:gd name="connsiteX11" fmla="*/ 14747 w 15240"/>
              <a:gd name="connsiteY11" fmla="*/ 1811 h 12027"/>
              <a:gd name="connsiteX12" fmla="*/ 14231 w 15240"/>
              <a:gd name="connsiteY12" fmla="*/ 2114 h 12027"/>
              <a:gd name="connsiteX13" fmla="*/ 15016 w 15240"/>
              <a:gd name="connsiteY13" fmla="*/ 4307 h 12027"/>
              <a:gd name="connsiteX14" fmla="*/ 14231 w 15240"/>
              <a:gd name="connsiteY14" fmla="*/ 5456 h 12027"/>
              <a:gd name="connsiteX15" fmla="*/ 14007 w 15240"/>
              <a:gd name="connsiteY15" fmla="*/ 5560 h 12027"/>
              <a:gd name="connsiteX16" fmla="*/ 13223 w 15240"/>
              <a:gd name="connsiteY16" fmla="*/ 6604 h 12027"/>
              <a:gd name="connsiteX17" fmla="*/ 11542 w 15240"/>
              <a:gd name="connsiteY17" fmla="*/ 6813 h 12027"/>
              <a:gd name="connsiteX18" fmla="*/ 10000 w 15240"/>
              <a:gd name="connsiteY18" fmla="*/ 7754 h 12027"/>
              <a:gd name="connsiteX19" fmla="*/ 8933 w 15240"/>
              <a:gd name="connsiteY19" fmla="*/ 9044 h 12027"/>
              <a:gd name="connsiteX20" fmla="*/ 8419 w 15240"/>
              <a:gd name="connsiteY20" fmla="*/ 10756 h 12027"/>
              <a:gd name="connsiteX21" fmla="*/ 9269 w 15240"/>
              <a:gd name="connsiteY21" fmla="*/ 11695 h 12027"/>
              <a:gd name="connsiteX22" fmla="*/ 8597 w 15240"/>
              <a:gd name="connsiteY22" fmla="*/ 11566 h 12027"/>
              <a:gd name="connsiteX23" fmla="*/ 7827 w 15240"/>
              <a:gd name="connsiteY23" fmla="*/ 10627 h 12027"/>
              <a:gd name="connsiteX24" fmla="*/ 3083 w 15240"/>
              <a:gd name="connsiteY24" fmla="*/ 11014 h 12027"/>
              <a:gd name="connsiteX25" fmla="*/ 1522 w 15240"/>
              <a:gd name="connsiteY25" fmla="*/ 11529 h 12027"/>
              <a:gd name="connsiteX26" fmla="*/ 870 w 15240"/>
              <a:gd name="connsiteY26" fmla="*/ 12027 h 12027"/>
              <a:gd name="connsiteX27" fmla="*/ 0 w 15240"/>
              <a:gd name="connsiteY27" fmla="*/ 12027 h 12027"/>
              <a:gd name="connsiteX28" fmla="*/ 0 w 15240"/>
              <a:gd name="connsiteY28" fmla="*/ 9743 h 12027"/>
              <a:gd name="connsiteX29" fmla="*/ 752 w 15240"/>
              <a:gd name="connsiteY29" fmla="*/ 9356 h 12027"/>
              <a:gd name="connsiteX30" fmla="*/ 1384 w 15240"/>
              <a:gd name="connsiteY30" fmla="*/ 8730 h 12027"/>
              <a:gd name="connsiteX31" fmla="*/ 1166 w 15240"/>
              <a:gd name="connsiteY31" fmla="*/ 8693 h 12027"/>
              <a:gd name="connsiteX32" fmla="*/ 909 w 15240"/>
              <a:gd name="connsiteY32" fmla="*/ 8473 h 12027"/>
              <a:gd name="connsiteX33" fmla="*/ 474 w 15240"/>
              <a:gd name="connsiteY33" fmla="*/ 7625 h 12027"/>
              <a:gd name="connsiteX34" fmla="*/ 890 w 15240"/>
              <a:gd name="connsiteY34" fmla="*/ 7625 h 12027"/>
              <a:gd name="connsiteX35" fmla="*/ 1245 w 15240"/>
              <a:gd name="connsiteY35" fmla="*/ 6318 h 12027"/>
              <a:gd name="connsiteX36" fmla="*/ 2114 w 15240"/>
              <a:gd name="connsiteY36" fmla="*/ 6281 h 12027"/>
              <a:gd name="connsiteX37" fmla="*/ 2313 w 15240"/>
              <a:gd name="connsiteY37" fmla="*/ 5839 h 12027"/>
              <a:gd name="connsiteX38" fmla="*/ 1957 w 15240"/>
              <a:gd name="connsiteY38" fmla="*/ 5415 h 12027"/>
              <a:gd name="connsiteX39" fmla="*/ 2886 w 15240"/>
              <a:gd name="connsiteY39" fmla="*/ 3666 h 12027"/>
              <a:gd name="connsiteX40" fmla="*/ 3182 w 15240"/>
              <a:gd name="connsiteY40" fmla="*/ 3574 h 12027"/>
              <a:gd name="connsiteX41" fmla="*/ 3083 w 15240"/>
              <a:gd name="connsiteY41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1189 w 15240"/>
              <a:gd name="connsiteY9" fmla="*/ 618 h 12027"/>
              <a:gd name="connsiteX10" fmla="*/ 15240 w 15240"/>
              <a:gd name="connsiteY10" fmla="*/ 1488 h 12027"/>
              <a:gd name="connsiteX11" fmla="*/ 14747 w 15240"/>
              <a:gd name="connsiteY11" fmla="*/ 1811 h 12027"/>
              <a:gd name="connsiteX12" fmla="*/ 14231 w 15240"/>
              <a:gd name="connsiteY12" fmla="*/ 2114 h 12027"/>
              <a:gd name="connsiteX13" fmla="*/ 15016 w 15240"/>
              <a:gd name="connsiteY13" fmla="*/ 4307 h 12027"/>
              <a:gd name="connsiteX14" fmla="*/ 14231 w 15240"/>
              <a:gd name="connsiteY14" fmla="*/ 5456 h 12027"/>
              <a:gd name="connsiteX15" fmla="*/ 14007 w 15240"/>
              <a:gd name="connsiteY15" fmla="*/ 5560 h 12027"/>
              <a:gd name="connsiteX16" fmla="*/ 13223 w 15240"/>
              <a:gd name="connsiteY16" fmla="*/ 6604 h 12027"/>
              <a:gd name="connsiteX17" fmla="*/ 11542 w 15240"/>
              <a:gd name="connsiteY17" fmla="*/ 6813 h 12027"/>
              <a:gd name="connsiteX18" fmla="*/ 10000 w 15240"/>
              <a:gd name="connsiteY18" fmla="*/ 7754 h 12027"/>
              <a:gd name="connsiteX19" fmla="*/ 8933 w 15240"/>
              <a:gd name="connsiteY19" fmla="*/ 9044 h 12027"/>
              <a:gd name="connsiteX20" fmla="*/ 8419 w 15240"/>
              <a:gd name="connsiteY20" fmla="*/ 10756 h 12027"/>
              <a:gd name="connsiteX21" fmla="*/ 9269 w 15240"/>
              <a:gd name="connsiteY21" fmla="*/ 11695 h 12027"/>
              <a:gd name="connsiteX22" fmla="*/ 8597 w 15240"/>
              <a:gd name="connsiteY22" fmla="*/ 11566 h 12027"/>
              <a:gd name="connsiteX23" fmla="*/ 7827 w 15240"/>
              <a:gd name="connsiteY23" fmla="*/ 10627 h 12027"/>
              <a:gd name="connsiteX24" fmla="*/ 3083 w 15240"/>
              <a:gd name="connsiteY24" fmla="*/ 11014 h 12027"/>
              <a:gd name="connsiteX25" fmla="*/ 1522 w 15240"/>
              <a:gd name="connsiteY25" fmla="*/ 11529 h 12027"/>
              <a:gd name="connsiteX26" fmla="*/ 870 w 15240"/>
              <a:gd name="connsiteY26" fmla="*/ 12027 h 12027"/>
              <a:gd name="connsiteX27" fmla="*/ 0 w 15240"/>
              <a:gd name="connsiteY27" fmla="*/ 12027 h 12027"/>
              <a:gd name="connsiteX28" fmla="*/ 0 w 15240"/>
              <a:gd name="connsiteY28" fmla="*/ 9743 h 12027"/>
              <a:gd name="connsiteX29" fmla="*/ 752 w 15240"/>
              <a:gd name="connsiteY29" fmla="*/ 9356 h 12027"/>
              <a:gd name="connsiteX30" fmla="*/ 1384 w 15240"/>
              <a:gd name="connsiteY30" fmla="*/ 8730 h 12027"/>
              <a:gd name="connsiteX31" fmla="*/ 1166 w 15240"/>
              <a:gd name="connsiteY31" fmla="*/ 8693 h 12027"/>
              <a:gd name="connsiteX32" fmla="*/ 909 w 15240"/>
              <a:gd name="connsiteY32" fmla="*/ 8473 h 12027"/>
              <a:gd name="connsiteX33" fmla="*/ 474 w 15240"/>
              <a:gd name="connsiteY33" fmla="*/ 7625 h 12027"/>
              <a:gd name="connsiteX34" fmla="*/ 890 w 15240"/>
              <a:gd name="connsiteY34" fmla="*/ 7625 h 12027"/>
              <a:gd name="connsiteX35" fmla="*/ 1245 w 15240"/>
              <a:gd name="connsiteY35" fmla="*/ 6318 h 12027"/>
              <a:gd name="connsiteX36" fmla="*/ 2114 w 15240"/>
              <a:gd name="connsiteY36" fmla="*/ 6281 h 12027"/>
              <a:gd name="connsiteX37" fmla="*/ 2313 w 15240"/>
              <a:gd name="connsiteY37" fmla="*/ 5839 h 12027"/>
              <a:gd name="connsiteX38" fmla="*/ 1957 w 15240"/>
              <a:gd name="connsiteY38" fmla="*/ 5415 h 12027"/>
              <a:gd name="connsiteX39" fmla="*/ 2886 w 15240"/>
              <a:gd name="connsiteY39" fmla="*/ 3666 h 12027"/>
              <a:gd name="connsiteX40" fmla="*/ 3182 w 15240"/>
              <a:gd name="connsiteY40" fmla="*/ 3574 h 12027"/>
              <a:gd name="connsiteX41" fmla="*/ 3083 w 15240"/>
              <a:gd name="connsiteY41" fmla="*/ 3297 h 12027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1806 w 15240"/>
              <a:gd name="connsiteY10" fmla="*/ 838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1806 w 15240"/>
              <a:gd name="connsiteY10" fmla="*/ 838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1806 w 15240"/>
              <a:gd name="connsiteY10" fmla="*/ 838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1343 w 15240"/>
              <a:gd name="connsiteY11" fmla="*/ 51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1343 w 15240"/>
              <a:gd name="connsiteY11" fmla="*/ 51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1343 w 15240"/>
              <a:gd name="connsiteY11" fmla="*/ 51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36 w 15240"/>
              <a:gd name="connsiteY12" fmla="*/ 904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36 w 15240"/>
              <a:gd name="connsiteY12" fmla="*/ 904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36 w 15240"/>
              <a:gd name="connsiteY12" fmla="*/ 904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442 w 15240"/>
              <a:gd name="connsiteY13" fmla="*/ 1246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442 w 15240"/>
              <a:gd name="connsiteY13" fmla="*/ 1246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442 w 15240"/>
              <a:gd name="connsiteY13" fmla="*/ 1246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4972 w 15352"/>
              <a:gd name="connsiteY18" fmla="*/ 4789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98 w 15352"/>
              <a:gd name="connsiteY17" fmla="*/ 2610 h 12523"/>
              <a:gd name="connsiteX18" fmla="*/ 14972 w 15352"/>
              <a:gd name="connsiteY18" fmla="*/ 4789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92 w 15352"/>
              <a:gd name="connsiteY15" fmla="*/ 1936 h 12523"/>
              <a:gd name="connsiteX16" fmla="*/ 14747 w 15352"/>
              <a:gd name="connsiteY16" fmla="*/ 2307 h 12523"/>
              <a:gd name="connsiteX17" fmla="*/ 14298 w 15352"/>
              <a:gd name="connsiteY17" fmla="*/ 2610 h 12523"/>
              <a:gd name="connsiteX18" fmla="*/ 14972 w 15352"/>
              <a:gd name="connsiteY18" fmla="*/ 4789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29"/>
              <a:gd name="connsiteY0" fmla="*/ 3793 h 12523"/>
              <a:gd name="connsiteX1" fmla="*/ 5258 w 15329"/>
              <a:gd name="connsiteY1" fmla="*/ 3241 h 12523"/>
              <a:gd name="connsiteX2" fmla="*/ 5376 w 15329"/>
              <a:gd name="connsiteY2" fmla="*/ 2947 h 12523"/>
              <a:gd name="connsiteX3" fmla="*/ 5711 w 15329"/>
              <a:gd name="connsiteY3" fmla="*/ 2837 h 12523"/>
              <a:gd name="connsiteX4" fmla="*/ 6344 w 15329"/>
              <a:gd name="connsiteY4" fmla="*/ 2928 h 12523"/>
              <a:gd name="connsiteX5" fmla="*/ 6878 w 15329"/>
              <a:gd name="connsiteY5" fmla="*/ 2523 h 12523"/>
              <a:gd name="connsiteX6" fmla="*/ 7172 w 15329"/>
              <a:gd name="connsiteY6" fmla="*/ 1984 h 12523"/>
              <a:gd name="connsiteX7" fmla="*/ 7844 w 15329"/>
              <a:gd name="connsiteY7" fmla="*/ 1775 h 12523"/>
              <a:gd name="connsiteX8" fmla="*/ 8404 w 15329"/>
              <a:gd name="connsiteY8" fmla="*/ 522 h 12523"/>
              <a:gd name="connsiteX9" fmla="*/ 9301 w 15329"/>
              <a:gd name="connsiteY9" fmla="*/ 0 h 12523"/>
              <a:gd name="connsiteX10" fmla="*/ 10309 w 15329"/>
              <a:gd name="connsiteY10" fmla="*/ 104 h 12523"/>
              <a:gd name="connsiteX11" fmla="*/ 10982 w 15329"/>
              <a:gd name="connsiteY11" fmla="*/ 627 h 12523"/>
              <a:gd name="connsiteX12" fmla="*/ 11990 w 15329"/>
              <a:gd name="connsiteY12" fmla="*/ 627 h 12523"/>
              <a:gd name="connsiteX13" fmla="*/ 13671 w 15329"/>
              <a:gd name="connsiteY13" fmla="*/ 1671 h 12523"/>
              <a:gd name="connsiteX14" fmla="*/ 15308 w 15329"/>
              <a:gd name="connsiteY14" fmla="*/ 1343 h 12523"/>
              <a:gd name="connsiteX15" fmla="*/ 15292 w 15329"/>
              <a:gd name="connsiteY15" fmla="*/ 1936 h 12523"/>
              <a:gd name="connsiteX16" fmla="*/ 14747 w 15329"/>
              <a:gd name="connsiteY16" fmla="*/ 2307 h 12523"/>
              <a:gd name="connsiteX17" fmla="*/ 14298 w 15329"/>
              <a:gd name="connsiteY17" fmla="*/ 2610 h 12523"/>
              <a:gd name="connsiteX18" fmla="*/ 14972 w 15329"/>
              <a:gd name="connsiteY18" fmla="*/ 4789 h 12523"/>
              <a:gd name="connsiteX19" fmla="*/ 14231 w 15329"/>
              <a:gd name="connsiteY19" fmla="*/ 5987 h 12523"/>
              <a:gd name="connsiteX20" fmla="*/ 13940 w 15329"/>
              <a:gd name="connsiteY20" fmla="*/ 6091 h 12523"/>
              <a:gd name="connsiteX21" fmla="*/ 13216 w 15329"/>
              <a:gd name="connsiteY21" fmla="*/ 7052 h 12523"/>
              <a:gd name="connsiteX22" fmla="*/ 11542 w 15329"/>
              <a:gd name="connsiteY22" fmla="*/ 7309 h 12523"/>
              <a:gd name="connsiteX23" fmla="*/ 10000 w 15329"/>
              <a:gd name="connsiteY23" fmla="*/ 8250 h 12523"/>
              <a:gd name="connsiteX24" fmla="*/ 8933 w 15329"/>
              <a:gd name="connsiteY24" fmla="*/ 9540 h 12523"/>
              <a:gd name="connsiteX25" fmla="*/ 8419 w 15329"/>
              <a:gd name="connsiteY25" fmla="*/ 11252 h 12523"/>
              <a:gd name="connsiteX26" fmla="*/ 9269 w 15329"/>
              <a:gd name="connsiteY26" fmla="*/ 12191 h 12523"/>
              <a:gd name="connsiteX27" fmla="*/ 8597 w 15329"/>
              <a:gd name="connsiteY27" fmla="*/ 12062 h 12523"/>
              <a:gd name="connsiteX28" fmla="*/ 7827 w 15329"/>
              <a:gd name="connsiteY28" fmla="*/ 11123 h 12523"/>
              <a:gd name="connsiteX29" fmla="*/ 3083 w 15329"/>
              <a:gd name="connsiteY29" fmla="*/ 11510 h 12523"/>
              <a:gd name="connsiteX30" fmla="*/ 1522 w 15329"/>
              <a:gd name="connsiteY30" fmla="*/ 12025 h 12523"/>
              <a:gd name="connsiteX31" fmla="*/ 870 w 15329"/>
              <a:gd name="connsiteY31" fmla="*/ 12523 h 12523"/>
              <a:gd name="connsiteX32" fmla="*/ 0 w 15329"/>
              <a:gd name="connsiteY32" fmla="*/ 12523 h 12523"/>
              <a:gd name="connsiteX33" fmla="*/ 0 w 15329"/>
              <a:gd name="connsiteY33" fmla="*/ 10239 h 12523"/>
              <a:gd name="connsiteX34" fmla="*/ 752 w 15329"/>
              <a:gd name="connsiteY34" fmla="*/ 9852 h 12523"/>
              <a:gd name="connsiteX35" fmla="*/ 1384 w 15329"/>
              <a:gd name="connsiteY35" fmla="*/ 9226 h 12523"/>
              <a:gd name="connsiteX36" fmla="*/ 1166 w 15329"/>
              <a:gd name="connsiteY36" fmla="*/ 9189 h 12523"/>
              <a:gd name="connsiteX37" fmla="*/ 909 w 15329"/>
              <a:gd name="connsiteY37" fmla="*/ 8969 h 12523"/>
              <a:gd name="connsiteX38" fmla="*/ 474 w 15329"/>
              <a:gd name="connsiteY38" fmla="*/ 8121 h 12523"/>
              <a:gd name="connsiteX39" fmla="*/ 890 w 15329"/>
              <a:gd name="connsiteY39" fmla="*/ 8121 h 12523"/>
              <a:gd name="connsiteX40" fmla="*/ 1245 w 15329"/>
              <a:gd name="connsiteY40" fmla="*/ 6814 h 12523"/>
              <a:gd name="connsiteX41" fmla="*/ 2114 w 15329"/>
              <a:gd name="connsiteY41" fmla="*/ 6777 h 12523"/>
              <a:gd name="connsiteX42" fmla="*/ 2313 w 15329"/>
              <a:gd name="connsiteY42" fmla="*/ 6335 h 12523"/>
              <a:gd name="connsiteX43" fmla="*/ 1957 w 15329"/>
              <a:gd name="connsiteY43" fmla="*/ 5911 h 12523"/>
              <a:gd name="connsiteX44" fmla="*/ 2886 w 15329"/>
              <a:gd name="connsiteY44" fmla="*/ 4162 h 12523"/>
              <a:gd name="connsiteX45" fmla="*/ 3182 w 15329"/>
              <a:gd name="connsiteY45" fmla="*/ 4070 h 12523"/>
              <a:gd name="connsiteX46" fmla="*/ 3083 w 15329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671 w 15308"/>
              <a:gd name="connsiteY13" fmla="*/ 1671 h 12523"/>
              <a:gd name="connsiteX14" fmla="*/ 15308 w 15308"/>
              <a:gd name="connsiteY14" fmla="*/ 1343 h 12523"/>
              <a:gd name="connsiteX15" fmla="*/ 15292 w 15308"/>
              <a:gd name="connsiteY15" fmla="*/ 1936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723 w 15308"/>
              <a:gd name="connsiteY13" fmla="*/ 1733 h 12523"/>
              <a:gd name="connsiteX14" fmla="*/ 15308 w 15308"/>
              <a:gd name="connsiteY14" fmla="*/ 1343 h 12523"/>
              <a:gd name="connsiteX15" fmla="*/ 15292 w 15308"/>
              <a:gd name="connsiteY15" fmla="*/ 1936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2 w 15308"/>
              <a:gd name="connsiteY15" fmla="*/ 1936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200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0982 w 15308"/>
              <a:gd name="connsiteY11" fmla="*/ 627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57 w 15308"/>
              <a:gd name="connsiteY6" fmla="*/ 1936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57 w 15308"/>
              <a:gd name="connsiteY6" fmla="*/ 1936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57 w 15308"/>
              <a:gd name="connsiteY6" fmla="*/ 1936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64 w 15308"/>
              <a:gd name="connsiteY6" fmla="*/ 1901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64 w 15308"/>
              <a:gd name="connsiteY6" fmla="*/ 1922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5308" h="12523">
                <a:moveTo>
                  <a:pt x="3083" y="3793"/>
                </a:moveTo>
                <a:lnTo>
                  <a:pt x="5258" y="3241"/>
                </a:lnTo>
                <a:cubicBezTo>
                  <a:pt x="5297" y="3143"/>
                  <a:pt x="5337" y="3045"/>
                  <a:pt x="5376" y="2947"/>
                </a:cubicBezTo>
                <a:lnTo>
                  <a:pt x="5711" y="2837"/>
                </a:lnTo>
                <a:lnTo>
                  <a:pt x="6344" y="2928"/>
                </a:lnTo>
                <a:cubicBezTo>
                  <a:pt x="6522" y="2793"/>
                  <a:pt x="6873" y="2515"/>
                  <a:pt x="6878" y="2523"/>
                </a:cubicBezTo>
                <a:lnTo>
                  <a:pt x="7164" y="1922"/>
                </a:lnTo>
                <a:lnTo>
                  <a:pt x="7792" y="1823"/>
                </a:lnTo>
                <a:lnTo>
                  <a:pt x="8486" y="446"/>
                </a:lnTo>
                <a:lnTo>
                  <a:pt x="9301" y="0"/>
                </a:lnTo>
                <a:lnTo>
                  <a:pt x="10272" y="111"/>
                </a:lnTo>
                <a:lnTo>
                  <a:pt x="11012" y="620"/>
                </a:lnTo>
                <a:lnTo>
                  <a:pt x="12035" y="655"/>
                </a:lnTo>
                <a:lnTo>
                  <a:pt x="13723" y="1733"/>
                </a:lnTo>
                <a:lnTo>
                  <a:pt x="15308" y="1329"/>
                </a:lnTo>
                <a:cubicBezTo>
                  <a:pt x="15303" y="1527"/>
                  <a:pt x="15304" y="1724"/>
                  <a:pt x="15299" y="1922"/>
                </a:cubicBezTo>
                <a:lnTo>
                  <a:pt x="14747" y="2307"/>
                </a:lnTo>
                <a:lnTo>
                  <a:pt x="14298" y="2610"/>
                </a:lnTo>
                <a:lnTo>
                  <a:pt x="14972" y="4789"/>
                </a:lnTo>
                <a:lnTo>
                  <a:pt x="14231" y="5987"/>
                </a:lnTo>
                <a:lnTo>
                  <a:pt x="13940" y="6091"/>
                </a:lnTo>
                <a:lnTo>
                  <a:pt x="13216" y="7052"/>
                </a:lnTo>
                <a:lnTo>
                  <a:pt x="11542" y="7309"/>
                </a:lnTo>
                <a:lnTo>
                  <a:pt x="10000" y="8250"/>
                </a:lnTo>
                <a:lnTo>
                  <a:pt x="8933" y="9540"/>
                </a:lnTo>
                <a:lnTo>
                  <a:pt x="8419" y="11252"/>
                </a:lnTo>
                <a:lnTo>
                  <a:pt x="9269" y="12191"/>
                </a:lnTo>
                <a:lnTo>
                  <a:pt x="8597" y="12062"/>
                </a:lnTo>
                <a:lnTo>
                  <a:pt x="7827" y="11123"/>
                </a:lnTo>
                <a:lnTo>
                  <a:pt x="3083" y="11510"/>
                </a:lnTo>
                <a:lnTo>
                  <a:pt x="1522" y="12025"/>
                </a:lnTo>
                <a:lnTo>
                  <a:pt x="870" y="12523"/>
                </a:lnTo>
                <a:lnTo>
                  <a:pt x="0" y="12523"/>
                </a:lnTo>
                <a:lnTo>
                  <a:pt x="0" y="10239"/>
                </a:lnTo>
                <a:lnTo>
                  <a:pt x="752" y="9852"/>
                </a:lnTo>
                <a:lnTo>
                  <a:pt x="1384" y="9226"/>
                </a:lnTo>
                <a:lnTo>
                  <a:pt x="1166" y="9189"/>
                </a:lnTo>
                <a:lnTo>
                  <a:pt x="909" y="8969"/>
                </a:lnTo>
                <a:lnTo>
                  <a:pt x="474" y="8121"/>
                </a:lnTo>
                <a:lnTo>
                  <a:pt x="890" y="8121"/>
                </a:lnTo>
                <a:cubicBezTo>
                  <a:pt x="1008" y="7685"/>
                  <a:pt x="1127" y="7250"/>
                  <a:pt x="1245" y="6814"/>
                </a:cubicBezTo>
                <a:lnTo>
                  <a:pt x="2114" y="6777"/>
                </a:lnTo>
                <a:lnTo>
                  <a:pt x="2313" y="6335"/>
                </a:lnTo>
                <a:lnTo>
                  <a:pt x="1957" y="5911"/>
                </a:lnTo>
                <a:lnTo>
                  <a:pt x="2886" y="4162"/>
                </a:lnTo>
                <a:lnTo>
                  <a:pt x="3182" y="4070"/>
                </a:lnTo>
                <a:cubicBezTo>
                  <a:pt x="3149" y="3978"/>
                  <a:pt x="3116" y="3885"/>
                  <a:pt x="3083" y="3793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pic>
        <p:nvPicPr>
          <p:cNvPr id="217" name="Grafik 216" descr="sg_wappen_2c_13mm(600dpi,RGB,LZW).t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600" y="550800"/>
            <a:ext cx="622567" cy="784800"/>
          </a:xfrm>
          <a:prstGeom prst="rect">
            <a:avLst/>
          </a:prstGeom>
        </p:spPr>
      </p:pic>
      <p:sp>
        <p:nvSpPr>
          <p:cNvPr id="1038" name="Freeform 14"/>
          <p:cNvSpPr>
            <a:spLocks noChangeAspect="1"/>
          </p:cNvSpPr>
          <p:nvPr/>
        </p:nvSpPr>
        <p:spPr bwMode="auto">
          <a:xfrm>
            <a:off x="979481" y="3943036"/>
            <a:ext cx="1227938" cy="926620"/>
          </a:xfrm>
          <a:custGeom>
            <a:avLst/>
            <a:gdLst/>
            <a:ahLst/>
            <a:cxnLst>
              <a:cxn ang="0">
                <a:pos x="921" y="265"/>
              </a:cxn>
              <a:cxn ang="0">
                <a:pos x="907" y="251"/>
              </a:cxn>
              <a:cxn ang="0">
                <a:pos x="871" y="258"/>
              </a:cxn>
              <a:cxn ang="0">
                <a:pos x="807" y="229"/>
              </a:cxn>
              <a:cxn ang="0">
                <a:pos x="771" y="158"/>
              </a:cxn>
              <a:cxn ang="0">
                <a:pos x="678" y="122"/>
              </a:cxn>
              <a:cxn ang="0">
                <a:pos x="664" y="65"/>
              </a:cxn>
              <a:cxn ang="0">
                <a:pos x="578" y="0"/>
              </a:cxn>
              <a:cxn ang="0">
                <a:pos x="528" y="93"/>
              </a:cxn>
              <a:cxn ang="0">
                <a:pos x="450" y="108"/>
              </a:cxn>
              <a:cxn ang="0">
                <a:pos x="400" y="208"/>
              </a:cxn>
              <a:cxn ang="0">
                <a:pos x="329" y="237"/>
              </a:cxn>
              <a:cxn ang="0">
                <a:pos x="364" y="287"/>
              </a:cxn>
              <a:cxn ang="0">
                <a:pos x="364" y="308"/>
              </a:cxn>
              <a:cxn ang="0">
                <a:pos x="393" y="287"/>
              </a:cxn>
              <a:cxn ang="0">
                <a:pos x="400" y="294"/>
              </a:cxn>
              <a:cxn ang="0">
                <a:pos x="393" y="337"/>
              </a:cxn>
              <a:cxn ang="0">
                <a:pos x="364" y="366"/>
              </a:cxn>
              <a:cxn ang="0">
                <a:pos x="371" y="394"/>
              </a:cxn>
              <a:cxn ang="0">
                <a:pos x="336" y="451"/>
              </a:cxn>
              <a:cxn ang="0">
                <a:pos x="193" y="502"/>
              </a:cxn>
              <a:cxn ang="0">
                <a:pos x="193" y="487"/>
              </a:cxn>
              <a:cxn ang="0">
                <a:pos x="143" y="502"/>
              </a:cxn>
              <a:cxn ang="0">
                <a:pos x="22" y="523"/>
              </a:cxn>
              <a:cxn ang="0">
                <a:pos x="0" y="573"/>
              </a:cxn>
              <a:cxn ang="0">
                <a:pos x="29" y="602"/>
              </a:cxn>
              <a:cxn ang="0">
                <a:pos x="57" y="595"/>
              </a:cxn>
              <a:cxn ang="0">
                <a:pos x="157" y="623"/>
              </a:cxn>
              <a:cxn ang="0">
                <a:pos x="229" y="666"/>
              </a:cxn>
              <a:cxn ang="0">
                <a:pos x="250" y="695"/>
              </a:cxn>
              <a:cxn ang="0">
                <a:pos x="314" y="681"/>
              </a:cxn>
              <a:cxn ang="0">
                <a:pos x="371" y="666"/>
              </a:cxn>
              <a:cxn ang="0">
                <a:pos x="379" y="659"/>
              </a:cxn>
              <a:cxn ang="0">
                <a:pos x="436" y="645"/>
              </a:cxn>
              <a:cxn ang="0">
                <a:pos x="457" y="638"/>
              </a:cxn>
              <a:cxn ang="0">
                <a:pos x="471" y="638"/>
              </a:cxn>
              <a:cxn ang="0">
                <a:pos x="478" y="623"/>
              </a:cxn>
              <a:cxn ang="0">
                <a:pos x="571" y="595"/>
              </a:cxn>
              <a:cxn ang="0">
                <a:pos x="586" y="573"/>
              </a:cxn>
              <a:cxn ang="0">
                <a:pos x="657" y="523"/>
              </a:cxn>
              <a:cxn ang="0">
                <a:pos x="635" y="494"/>
              </a:cxn>
              <a:cxn ang="0">
                <a:pos x="714" y="416"/>
              </a:cxn>
              <a:cxn ang="0">
                <a:pos x="757" y="416"/>
              </a:cxn>
              <a:cxn ang="0">
                <a:pos x="828" y="387"/>
              </a:cxn>
              <a:cxn ang="0">
                <a:pos x="878" y="394"/>
              </a:cxn>
              <a:cxn ang="0">
                <a:pos x="871" y="351"/>
              </a:cxn>
              <a:cxn ang="0">
                <a:pos x="921" y="265"/>
              </a:cxn>
            </a:cxnLst>
            <a:rect l="0" t="0" r="r" b="b"/>
            <a:pathLst>
              <a:path w="921" h="695">
                <a:moveTo>
                  <a:pt x="921" y="265"/>
                </a:moveTo>
                <a:lnTo>
                  <a:pt x="907" y="251"/>
                </a:lnTo>
                <a:lnTo>
                  <a:pt x="871" y="258"/>
                </a:lnTo>
                <a:lnTo>
                  <a:pt x="807" y="229"/>
                </a:lnTo>
                <a:lnTo>
                  <a:pt x="771" y="158"/>
                </a:lnTo>
                <a:lnTo>
                  <a:pt x="678" y="122"/>
                </a:lnTo>
                <a:lnTo>
                  <a:pt x="664" y="65"/>
                </a:lnTo>
                <a:lnTo>
                  <a:pt x="578" y="0"/>
                </a:lnTo>
                <a:lnTo>
                  <a:pt x="528" y="93"/>
                </a:lnTo>
                <a:lnTo>
                  <a:pt x="450" y="108"/>
                </a:lnTo>
                <a:lnTo>
                  <a:pt x="400" y="208"/>
                </a:lnTo>
                <a:lnTo>
                  <a:pt x="329" y="237"/>
                </a:lnTo>
                <a:lnTo>
                  <a:pt x="364" y="287"/>
                </a:lnTo>
                <a:lnTo>
                  <a:pt x="364" y="308"/>
                </a:lnTo>
                <a:lnTo>
                  <a:pt x="393" y="287"/>
                </a:lnTo>
                <a:lnTo>
                  <a:pt x="400" y="294"/>
                </a:lnTo>
                <a:lnTo>
                  <a:pt x="393" y="337"/>
                </a:lnTo>
                <a:lnTo>
                  <a:pt x="364" y="366"/>
                </a:lnTo>
                <a:lnTo>
                  <a:pt x="371" y="394"/>
                </a:lnTo>
                <a:lnTo>
                  <a:pt x="336" y="451"/>
                </a:lnTo>
                <a:lnTo>
                  <a:pt x="193" y="502"/>
                </a:lnTo>
                <a:lnTo>
                  <a:pt x="193" y="487"/>
                </a:lnTo>
                <a:lnTo>
                  <a:pt x="143" y="502"/>
                </a:lnTo>
                <a:lnTo>
                  <a:pt x="22" y="523"/>
                </a:lnTo>
                <a:lnTo>
                  <a:pt x="0" y="573"/>
                </a:lnTo>
                <a:lnTo>
                  <a:pt x="29" y="602"/>
                </a:lnTo>
                <a:lnTo>
                  <a:pt x="57" y="595"/>
                </a:lnTo>
                <a:lnTo>
                  <a:pt x="157" y="623"/>
                </a:lnTo>
                <a:lnTo>
                  <a:pt x="229" y="666"/>
                </a:lnTo>
                <a:lnTo>
                  <a:pt x="250" y="695"/>
                </a:lnTo>
                <a:lnTo>
                  <a:pt x="314" y="681"/>
                </a:lnTo>
                <a:lnTo>
                  <a:pt x="371" y="666"/>
                </a:lnTo>
                <a:lnTo>
                  <a:pt x="379" y="659"/>
                </a:lnTo>
                <a:lnTo>
                  <a:pt x="436" y="645"/>
                </a:lnTo>
                <a:lnTo>
                  <a:pt x="457" y="638"/>
                </a:lnTo>
                <a:lnTo>
                  <a:pt x="471" y="638"/>
                </a:lnTo>
                <a:lnTo>
                  <a:pt x="478" y="623"/>
                </a:lnTo>
                <a:lnTo>
                  <a:pt x="571" y="595"/>
                </a:lnTo>
                <a:lnTo>
                  <a:pt x="586" y="573"/>
                </a:lnTo>
                <a:lnTo>
                  <a:pt x="657" y="523"/>
                </a:lnTo>
                <a:lnTo>
                  <a:pt x="635" y="494"/>
                </a:lnTo>
                <a:lnTo>
                  <a:pt x="714" y="416"/>
                </a:lnTo>
                <a:lnTo>
                  <a:pt x="757" y="416"/>
                </a:lnTo>
                <a:lnTo>
                  <a:pt x="828" y="387"/>
                </a:lnTo>
                <a:lnTo>
                  <a:pt x="878" y="394"/>
                </a:lnTo>
                <a:lnTo>
                  <a:pt x="871" y="351"/>
                </a:lnTo>
                <a:lnTo>
                  <a:pt x="921" y="26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31" name="Freeform 7"/>
          <p:cNvSpPr>
            <a:spLocks noChangeAspect="1"/>
          </p:cNvSpPr>
          <p:nvPr/>
        </p:nvSpPr>
        <p:spPr bwMode="auto">
          <a:xfrm>
            <a:off x="2135979" y="3168649"/>
            <a:ext cx="578646" cy="720629"/>
          </a:xfrm>
          <a:custGeom>
            <a:avLst/>
            <a:gdLst/>
            <a:ahLst/>
            <a:cxnLst>
              <a:cxn ang="0">
                <a:pos x="374" y="108"/>
              </a:cxn>
              <a:cxn ang="0">
                <a:pos x="367" y="86"/>
              </a:cxn>
              <a:cxn ang="0">
                <a:pos x="252" y="58"/>
              </a:cxn>
              <a:cxn ang="0">
                <a:pos x="245" y="15"/>
              </a:cxn>
              <a:cxn ang="0">
                <a:pos x="209" y="0"/>
              </a:cxn>
              <a:cxn ang="0">
                <a:pos x="194" y="22"/>
              </a:cxn>
              <a:cxn ang="0">
                <a:pos x="187" y="36"/>
              </a:cxn>
              <a:cxn ang="0">
                <a:pos x="166" y="79"/>
              </a:cxn>
              <a:cxn ang="0">
                <a:pos x="130" y="86"/>
              </a:cxn>
              <a:cxn ang="0">
                <a:pos x="108" y="72"/>
              </a:cxn>
              <a:cxn ang="0">
                <a:pos x="72" y="108"/>
              </a:cxn>
              <a:cxn ang="0">
                <a:pos x="87" y="208"/>
              </a:cxn>
              <a:cxn ang="0">
                <a:pos x="108" y="222"/>
              </a:cxn>
              <a:cxn ang="0">
                <a:pos x="87" y="258"/>
              </a:cxn>
              <a:cxn ang="0">
                <a:pos x="101" y="308"/>
              </a:cxn>
              <a:cxn ang="0">
                <a:pos x="0" y="387"/>
              </a:cxn>
              <a:cxn ang="0">
                <a:pos x="36" y="423"/>
              </a:cxn>
              <a:cxn ang="0">
                <a:pos x="72" y="423"/>
              </a:cxn>
              <a:cxn ang="0">
                <a:pos x="72" y="466"/>
              </a:cxn>
              <a:cxn ang="0">
                <a:pos x="44" y="488"/>
              </a:cxn>
              <a:cxn ang="0">
                <a:pos x="65" y="524"/>
              </a:cxn>
              <a:cxn ang="0">
                <a:pos x="101" y="538"/>
              </a:cxn>
              <a:cxn ang="0">
                <a:pos x="108" y="516"/>
              </a:cxn>
              <a:cxn ang="0">
                <a:pos x="180" y="488"/>
              </a:cxn>
              <a:cxn ang="0">
                <a:pos x="209" y="466"/>
              </a:cxn>
              <a:cxn ang="0">
                <a:pos x="230" y="445"/>
              </a:cxn>
              <a:cxn ang="0">
                <a:pos x="259" y="466"/>
              </a:cxn>
              <a:cxn ang="0">
                <a:pos x="281" y="445"/>
              </a:cxn>
              <a:cxn ang="0">
                <a:pos x="266" y="430"/>
              </a:cxn>
              <a:cxn ang="0">
                <a:pos x="230" y="402"/>
              </a:cxn>
              <a:cxn ang="0">
                <a:pos x="238" y="330"/>
              </a:cxn>
              <a:cxn ang="0">
                <a:pos x="252" y="301"/>
              </a:cxn>
              <a:cxn ang="0">
                <a:pos x="274" y="287"/>
              </a:cxn>
              <a:cxn ang="0">
                <a:pos x="295" y="273"/>
              </a:cxn>
              <a:cxn ang="0">
                <a:pos x="338" y="244"/>
              </a:cxn>
              <a:cxn ang="0">
                <a:pos x="317" y="201"/>
              </a:cxn>
              <a:cxn ang="0">
                <a:pos x="345" y="151"/>
              </a:cxn>
              <a:cxn ang="0">
                <a:pos x="381" y="187"/>
              </a:cxn>
              <a:cxn ang="0">
                <a:pos x="396" y="172"/>
              </a:cxn>
              <a:cxn ang="0">
                <a:pos x="432" y="122"/>
              </a:cxn>
              <a:cxn ang="0">
                <a:pos x="374" y="108"/>
              </a:cxn>
            </a:cxnLst>
            <a:rect l="0" t="0" r="r" b="b"/>
            <a:pathLst>
              <a:path w="432" h="538">
                <a:moveTo>
                  <a:pt x="374" y="108"/>
                </a:moveTo>
                <a:lnTo>
                  <a:pt x="367" y="86"/>
                </a:lnTo>
                <a:lnTo>
                  <a:pt x="252" y="58"/>
                </a:lnTo>
                <a:lnTo>
                  <a:pt x="245" y="15"/>
                </a:lnTo>
                <a:lnTo>
                  <a:pt x="209" y="0"/>
                </a:lnTo>
                <a:lnTo>
                  <a:pt x="194" y="22"/>
                </a:lnTo>
                <a:lnTo>
                  <a:pt x="187" y="36"/>
                </a:lnTo>
                <a:lnTo>
                  <a:pt x="166" y="79"/>
                </a:lnTo>
                <a:lnTo>
                  <a:pt x="130" y="86"/>
                </a:lnTo>
                <a:lnTo>
                  <a:pt x="108" y="72"/>
                </a:lnTo>
                <a:lnTo>
                  <a:pt x="72" y="108"/>
                </a:lnTo>
                <a:lnTo>
                  <a:pt x="87" y="208"/>
                </a:lnTo>
                <a:lnTo>
                  <a:pt x="108" y="222"/>
                </a:lnTo>
                <a:lnTo>
                  <a:pt x="87" y="258"/>
                </a:lnTo>
                <a:lnTo>
                  <a:pt x="101" y="308"/>
                </a:lnTo>
                <a:lnTo>
                  <a:pt x="0" y="387"/>
                </a:lnTo>
                <a:lnTo>
                  <a:pt x="36" y="423"/>
                </a:lnTo>
                <a:lnTo>
                  <a:pt x="72" y="423"/>
                </a:lnTo>
                <a:lnTo>
                  <a:pt x="72" y="466"/>
                </a:lnTo>
                <a:lnTo>
                  <a:pt x="44" y="488"/>
                </a:lnTo>
                <a:lnTo>
                  <a:pt x="65" y="524"/>
                </a:lnTo>
                <a:lnTo>
                  <a:pt x="101" y="538"/>
                </a:lnTo>
                <a:lnTo>
                  <a:pt x="108" y="516"/>
                </a:lnTo>
                <a:lnTo>
                  <a:pt x="180" y="488"/>
                </a:lnTo>
                <a:lnTo>
                  <a:pt x="209" y="466"/>
                </a:lnTo>
                <a:lnTo>
                  <a:pt x="230" y="445"/>
                </a:lnTo>
                <a:lnTo>
                  <a:pt x="259" y="466"/>
                </a:lnTo>
                <a:lnTo>
                  <a:pt x="281" y="445"/>
                </a:lnTo>
                <a:lnTo>
                  <a:pt x="266" y="430"/>
                </a:lnTo>
                <a:lnTo>
                  <a:pt x="230" y="402"/>
                </a:lnTo>
                <a:lnTo>
                  <a:pt x="238" y="330"/>
                </a:lnTo>
                <a:lnTo>
                  <a:pt x="252" y="301"/>
                </a:lnTo>
                <a:lnTo>
                  <a:pt x="274" y="287"/>
                </a:lnTo>
                <a:lnTo>
                  <a:pt x="295" y="273"/>
                </a:lnTo>
                <a:lnTo>
                  <a:pt x="338" y="244"/>
                </a:lnTo>
                <a:lnTo>
                  <a:pt x="317" y="201"/>
                </a:lnTo>
                <a:lnTo>
                  <a:pt x="345" y="151"/>
                </a:lnTo>
                <a:lnTo>
                  <a:pt x="381" y="187"/>
                </a:lnTo>
                <a:lnTo>
                  <a:pt x="396" y="172"/>
                </a:lnTo>
                <a:lnTo>
                  <a:pt x="432" y="122"/>
                </a:lnTo>
                <a:lnTo>
                  <a:pt x="374" y="10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49" name="Freeform 25"/>
          <p:cNvSpPr>
            <a:spLocks noChangeAspect="1"/>
          </p:cNvSpPr>
          <p:nvPr/>
        </p:nvSpPr>
        <p:spPr bwMode="auto">
          <a:xfrm>
            <a:off x="1731172" y="4457700"/>
            <a:ext cx="890333" cy="586872"/>
          </a:xfrm>
          <a:custGeom>
            <a:avLst/>
            <a:gdLst/>
            <a:ahLst/>
            <a:cxnLst>
              <a:cxn ang="0">
                <a:pos x="72" y="108"/>
              </a:cxn>
              <a:cxn ang="0">
                <a:pos x="93" y="137"/>
              </a:cxn>
              <a:cxn ang="0">
                <a:pos x="22" y="187"/>
              </a:cxn>
              <a:cxn ang="0">
                <a:pos x="0" y="209"/>
              </a:cxn>
              <a:cxn ang="0">
                <a:pos x="36" y="216"/>
              </a:cxn>
              <a:cxn ang="0">
                <a:pos x="29" y="252"/>
              </a:cxn>
              <a:cxn ang="0">
                <a:pos x="108" y="273"/>
              </a:cxn>
              <a:cxn ang="0">
                <a:pos x="158" y="280"/>
              </a:cxn>
              <a:cxn ang="0">
                <a:pos x="158" y="309"/>
              </a:cxn>
              <a:cxn ang="0">
                <a:pos x="272" y="345"/>
              </a:cxn>
              <a:cxn ang="0">
                <a:pos x="258" y="302"/>
              </a:cxn>
              <a:cxn ang="0">
                <a:pos x="301" y="288"/>
              </a:cxn>
              <a:cxn ang="0">
                <a:pos x="329" y="295"/>
              </a:cxn>
              <a:cxn ang="0">
                <a:pos x="344" y="316"/>
              </a:cxn>
              <a:cxn ang="0">
                <a:pos x="322" y="360"/>
              </a:cxn>
              <a:cxn ang="0">
                <a:pos x="351" y="403"/>
              </a:cxn>
              <a:cxn ang="0">
                <a:pos x="379" y="395"/>
              </a:cxn>
              <a:cxn ang="0">
                <a:pos x="444" y="345"/>
              </a:cxn>
              <a:cxn ang="0">
                <a:pos x="494" y="381"/>
              </a:cxn>
              <a:cxn ang="0">
                <a:pos x="501" y="410"/>
              </a:cxn>
              <a:cxn ang="0">
                <a:pos x="544" y="439"/>
              </a:cxn>
              <a:cxn ang="0">
                <a:pos x="630" y="424"/>
              </a:cxn>
              <a:cxn ang="0">
                <a:pos x="644" y="439"/>
              </a:cxn>
              <a:cxn ang="0">
                <a:pos x="659" y="424"/>
              </a:cxn>
              <a:cxn ang="0">
                <a:pos x="666" y="345"/>
              </a:cxn>
              <a:cxn ang="0">
                <a:pos x="644" y="331"/>
              </a:cxn>
              <a:cxn ang="0">
                <a:pos x="644" y="266"/>
              </a:cxn>
              <a:cxn ang="0">
                <a:pos x="609" y="216"/>
              </a:cxn>
              <a:cxn ang="0">
                <a:pos x="551" y="209"/>
              </a:cxn>
              <a:cxn ang="0">
                <a:pos x="558" y="194"/>
              </a:cxn>
              <a:cxn ang="0">
                <a:pos x="551" y="173"/>
              </a:cxn>
              <a:cxn ang="0">
                <a:pos x="530" y="165"/>
              </a:cxn>
              <a:cxn ang="0">
                <a:pos x="487" y="137"/>
              </a:cxn>
              <a:cxn ang="0">
                <a:pos x="473" y="115"/>
              </a:cxn>
              <a:cxn ang="0">
                <a:pos x="379" y="58"/>
              </a:cxn>
              <a:cxn ang="0">
                <a:pos x="315" y="7"/>
              </a:cxn>
              <a:cxn ang="0">
                <a:pos x="265" y="0"/>
              </a:cxn>
              <a:cxn ang="0">
                <a:pos x="186" y="29"/>
              </a:cxn>
              <a:cxn ang="0">
                <a:pos x="150" y="29"/>
              </a:cxn>
              <a:cxn ang="0">
                <a:pos x="72" y="108"/>
              </a:cxn>
            </a:cxnLst>
            <a:rect l="0" t="0" r="r" b="b"/>
            <a:pathLst>
              <a:path w="666" h="439">
                <a:moveTo>
                  <a:pt x="72" y="108"/>
                </a:moveTo>
                <a:lnTo>
                  <a:pt x="93" y="137"/>
                </a:lnTo>
                <a:lnTo>
                  <a:pt x="22" y="187"/>
                </a:lnTo>
                <a:lnTo>
                  <a:pt x="0" y="209"/>
                </a:lnTo>
                <a:lnTo>
                  <a:pt x="36" y="216"/>
                </a:lnTo>
                <a:lnTo>
                  <a:pt x="29" y="252"/>
                </a:lnTo>
                <a:lnTo>
                  <a:pt x="108" y="273"/>
                </a:lnTo>
                <a:lnTo>
                  <a:pt x="158" y="280"/>
                </a:lnTo>
                <a:lnTo>
                  <a:pt x="158" y="309"/>
                </a:lnTo>
                <a:lnTo>
                  <a:pt x="272" y="345"/>
                </a:lnTo>
                <a:lnTo>
                  <a:pt x="258" y="302"/>
                </a:lnTo>
                <a:lnTo>
                  <a:pt x="301" y="288"/>
                </a:lnTo>
                <a:lnTo>
                  <a:pt x="329" y="295"/>
                </a:lnTo>
                <a:lnTo>
                  <a:pt x="344" y="316"/>
                </a:lnTo>
                <a:lnTo>
                  <a:pt x="322" y="360"/>
                </a:lnTo>
                <a:lnTo>
                  <a:pt x="351" y="403"/>
                </a:lnTo>
                <a:lnTo>
                  <a:pt x="379" y="395"/>
                </a:lnTo>
                <a:lnTo>
                  <a:pt x="444" y="345"/>
                </a:lnTo>
                <a:lnTo>
                  <a:pt x="494" y="381"/>
                </a:lnTo>
                <a:lnTo>
                  <a:pt x="501" y="410"/>
                </a:lnTo>
                <a:lnTo>
                  <a:pt x="544" y="439"/>
                </a:lnTo>
                <a:lnTo>
                  <a:pt x="630" y="424"/>
                </a:lnTo>
                <a:lnTo>
                  <a:pt x="644" y="439"/>
                </a:lnTo>
                <a:lnTo>
                  <a:pt x="659" y="424"/>
                </a:lnTo>
                <a:lnTo>
                  <a:pt x="666" y="345"/>
                </a:lnTo>
                <a:lnTo>
                  <a:pt x="644" y="331"/>
                </a:lnTo>
                <a:lnTo>
                  <a:pt x="644" y="266"/>
                </a:lnTo>
                <a:lnTo>
                  <a:pt x="609" y="216"/>
                </a:lnTo>
                <a:lnTo>
                  <a:pt x="551" y="209"/>
                </a:lnTo>
                <a:lnTo>
                  <a:pt x="558" y="194"/>
                </a:lnTo>
                <a:lnTo>
                  <a:pt x="551" y="173"/>
                </a:lnTo>
                <a:lnTo>
                  <a:pt x="530" y="165"/>
                </a:lnTo>
                <a:lnTo>
                  <a:pt x="487" y="137"/>
                </a:lnTo>
                <a:lnTo>
                  <a:pt x="473" y="115"/>
                </a:lnTo>
                <a:lnTo>
                  <a:pt x="379" y="58"/>
                </a:lnTo>
                <a:lnTo>
                  <a:pt x="315" y="7"/>
                </a:lnTo>
                <a:lnTo>
                  <a:pt x="265" y="0"/>
                </a:lnTo>
                <a:lnTo>
                  <a:pt x="186" y="29"/>
                </a:lnTo>
                <a:lnTo>
                  <a:pt x="150" y="29"/>
                </a:lnTo>
                <a:lnTo>
                  <a:pt x="72" y="10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134938" y="2771775"/>
            <a:ext cx="16637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56" name="Freeform 32"/>
          <p:cNvSpPr>
            <a:spLocks noChangeAspect="1"/>
          </p:cNvSpPr>
          <p:nvPr/>
        </p:nvSpPr>
        <p:spPr bwMode="auto">
          <a:xfrm>
            <a:off x="2736048" y="4326731"/>
            <a:ext cx="1364200" cy="1024487"/>
          </a:xfrm>
          <a:custGeom>
            <a:avLst/>
            <a:gdLst>
              <a:gd name="connsiteX0" fmla="*/ 6853 w 10000"/>
              <a:gd name="connsiteY0" fmla="*/ 5888 h 10000"/>
              <a:gd name="connsiteX1" fmla="*/ 8108 w 10000"/>
              <a:gd name="connsiteY1" fmla="*/ 5418 h 10000"/>
              <a:gd name="connsiteX2" fmla="*/ 8108 w 10000"/>
              <a:gd name="connsiteY2" fmla="*/ 5144 h 10000"/>
              <a:gd name="connsiteX3" fmla="*/ 8392 w 10000"/>
              <a:gd name="connsiteY3" fmla="*/ 5052 h 10000"/>
              <a:gd name="connsiteX4" fmla="*/ 8735 w 10000"/>
              <a:gd name="connsiteY4" fmla="*/ 5144 h 10000"/>
              <a:gd name="connsiteX5" fmla="*/ 9020 w 10000"/>
              <a:gd name="connsiteY5" fmla="*/ 4765 h 10000"/>
              <a:gd name="connsiteX6" fmla="*/ 9157 w 10000"/>
              <a:gd name="connsiteY6" fmla="*/ 4295 h 10000"/>
              <a:gd name="connsiteX7" fmla="*/ 9578 w 10000"/>
              <a:gd name="connsiteY7" fmla="*/ 4204 h 10000"/>
              <a:gd name="connsiteX8" fmla="*/ 10000 w 10000"/>
              <a:gd name="connsiteY8" fmla="*/ 2990 h 10000"/>
              <a:gd name="connsiteX9" fmla="*/ 9294 w 10000"/>
              <a:gd name="connsiteY9" fmla="*/ 2245 h 10000"/>
              <a:gd name="connsiteX10" fmla="*/ 9225 w 10000"/>
              <a:gd name="connsiteY10" fmla="*/ 1684 h 10000"/>
              <a:gd name="connsiteX11" fmla="*/ 8804 w 10000"/>
              <a:gd name="connsiteY11" fmla="*/ 1958 h 10000"/>
              <a:gd name="connsiteX12" fmla="*/ 7412 w 10000"/>
              <a:gd name="connsiteY12" fmla="*/ 744 h 10000"/>
              <a:gd name="connsiteX13" fmla="*/ 6647 w 10000"/>
              <a:gd name="connsiteY13" fmla="*/ 1305 h 10000"/>
              <a:gd name="connsiteX14" fmla="*/ 6225 w 10000"/>
              <a:gd name="connsiteY14" fmla="*/ 1123 h 10000"/>
              <a:gd name="connsiteX15" fmla="*/ 5598 w 10000"/>
              <a:gd name="connsiteY15" fmla="*/ 1305 h 10000"/>
              <a:gd name="connsiteX16" fmla="*/ 3843 w 10000"/>
              <a:gd name="connsiteY16" fmla="*/ 0 h 10000"/>
              <a:gd name="connsiteX17" fmla="*/ 3284 w 10000"/>
              <a:gd name="connsiteY17" fmla="*/ 183 h 10000"/>
              <a:gd name="connsiteX18" fmla="*/ 3284 w 10000"/>
              <a:gd name="connsiteY18" fmla="*/ 940 h 10000"/>
              <a:gd name="connsiteX19" fmla="*/ 2451 w 10000"/>
              <a:gd name="connsiteY19" fmla="*/ 1397 h 10000"/>
              <a:gd name="connsiteX20" fmla="*/ 2382 w 10000"/>
              <a:gd name="connsiteY20" fmla="*/ 1867 h 10000"/>
              <a:gd name="connsiteX21" fmla="*/ 2167 w 10000"/>
              <a:gd name="connsiteY21" fmla="*/ 2154 h 10000"/>
              <a:gd name="connsiteX22" fmla="*/ 2029 w 10000"/>
              <a:gd name="connsiteY22" fmla="*/ 2898 h 10000"/>
              <a:gd name="connsiteX23" fmla="*/ 1824 w 10000"/>
              <a:gd name="connsiteY23" fmla="*/ 2990 h 10000"/>
              <a:gd name="connsiteX24" fmla="*/ 1676 w 10000"/>
              <a:gd name="connsiteY24" fmla="*/ 3551 h 10000"/>
              <a:gd name="connsiteX25" fmla="*/ 1265 w 10000"/>
              <a:gd name="connsiteY25" fmla="*/ 3930 h 10000"/>
              <a:gd name="connsiteX26" fmla="*/ 1333 w 10000"/>
              <a:gd name="connsiteY26" fmla="*/ 4582 h 10000"/>
              <a:gd name="connsiteX27" fmla="*/ 1049 w 10000"/>
              <a:gd name="connsiteY27" fmla="*/ 4674 h 10000"/>
              <a:gd name="connsiteX28" fmla="*/ 1049 w 10000"/>
              <a:gd name="connsiteY28" fmla="*/ 5705 h 10000"/>
              <a:gd name="connsiteX29" fmla="*/ 1333 w 10000"/>
              <a:gd name="connsiteY29" fmla="*/ 6162 h 10000"/>
              <a:gd name="connsiteX30" fmla="*/ 1333 w 10000"/>
              <a:gd name="connsiteY30" fmla="*/ 6828 h 10000"/>
              <a:gd name="connsiteX31" fmla="*/ 843 w 10000"/>
              <a:gd name="connsiteY31" fmla="*/ 7572 h 10000"/>
              <a:gd name="connsiteX32" fmla="*/ 775 w 10000"/>
              <a:gd name="connsiteY32" fmla="*/ 8603 h 10000"/>
              <a:gd name="connsiteX33" fmla="*/ 0 w 10000"/>
              <a:gd name="connsiteY33" fmla="*/ 9256 h 10000"/>
              <a:gd name="connsiteX34" fmla="*/ 284 w 10000"/>
              <a:gd name="connsiteY34" fmla="*/ 9909 h 10000"/>
              <a:gd name="connsiteX35" fmla="*/ 1186 w 10000"/>
              <a:gd name="connsiteY35" fmla="*/ 9621 h 10000"/>
              <a:gd name="connsiteX36" fmla="*/ 1333 w 10000"/>
              <a:gd name="connsiteY36" fmla="*/ 9713 h 10000"/>
              <a:gd name="connsiteX37" fmla="*/ 2235 w 10000"/>
              <a:gd name="connsiteY37" fmla="*/ 9151 h 10000"/>
              <a:gd name="connsiteX38" fmla="*/ 3706 w 10000"/>
              <a:gd name="connsiteY38" fmla="*/ 9530 h 10000"/>
              <a:gd name="connsiteX39" fmla="*/ 3706 w 10000"/>
              <a:gd name="connsiteY39" fmla="*/ 9530 h 10000"/>
              <a:gd name="connsiteX40" fmla="*/ 4196 w 10000"/>
              <a:gd name="connsiteY40" fmla="*/ 9621 h 10000"/>
              <a:gd name="connsiteX41" fmla="*/ 4480 w 10000"/>
              <a:gd name="connsiteY41" fmla="*/ 10000 h 10000"/>
              <a:gd name="connsiteX42" fmla="*/ 5245 w 10000"/>
              <a:gd name="connsiteY42" fmla="*/ 9530 h 10000"/>
              <a:gd name="connsiteX43" fmla="*/ 5520 w 10000"/>
              <a:gd name="connsiteY43" fmla="*/ 9530 h 10000"/>
              <a:gd name="connsiteX44" fmla="*/ 5735 w 10000"/>
              <a:gd name="connsiteY44" fmla="*/ 8407 h 10000"/>
              <a:gd name="connsiteX45" fmla="*/ 6225 w 10000"/>
              <a:gd name="connsiteY45" fmla="*/ 8316 h 10000"/>
              <a:gd name="connsiteX46" fmla="*/ 6363 w 10000"/>
              <a:gd name="connsiteY46" fmla="*/ 7937 h 10000"/>
              <a:gd name="connsiteX47" fmla="*/ 6157 w 10000"/>
              <a:gd name="connsiteY47" fmla="*/ 7663 h 10000"/>
              <a:gd name="connsiteX48" fmla="*/ 6716 w 10000"/>
              <a:gd name="connsiteY48" fmla="*/ 6162 h 10000"/>
              <a:gd name="connsiteX49" fmla="*/ 6853 w 10000"/>
              <a:gd name="connsiteY49" fmla="*/ 6070 h 10000"/>
              <a:gd name="connsiteX50" fmla="*/ 6853 w 10000"/>
              <a:gd name="connsiteY50" fmla="*/ 5888 h 10000"/>
              <a:gd name="connsiteX0" fmla="*/ 6836 w 10000"/>
              <a:gd name="connsiteY0" fmla="*/ 5841 h 10000"/>
              <a:gd name="connsiteX1" fmla="*/ 8108 w 10000"/>
              <a:gd name="connsiteY1" fmla="*/ 5418 h 10000"/>
              <a:gd name="connsiteX2" fmla="*/ 8108 w 10000"/>
              <a:gd name="connsiteY2" fmla="*/ 5144 h 10000"/>
              <a:gd name="connsiteX3" fmla="*/ 8392 w 10000"/>
              <a:gd name="connsiteY3" fmla="*/ 5052 h 10000"/>
              <a:gd name="connsiteX4" fmla="*/ 8735 w 10000"/>
              <a:gd name="connsiteY4" fmla="*/ 5144 h 10000"/>
              <a:gd name="connsiteX5" fmla="*/ 9020 w 10000"/>
              <a:gd name="connsiteY5" fmla="*/ 4765 h 10000"/>
              <a:gd name="connsiteX6" fmla="*/ 9157 w 10000"/>
              <a:gd name="connsiteY6" fmla="*/ 4295 h 10000"/>
              <a:gd name="connsiteX7" fmla="*/ 9578 w 10000"/>
              <a:gd name="connsiteY7" fmla="*/ 4204 h 10000"/>
              <a:gd name="connsiteX8" fmla="*/ 10000 w 10000"/>
              <a:gd name="connsiteY8" fmla="*/ 2990 h 10000"/>
              <a:gd name="connsiteX9" fmla="*/ 9294 w 10000"/>
              <a:gd name="connsiteY9" fmla="*/ 2245 h 10000"/>
              <a:gd name="connsiteX10" fmla="*/ 9225 w 10000"/>
              <a:gd name="connsiteY10" fmla="*/ 1684 h 10000"/>
              <a:gd name="connsiteX11" fmla="*/ 8804 w 10000"/>
              <a:gd name="connsiteY11" fmla="*/ 1958 h 10000"/>
              <a:gd name="connsiteX12" fmla="*/ 7412 w 10000"/>
              <a:gd name="connsiteY12" fmla="*/ 744 h 10000"/>
              <a:gd name="connsiteX13" fmla="*/ 6647 w 10000"/>
              <a:gd name="connsiteY13" fmla="*/ 1305 h 10000"/>
              <a:gd name="connsiteX14" fmla="*/ 6225 w 10000"/>
              <a:gd name="connsiteY14" fmla="*/ 1123 h 10000"/>
              <a:gd name="connsiteX15" fmla="*/ 5598 w 10000"/>
              <a:gd name="connsiteY15" fmla="*/ 1305 h 10000"/>
              <a:gd name="connsiteX16" fmla="*/ 3843 w 10000"/>
              <a:gd name="connsiteY16" fmla="*/ 0 h 10000"/>
              <a:gd name="connsiteX17" fmla="*/ 3284 w 10000"/>
              <a:gd name="connsiteY17" fmla="*/ 183 h 10000"/>
              <a:gd name="connsiteX18" fmla="*/ 3284 w 10000"/>
              <a:gd name="connsiteY18" fmla="*/ 940 h 10000"/>
              <a:gd name="connsiteX19" fmla="*/ 2451 w 10000"/>
              <a:gd name="connsiteY19" fmla="*/ 1397 h 10000"/>
              <a:gd name="connsiteX20" fmla="*/ 2382 w 10000"/>
              <a:gd name="connsiteY20" fmla="*/ 1867 h 10000"/>
              <a:gd name="connsiteX21" fmla="*/ 2167 w 10000"/>
              <a:gd name="connsiteY21" fmla="*/ 2154 h 10000"/>
              <a:gd name="connsiteX22" fmla="*/ 2029 w 10000"/>
              <a:gd name="connsiteY22" fmla="*/ 2898 h 10000"/>
              <a:gd name="connsiteX23" fmla="*/ 1824 w 10000"/>
              <a:gd name="connsiteY23" fmla="*/ 2990 h 10000"/>
              <a:gd name="connsiteX24" fmla="*/ 1676 w 10000"/>
              <a:gd name="connsiteY24" fmla="*/ 3551 h 10000"/>
              <a:gd name="connsiteX25" fmla="*/ 1265 w 10000"/>
              <a:gd name="connsiteY25" fmla="*/ 3930 h 10000"/>
              <a:gd name="connsiteX26" fmla="*/ 1333 w 10000"/>
              <a:gd name="connsiteY26" fmla="*/ 4582 h 10000"/>
              <a:gd name="connsiteX27" fmla="*/ 1049 w 10000"/>
              <a:gd name="connsiteY27" fmla="*/ 4674 h 10000"/>
              <a:gd name="connsiteX28" fmla="*/ 1049 w 10000"/>
              <a:gd name="connsiteY28" fmla="*/ 5705 h 10000"/>
              <a:gd name="connsiteX29" fmla="*/ 1333 w 10000"/>
              <a:gd name="connsiteY29" fmla="*/ 6162 h 10000"/>
              <a:gd name="connsiteX30" fmla="*/ 1333 w 10000"/>
              <a:gd name="connsiteY30" fmla="*/ 6828 h 10000"/>
              <a:gd name="connsiteX31" fmla="*/ 843 w 10000"/>
              <a:gd name="connsiteY31" fmla="*/ 7572 h 10000"/>
              <a:gd name="connsiteX32" fmla="*/ 775 w 10000"/>
              <a:gd name="connsiteY32" fmla="*/ 8603 h 10000"/>
              <a:gd name="connsiteX33" fmla="*/ 0 w 10000"/>
              <a:gd name="connsiteY33" fmla="*/ 9256 h 10000"/>
              <a:gd name="connsiteX34" fmla="*/ 284 w 10000"/>
              <a:gd name="connsiteY34" fmla="*/ 9909 h 10000"/>
              <a:gd name="connsiteX35" fmla="*/ 1186 w 10000"/>
              <a:gd name="connsiteY35" fmla="*/ 9621 h 10000"/>
              <a:gd name="connsiteX36" fmla="*/ 1333 w 10000"/>
              <a:gd name="connsiteY36" fmla="*/ 9713 h 10000"/>
              <a:gd name="connsiteX37" fmla="*/ 2235 w 10000"/>
              <a:gd name="connsiteY37" fmla="*/ 9151 h 10000"/>
              <a:gd name="connsiteX38" fmla="*/ 3706 w 10000"/>
              <a:gd name="connsiteY38" fmla="*/ 9530 h 10000"/>
              <a:gd name="connsiteX39" fmla="*/ 3706 w 10000"/>
              <a:gd name="connsiteY39" fmla="*/ 9530 h 10000"/>
              <a:gd name="connsiteX40" fmla="*/ 4196 w 10000"/>
              <a:gd name="connsiteY40" fmla="*/ 9621 h 10000"/>
              <a:gd name="connsiteX41" fmla="*/ 4480 w 10000"/>
              <a:gd name="connsiteY41" fmla="*/ 10000 h 10000"/>
              <a:gd name="connsiteX42" fmla="*/ 5245 w 10000"/>
              <a:gd name="connsiteY42" fmla="*/ 9530 h 10000"/>
              <a:gd name="connsiteX43" fmla="*/ 5520 w 10000"/>
              <a:gd name="connsiteY43" fmla="*/ 9530 h 10000"/>
              <a:gd name="connsiteX44" fmla="*/ 5735 w 10000"/>
              <a:gd name="connsiteY44" fmla="*/ 8407 h 10000"/>
              <a:gd name="connsiteX45" fmla="*/ 6225 w 10000"/>
              <a:gd name="connsiteY45" fmla="*/ 8316 h 10000"/>
              <a:gd name="connsiteX46" fmla="*/ 6363 w 10000"/>
              <a:gd name="connsiteY46" fmla="*/ 7937 h 10000"/>
              <a:gd name="connsiteX47" fmla="*/ 6157 w 10000"/>
              <a:gd name="connsiteY47" fmla="*/ 7663 h 10000"/>
              <a:gd name="connsiteX48" fmla="*/ 6716 w 10000"/>
              <a:gd name="connsiteY48" fmla="*/ 6162 h 10000"/>
              <a:gd name="connsiteX49" fmla="*/ 6853 w 10000"/>
              <a:gd name="connsiteY49" fmla="*/ 6070 h 10000"/>
              <a:gd name="connsiteX50" fmla="*/ 6836 w 10000"/>
              <a:gd name="connsiteY50" fmla="*/ 58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00" h="10000">
                <a:moveTo>
                  <a:pt x="6836" y="5841"/>
                </a:moveTo>
                <a:lnTo>
                  <a:pt x="8108" y="5418"/>
                </a:lnTo>
                <a:lnTo>
                  <a:pt x="8108" y="5144"/>
                </a:lnTo>
                <a:lnTo>
                  <a:pt x="8392" y="5052"/>
                </a:lnTo>
                <a:lnTo>
                  <a:pt x="8735" y="5144"/>
                </a:lnTo>
                <a:lnTo>
                  <a:pt x="9020" y="4765"/>
                </a:lnTo>
                <a:cubicBezTo>
                  <a:pt x="9066" y="4608"/>
                  <a:pt x="9111" y="4452"/>
                  <a:pt x="9157" y="4295"/>
                </a:cubicBezTo>
                <a:lnTo>
                  <a:pt x="9578" y="4204"/>
                </a:lnTo>
                <a:lnTo>
                  <a:pt x="10000" y="2990"/>
                </a:lnTo>
                <a:lnTo>
                  <a:pt x="9294" y="2245"/>
                </a:lnTo>
                <a:lnTo>
                  <a:pt x="9225" y="1684"/>
                </a:lnTo>
                <a:lnTo>
                  <a:pt x="8804" y="1958"/>
                </a:lnTo>
                <a:lnTo>
                  <a:pt x="7412" y="744"/>
                </a:lnTo>
                <a:lnTo>
                  <a:pt x="6647" y="1305"/>
                </a:lnTo>
                <a:lnTo>
                  <a:pt x="6225" y="1123"/>
                </a:lnTo>
                <a:lnTo>
                  <a:pt x="5598" y="1305"/>
                </a:lnTo>
                <a:lnTo>
                  <a:pt x="3843" y="0"/>
                </a:lnTo>
                <a:lnTo>
                  <a:pt x="3284" y="183"/>
                </a:lnTo>
                <a:lnTo>
                  <a:pt x="3284" y="940"/>
                </a:lnTo>
                <a:lnTo>
                  <a:pt x="2451" y="1397"/>
                </a:lnTo>
                <a:cubicBezTo>
                  <a:pt x="2428" y="1554"/>
                  <a:pt x="2405" y="1710"/>
                  <a:pt x="2382" y="1867"/>
                </a:cubicBezTo>
                <a:lnTo>
                  <a:pt x="2167" y="2154"/>
                </a:lnTo>
                <a:lnTo>
                  <a:pt x="2029" y="2898"/>
                </a:lnTo>
                <a:lnTo>
                  <a:pt x="1824" y="2990"/>
                </a:lnTo>
                <a:cubicBezTo>
                  <a:pt x="1775" y="3177"/>
                  <a:pt x="1725" y="3364"/>
                  <a:pt x="1676" y="3551"/>
                </a:cubicBezTo>
                <a:lnTo>
                  <a:pt x="1265" y="3930"/>
                </a:lnTo>
                <a:cubicBezTo>
                  <a:pt x="1288" y="4147"/>
                  <a:pt x="1310" y="4365"/>
                  <a:pt x="1333" y="4582"/>
                </a:cubicBezTo>
                <a:lnTo>
                  <a:pt x="1049" y="4674"/>
                </a:lnTo>
                <a:lnTo>
                  <a:pt x="1049" y="5705"/>
                </a:lnTo>
                <a:lnTo>
                  <a:pt x="1333" y="6162"/>
                </a:lnTo>
                <a:lnTo>
                  <a:pt x="1333" y="6828"/>
                </a:lnTo>
                <a:lnTo>
                  <a:pt x="843" y="7572"/>
                </a:lnTo>
                <a:cubicBezTo>
                  <a:pt x="820" y="7916"/>
                  <a:pt x="798" y="8259"/>
                  <a:pt x="775" y="8603"/>
                </a:cubicBezTo>
                <a:lnTo>
                  <a:pt x="0" y="9256"/>
                </a:lnTo>
                <a:lnTo>
                  <a:pt x="284" y="9909"/>
                </a:lnTo>
                <a:lnTo>
                  <a:pt x="1186" y="9621"/>
                </a:lnTo>
                <a:lnTo>
                  <a:pt x="1333" y="9713"/>
                </a:lnTo>
                <a:lnTo>
                  <a:pt x="2235" y="9151"/>
                </a:lnTo>
                <a:lnTo>
                  <a:pt x="3706" y="9530"/>
                </a:lnTo>
                <a:lnTo>
                  <a:pt x="3706" y="9530"/>
                </a:lnTo>
                <a:lnTo>
                  <a:pt x="4196" y="9621"/>
                </a:lnTo>
                <a:lnTo>
                  <a:pt x="4480" y="10000"/>
                </a:lnTo>
                <a:lnTo>
                  <a:pt x="5245" y="9530"/>
                </a:lnTo>
                <a:lnTo>
                  <a:pt x="5520" y="9530"/>
                </a:lnTo>
                <a:cubicBezTo>
                  <a:pt x="5592" y="9156"/>
                  <a:pt x="5663" y="8781"/>
                  <a:pt x="5735" y="8407"/>
                </a:cubicBezTo>
                <a:lnTo>
                  <a:pt x="6225" y="8316"/>
                </a:lnTo>
                <a:lnTo>
                  <a:pt x="6363" y="7937"/>
                </a:lnTo>
                <a:cubicBezTo>
                  <a:pt x="6294" y="7846"/>
                  <a:pt x="6226" y="7754"/>
                  <a:pt x="6157" y="7663"/>
                </a:cubicBezTo>
                <a:lnTo>
                  <a:pt x="6716" y="6162"/>
                </a:lnTo>
                <a:lnTo>
                  <a:pt x="6853" y="6070"/>
                </a:lnTo>
                <a:cubicBezTo>
                  <a:pt x="6876" y="6024"/>
                  <a:pt x="6627" y="5950"/>
                  <a:pt x="6836" y="5841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3" name="Freeform 39"/>
          <p:cNvSpPr>
            <a:spLocks noChangeAspect="1"/>
          </p:cNvSpPr>
          <p:nvPr/>
        </p:nvSpPr>
        <p:spPr bwMode="auto">
          <a:xfrm>
            <a:off x="1853912" y="2143126"/>
            <a:ext cx="638300" cy="504824"/>
          </a:xfrm>
          <a:custGeom>
            <a:avLst/>
            <a:gdLst/>
            <a:ahLst/>
            <a:cxnLst>
              <a:cxn ang="0">
                <a:pos x="447" y="94"/>
              </a:cxn>
              <a:cxn ang="0">
                <a:pos x="396" y="7"/>
              </a:cxn>
              <a:cxn ang="0">
                <a:pos x="310" y="36"/>
              </a:cxn>
              <a:cxn ang="0">
                <a:pos x="303" y="29"/>
              </a:cxn>
              <a:cxn ang="0">
                <a:pos x="274" y="43"/>
              </a:cxn>
              <a:cxn ang="0">
                <a:pos x="281" y="58"/>
              </a:cxn>
              <a:cxn ang="0">
                <a:pos x="267" y="65"/>
              </a:cxn>
              <a:cxn ang="0">
                <a:pos x="195" y="0"/>
              </a:cxn>
              <a:cxn ang="0">
                <a:pos x="130" y="58"/>
              </a:cxn>
              <a:cxn ang="0">
                <a:pos x="36" y="51"/>
              </a:cxn>
              <a:cxn ang="0">
                <a:pos x="0" y="115"/>
              </a:cxn>
              <a:cxn ang="0">
                <a:pos x="29" y="166"/>
              </a:cxn>
              <a:cxn ang="0">
                <a:pos x="22" y="187"/>
              </a:cxn>
              <a:cxn ang="0">
                <a:pos x="130" y="223"/>
              </a:cxn>
              <a:cxn ang="0">
                <a:pos x="130" y="245"/>
              </a:cxn>
              <a:cxn ang="0">
                <a:pos x="130" y="295"/>
              </a:cxn>
              <a:cxn ang="0">
                <a:pos x="245" y="331"/>
              </a:cxn>
              <a:cxn ang="0">
                <a:pos x="274" y="360"/>
              </a:cxn>
              <a:cxn ang="0">
                <a:pos x="317" y="382"/>
              </a:cxn>
              <a:cxn ang="0">
                <a:pos x="332" y="360"/>
              </a:cxn>
              <a:cxn ang="0">
                <a:pos x="353" y="317"/>
              </a:cxn>
              <a:cxn ang="0">
                <a:pos x="404" y="288"/>
              </a:cxn>
              <a:cxn ang="0">
                <a:pos x="317" y="209"/>
              </a:cxn>
              <a:cxn ang="0">
                <a:pos x="339" y="195"/>
              </a:cxn>
              <a:cxn ang="0">
                <a:pos x="389" y="173"/>
              </a:cxn>
              <a:cxn ang="0">
                <a:pos x="440" y="159"/>
              </a:cxn>
              <a:cxn ang="0">
                <a:pos x="468" y="144"/>
              </a:cxn>
              <a:cxn ang="0">
                <a:pos x="483" y="115"/>
              </a:cxn>
              <a:cxn ang="0">
                <a:pos x="447" y="94"/>
              </a:cxn>
            </a:cxnLst>
            <a:rect l="0" t="0" r="r" b="b"/>
            <a:pathLst>
              <a:path w="483" h="382">
                <a:moveTo>
                  <a:pt x="447" y="94"/>
                </a:moveTo>
                <a:lnTo>
                  <a:pt x="396" y="7"/>
                </a:lnTo>
                <a:lnTo>
                  <a:pt x="310" y="36"/>
                </a:lnTo>
                <a:lnTo>
                  <a:pt x="303" y="29"/>
                </a:lnTo>
                <a:lnTo>
                  <a:pt x="274" y="43"/>
                </a:lnTo>
                <a:lnTo>
                  <a:pt x="281" y="58"/>
                </a:lnTo>
                <a:lnTo>
                  <a:pt x="267" y="65"/>
                </a:lnTo>
                <a:lnTo>
                  <a:pt x="195" y="0"/>
                </a:lnTo>
                <a:lnTo>
                  <a:pt x="130" y="58"/>
                </a:lnTo>
                <a:lnTo>
                  <a:pt x="36" y="51"/>
                </a:lnTo>
                <a:lnTo>
                  <a:pt x="0" y="115"/>
                </a:lnTo>
                <a:lnTo>
                  <a:pt x="29" y="166"/>
                </a:lnTo>
                <a:lnTo>
                  <a:pt x="22" y="187"/>
                </a:lnTo>
                <a:lnTo>
                  <a:pt x="130" y="223"/>
                </a:lnTo>
                <a:lnTo>
                  <a:pt x="130" y="245"/>
                </a:lnTo>
                <a:lnTo>
                  <a:pt x="130" y="295"/>
                </a:lnTo>
                <a:lnTo>
                  <a:pt x="245" y="331"/>
                </a:lnTo>
                <a:lnTo>
                  <a:pt x="274" y="360"/>
                </a:lnTo>
                <a:lnTo>
                  <a:pt x="317" y="382"/>
                </a:lnTo>
                <a:lnTo>
                  <a:pt x="332" y="360"/>
                </a:lnTo>
                <a:lnTo>
                  <a:pt x="353" y="317"/>
                </a:lnTo>
                <a:lnTo>
                  <a:pt x="404" y="288"/>
                </a:lnTo>
                <a:lnTo>
                  <a:pt x="317" y="209"/>
                </a:lnTo>
                <a:lnTo>
                  <a:pt x="339" y="195"/>
                </a:lnTo>
                <a:lnTo>
                  <a:pt x="389" y="173"/>
                </a:lnTo>
                <a:lnTo>
                  <a:pt x="440" y="159"/>
                </a:lnTo>
                <a:lnTo>
                  <a:pt x="468" y="144"/>
                </a:lnTo>
                <a:lnTo>
                  <a:pt x="483" y="115"/>
                </a:lnTo>
                <a:lnTo>
                  <a:pt x="447" y="9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02" name="Freihandform 201"/>
          <p:cNvSpPr/>
          <p:nvPr/>
        </p:nvSpPr>
        <p:spPr bwMode="auto">
          <a:xfrm>
            <a:off x="2009775" y="3733800"/>
            <a:ext cx="902494" cy="902494"/>
          </a:xfrm>
          <a:custGeom>
            <a:avLst/>
            <a:gdLst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221456 w 902494"/>
              <a:gd name="connsiteY48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200025 w 902494"/>
              <a:gd name="connsiteY48" fmla="*/ 35719 h 902494"/>
              <a:gd name="connsiteX49" fmla="*/ 221456 w 902494"/>
              <a:gd name="connsiteY49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85737 w 902494"/>
              <a:gd name="connsiteY48" fmla="*/ 0 h 902494"/>
              <a:gd name="connsiteX49" fmla="*/ 221456 w 902494"/>
              <a:gd name="connsiteY49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71450 w 902494"/>
              <a:gd name="connsiteY48" fmla="*/ 50006 h 902494"/>
              <a:gd name="connsiteX49" fmla="*/ 185737 w 902494"/>
              <a:gd name="connsiteY49" fmla="*/ 0 h 902494"/>
              <a:gd name="connsiteX50" fmla="*/ 221456 w 902494"/>
              <a:gd name="connsiteY50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69069 w 902494"/>
              <a:gd name="connsiteY48" fmla="*/ 26194 h 902494"/>
              <a:gd name="connsiteX49" fmla="*/ 185737 w 902494"/>
              <a:gd name="connsiteY49" fmla="*/ 0 h 902494"/>
              <a:gd name="connsiteX50" fmla="*/ 221456 w 902494"/>
              <a:gd name="connsiteY50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61925 w 902494"/>
              <a:gd name="connsiteY48" fmla="*/ 26194 h 902494"/>
              <a:gd name="connsiteX49" fmla="*/ 185737 w 902494"/>
              <a:gd name="connsiteY49" fmla="*/ 0 h 902494"/>
              <a:gd name="connsiteX50" fmla="*/ 221456 w 902494"/>
              <a:gd name="connsiteY50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59544 w 902494"/>
              <a:gd name="connsiteY48" fmla="*/ 50006 h 902494"/>
              <a:gd name="connsiteX49" fmla="*/ 161925 w 902494"/>
              <a:gd name="connsiteY49" fmla="*/ 26194 h 902494"/>
              <a:gd name="connsiteX50" fmla="*/ 185737 w 902494"/>
              <a:gd name="connsiteY50" fmla="*/ 0 h 902494"/>
              <a:gd name="connsiteX51" fmla="*/ 221456 w 902494"/>
              <a:gd name="connsiteY51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90500 w 902494"/>
              <a:gd name="connsiteY48" fmla="*/ 28575 h 902494"/>
              <a:gd name="connsiteX49" fmla="*/ 161925 w 902494"/>
              <a:gd name="connsiteY49" fmla="*/ 26194 h 902494"/>
              <a:gd name="connsiteX50" fmla="*/ 185737 w 902494"/>
              <a:gd name="connsiteY50" fmla="*/ 0 h 902494"/>
              <a:gd name="connsiteX51" fmla="*/ 221456 w 902494"/>
              <a:gd name="connsiteY51" fmla="*/ 0 h 90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02494" h="902494">
                <a:moveTo>
                  <a:pt x="221456" y="0"/>
                </a:moveTo>
                <a:lnTo>
                  <a:pt x="223838" y="57150"/>
                </a:lnTo>
                <a:lnTo>
                  <a:pt x="185738" y="83344"/>
                </a:lnTo>
                <a:lnTo>
                  <a:pt x="214313" y="133350"/>
                </a:lnTo>
                <a:lnTo>
                  <a:pt x="261938" y="150019"/>
                </a:lnTo>
                <a:lnTo>
                  <a:pt x="271463" y="126206"/>
                </a:lnTo>
                <a:lnTo>
                  <a:pt x="361950" y="90488"/>
                </a:lnTo>
                <a:lnTo>
                  <a:pt x="404813" y="59531"/>
                </a:lnTo>
                <a:lnTo>
                  <a:pt x="419100" y="142875"/>
                </a:lnTo>
                <a:lnTo>
                  <a:pt x="457200" y="171450"/>
                </a:lnTo>
                <a:lnTo>
                  <a:pt x="500063" y="166688"/>
                </a:lnTo>
                <a:lnTo>
                  <a:pt x="507206" y="238125"/>
                </a:lnTo>
                <a:lnTo>
                  <a:pt x="521494" y="242888"/>
                </a:lnTo>
                <a:lnTo>
                  <a:pt x="561975" y="214313"/>
                </a:lnTo>
                <a:lnTo>
                  <a:pt x="647700" y="216694"/>
                </a:lnTo>
                <a:lnTo>
                  <a:pt x="650081" y="200025"/>
                </a:lnTo>
                <a:lnTo>
                  <a:pt x="695325" y="195263"/>
                </a:lnTo>
                <a:lnTo>
                  <a:pt x="697706" y="214313"/>
                </a:lnTo>
                <a:lnTo>
                  <a:pt x="821531" y="269081"/>
                </a:lnTo>
                <a:lnTo>
                  <a:pt x="821531" y="347663"/>
                </a:lnTo>
                <a:lnTo>
                  <a:pt x="864394" y="381000"/>
                </a:lnTo>
                <a:lnTo>
                  <a:pt x="852488" y="400050"/>
                </a:lnTo>
                <a:lnTo>
                  <a:pt x="885825" y="478631"/>
                </a:lnTo>
                <a:lnTo>
                  <a:pt x="902494" y="554831"/>
                </a:lnTo>
                <a:lnTo>
                  <a:pt x="878681" y="571500"/>
                </a:lnTo>
                <a:lnTo>
                  <a:pt x="769144" y="557213"/>
                </a:lnTo>
                <a:lnTo>
                  <a:pt x="762000" y="585788"/>
                </a:lnTo>
                <a:lnTo>
                  <a:pt x="595313" y="621506"/>
                </a:lnTo>
                <a:lnTo>
                  <a:pt x="526256" y="771525"/>
                </a:lnTo>
                <a:lnTo>
                  <a:pt x="428625" y="819150"/>
                </a:lnTo>
                <a:lnTo>
                  <a:pt x="423863" y="873919"/>
                </a:lnTo>
                <a:lnTo>
                  <a:pt x="373856" y="902494"/>
                </a:lnTo>
                <a:lnTo>
                  <a:pt x="359569" y="876300"/>
                </a:lnTo>
                <a:lnTo>
                  <a:pt x="223838" y="800100"/>
                </a:lnTo>
                <a:lnTo>
                  <a:pt x="140494" y="728663"/>
                </a:lnTo>
                <a:lnTo>
                  <a:pt x="133350" y="676275"/>
                </a:lnTo>
                <a:lnTo>
                  <a:pt x="197644" y="561975"/>
                </a:lnTo>
                <a:lnTo>
                  <a:pt x="178594" y="542925"/>
                </a:lnTo>
                <a:lnTo>
                  <a:pt x="138113" y="550069"/>
                </a:lnTo>
                <a:lnTo>
                  <a:pt x="50006" y="516731"/>
                </a:lnTo>
                <a:lnTo>
                  <a:pt x="0" y="419100"/>
                </a:lnTo>
                <a:lnTo>
                  <a:pt x="52388" y="359569"/>
                </a:lnTo>
                <a:lnTo>
                  <a:pt x="92869" y="290513"/>
                </a:lnTo>
                <a:lnTo>
                  <a:pt x="80963" y="207169"/>
                </a:lnTo>
                <a:lnTo>
                  <a:pt x="100013" y="176213"/>
                </a:lnTo>
                <a:lnTo>
                  <a:pt x="150019" y="145256"/>
                </a:lnTo>
                <a:lnTo>
                  <a:pt x="114300" y="109538"/>
                </a:lnTo>
                <a:lnTo>
                  <a:pt x="164306" y="83344"/>
                </a:lnTo>
                <a:cubicBezTo>
                  <a:pt x="171847" y="73422"/>
                  <a:pt x="190897" y="38100"/>
                  <a:pt x="190500" y="28575"/>
                </a:cubicBezTo>
                <a:cubicBezTo>
                  <a:pt x="190103" y="19050"/>
                  <a:pt x="157559" y="34528"/>
                  <a:pt x="161925" y="26194"/>
                </a:cubicBezTo>
                <a:lnTo>
                  <a:pt x="185737" y="0"/>
                </a:lnTo>
                <a:lnTo>
                  <a:pt x="221456" y="0"/>
                </a:lnTo>
                <a:close/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3" name="Freihandform 202"/>
          <p:cNvSpPr/>
          <p:nvPr/>
        </p:nvSpPr>
        <p:spPr>
          <a:xfrm>
            <a:off x="2444750" y="3165475"/>
            <a:ext cx="1025525" cy="1179513"/>
          </a:xfrm>
          <a:custGeom>
            <a:avLst/>
            <a:gdLst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390479 w 1025525"/>
              <a:gd name="connsiteY3" fmla="*/ 566759 h 1179513"/>
              <a:gd name="connsiteX4" fmla="*/ 373136 w 1025525"/>
              <a:gd name="connsiteY4" fmla="*/ 574642 h 1179513"/>
              <a:gd name="connsiteX5" fmla="*/ 375696 w 1025525"/>
              <a:gd name="connsiteY5" fmla="*/ 576610 h 1179513"/>
              <a:gd name="connsiteX6" fmla="*/ 391196 w 1025525"/>
              <a:gd name="connsiteY6" fmla="*/ 568287 h 1179513"/>
              <a:gd name="connsiteX7" fmla="*/ 304528 w 1025525"/>
              <a:gd name="connsiteY7" fmla="*/ 560411 h 1179513"/>
              <a:gd name="connsiteX8" fmla="*/ 266700 w 1025525"/>
              <a:gd name="connsiteY8" fmla="*/ 563563 h 1179513"/>
              <a:gd name="connsiteX9" fmla="*/ 230188 w 1025525"/>
              <a:gd name="connsiteY9" fmla="*/ 588963 h 1179513"/>
              <a:gd name="connsiteX10" fmla="*/ 217488 w 1025525"/>
              <a:gd name="connsiteY10" fmla="*/ 646113 h 1179513"/>
              <a:gd name="connsiteX11" fmla="*/ 217814 w 1025525"/>
              <a:gd name="connsiteY11" fmla="*/ 646312 h 1179513"/>
              <a:gd name="connsiteX12" fmla="*/ 231422 w 1025525"/>
              <a:gd name="connsiteY12" fmla="*/ 588499 h 1179513"/>
              <a:gd name="connsiteX13" fmla="*/ 267192 w 1025525"/>
              <a:gd name="connsiteY13" fmla="*/ 563532 h 1179513"/>
              <a:gd name="connsiteX14" fmla="*/ 304155 w 1025525"/>
              <a:gd name="connsiteY14" fmla="*/ 561154 h 1179513"/>
              <a:gd name="connsiteX15" fmla="*/ 317501 w 1025525"/>
              <a:gd name="connsiteY15" fmla="*/ 531813 h 1179513"/>
              <a:gd name="connsiteX16" fmla="*/ 306837 w 1025525"/>
              <a:gd name="connsiteY16" fmla="*/ 555806 h 1179513"/>
              <a:gd name="connsiteX17" fmla="*/ 318463 w 1025525"/>
              <a:gd name="connsiteY17" fmla="*/ 532621 h 1179513"/>
              <a:gd name="connsiteX18" fmla="*/ 341506 w 1025525"/>
              <a:gd name="connsiteY18" fmla="*/ 550331 h 1179513"/>
              <a:gd name="connsiteX19" fmla="*/ 347080 w 1025525"/>
              <a:gd name="connsiteY19" fmla="*/ 474366 h 1179513"/>
              <a:gd name="connsiteX20" fmla="*/ 346734 w 1025525"/>
              <a:gd name="connsiteY20" fmla="*/ 474463 h 1179513"/>
              <a:gd name="connsiteX21" fmla="*/ 384950 w 1025525"/>
              <a:gd name="connsiteY21" fmla="*/ 554989 h 1179513"/>
              <a:gd name="connsiteX22" fmla="*/ 270586 w 1025525"/>
              <a:gd name="connsiteY22" fmla="*/ 323546 h 1179513"/>
              <a:gd name="connsiteX23" fmla="*/ 314326 w 1025525"/>
              <a:gd name="connsiteY23" fmla="*/ 373063 h 1179513"/>
              <a:gd name="connsiteX24" fmla="*/ 287338 w 1025525"/>
              <a:gd name="connsiteY24" fmla="*/ 385763 h 1179513"/>
              <a:gd name="connsiteX25" fmla="*/ 287621 w 1025525"/>
              <a:gd name="connsiteY25" fmla="*/ 386913 h 1179513"/>
              <a:gd name="connsiteX26" fmla="*/ 316079 w 1025525"/>
              <a:gd name="connsiteY26" fmla="*/ 374499 h 1179513"/>
              <a:gd name="connsiteX27" fmla="*/ 228454 w 1025525"/>
              <a:gd name="connsiteY27" fmla="*/ 276657 h 1179513"/>
              <a:gd name="connsiteX28" fmla="*/ 229114 w 1025525"/>
              <a:gd name="connsiteY28" fmla="*/ 277097 h 1179513"/>
              <a:gd name="connsiteX29" fmla="*/ 229037 w 1025525"/>
              <a:gd name="connsiteY29" fmla="*/ 277011 h 1179513"/>
              <a:gd name="connsiteX30" fmla="*/ 510431 w 1025525"/>
              <a:gd name="connsiteY30" fmla="*/ 0 h 1179513"/>
              <a:gd name="connsiteX31" fmla="*/ 496123 w 1025525"/>
              <a:gd name="connsiteY31" fmla="*/ 61822 h 1179513"/>
              <a:gd name="connsiteX32" fmla="*/ 530701 w 1025525"/>
              <a:gd name="connsiteY32" fmla="*/ 96300 h 1179513"/>
              <a:gd name="connsiteX33" fmla="*/ 593895 w 1025525"/>
              <a:gd name="connsiteY33" fmla="*/ 80844 h 1179513"/>
              <a:gd name="connsiteX34" fmla="*/ 669013 w 1025525"/>
              <a:gd name="connsiteY34" fmla="*/ 101056 h 1179513"/>
              <a:gd name="connsiteX35" fmla="*/ 721477 w 1025525"/>
              <a:gd name="connsiteY35" fmla="*/ 309110 h 1179513"/>
              <a:gd name="connsiteX36" fmla="*/ 747112 w 1025525"/>
              <a:gd name="connsiteY36" fmla="*/ 357855 h 1179513"/>
              <a:gd name="connsiteX37" fmla="*/ 744727 w 1025525"/>
              <a:gd name="connsiteY37" fmla="*/ 399466 h 1179513"/>
              <a:gd name="connsiteX38" fmla="*/ 724458 w 1025525"/>
              <a:gd name="connsiteY38" fmla="*/ 421463 h 1179513"/>
              <a:gd name="connsiteX39" fmla="*/ 752478 w 1025525"/>
              <a:gd name="connsiteY39" fmla="*/ 452966 h 1179513"/>
              <a:gd name="connsiteX40" fmla="*/ 776921 w 1025525"/>
              <a:gd name="connsiteY40" fmla="*/ 459504 h 1179513"/>
              <a:gd name="connsiteX41" fmla="*/ 839519 w 1025525"/>
              <a:gd name="connsiteY41" fmla="*/ 540943 h 1179513"/>
              <a:gd name="connsiteX42" fmla="*/ 950407 w 1025525"/>
              <a:gd name="connsiteY42" fmla="*/ 502899 h 1179513"/>
              <a:gd name="connsiteX43" fmla="*/ 1025525 w 1025525"/>
              <a:gd name="connsiteY43" fmla="*/ 615843 h 1179513"/>
              <a:gd name="connsiteX44" fmla="*/ 863366 w 1025525"/>
              <a:gd name="connsiteY44" fmla="*/ 729381 h 1179513"/>
              <a:gd name="connsiteX45" fmla="*/ 861636 w 1025525"/>
              <a:gd name="connsiteY45" fmla="*/ 730035 h 1179513"/>
              <a:gd name="connsiteX46" fmla="*/ 884238 w 1025525"/>
              <a:gd name="connsiteY46" fmla="*/ 755651 h 1179513"/>
              <a:gd name="connsiteX47" fmla="*/ 925513 w 1025525"/>
              <a:gd name="connsiteY47" fmla="*/ 862013 h 1179513"/>
              <a:gd name="connsiteX48" fmla="*/ 908051 w 1025525"/>
              <a:gd name="connsiteY48" fmla="*/ 920750 h 1179513"/>
              <a:gd name="connsiteX49" fmla="*/ 968376 w 1025525"/>
              <a:gd name="connsiteY49" fmla="*/ 1020763 h 1179513"/>
              <a:gd name="connsiteX50" fmla="*/ 925513 w 1025525"/>
              <a:gd name="connsiteY50" fmla="*/ 1082675 h 1179513"/>
              <a:gd name="connsiteX51" fmla="*/ 862013 w 1025525"/>
              <a:gd name="connsiteY51" fmla="*/ 1141413 h 1179513"/>
              <a:gd name="connsiteX52" fmla="*/ 844551 w 1025525"/>
              <a:gd name="connsiteY52" fmla="*/ 1179513 h 1179513"/>
              <a:gd name="connsiteX53" fmla="*/ 809626 w 1025525"/>
              <a:gd name="connsiteY53" fmla="*/ 1160463 h 1179513"/>
              <a:gd name="connsiteX54" fmla="*/ 739776 w 1025525"/>
              <a:gd name="connsiteY54" fmla="*/ 1179513 h 1179513"/>
              <a:gd name="connsiteX55" fmla="*/ 730251 w 1025525"/>
              <a:gd name="connsiteY55" fmla="*/ 1146175 h 1179513"/>
              <a:gd name="connsiteX56" fmla="*/ 509588 w 1025525"/>
              <a:gd name="connsiteY56" fmla="*/ 1179513 h 1179513"/>
              <a:gd name="connsiteX57" fmla="*/ 468313 w 1025525"/>
              <a:gd name="connsiteY57" fmla="*/ 1122363 h 1179513"/>
              <a:gd name="connsiteX58" fmla="*/ 449263 w 1025525"/>
              <a:gd name="connsiteY58" fmla="*/ 1046163 h 1179513"/>
              <a:gd name="connsiteX59" fmla="*/ 414338 w 1025525"/>
              <a:gd name="connsiteY59" fmla="*/ 969963 h 1179513"/>
              <a:gd name="connsiteX60" fmla="*/ 431801 w 1025525"/>
              <a:gd name="connsiteY60" fmla="*/ 949325 h 1179513"/>
              <a:gd name="connsiteX61" fmla="*/ 432798 w 1025525"/>
              <a:gd name="connsiteY61" fmla="*/ 948812 h 1179513"/>
              <a:gd name="connsiteX62" fmla="*/ 431736 w 1025525"/>
              <a:gd name="connsiteY62" fmla="*/ 949325 h 1179513"/>
              <a:gd name="connsiteX63" fmla="*/ 388812 w 1025525"/>
              <a:gd name="connsiteY63" fmla="*/ 917820 h 1179513"/>
              <a:gd name="connsiteX64" fmla="*/ 387620 w 1025525"/>
              <a:gd name="connsiteY64" fmla="*/ 836976 h 1179513"/>
              <a:gd name="connsiteX65" fmla="*/ 262423 w 1025525"/>
              <a:gd name="connsiteY65" fmla="*/ 785854 h 1179513"/>
              <a:gd name="connsiteX66" fmla="*/ 261231 w 1025525"/>
              <a:gd name="connsiteY66" fmla="*/ 763265 h 1179513"/>
              <a:gd name="connsiteX67" fmla="*/ 291039 w 1025525"/>
              <a:gd name="connsiteY67" fmla="*/ 737109 h 1179513"/>
              <a:gd name="connsiteX68" fmla="*/ 291039 w 1025525"/>
              <a:gd name="connsiteY68" fmla="*/ 691932 h 1179513"/>
              <a:gd name="connsiteX69" fmla="*/ 290513 w 1025525"/>
              <a:gd name="connsiteY69" fmla="*/ 691607 h 1179513"/>
              <a:gd name="connsiteX70" fmla="*/ 290513 w 1025525"/>
              <a:gd name="connsiteY70" fmla="*/ 735013 h 1179513"/>
              <a:gd name="connsiteX71" fmla="*/ 261938 w 1025525"/>
              <a:gd name="connsiteY71" fmla="*/ 762001 h 1179513"/>
              <a:gd name="connsiteX72" fmla="*/ 214313 w 1025525"/>
              <a:gd name="connsiteY72" fmla="*/ 768351 h 1179513"/>
              <a:gd name="connsiteX73" fmla="*/ 138113 w 1025525"/>
              <a:gd name="connsiteY73" fmla="*/ 679451 h 1179513"/>
              <a:gd name="connsiteX74" fmla="*/ 39687 w 1025525"/>
              <a:gd name="connsiteY74" fmla="*/ 622301 h 1179513"/>
              <a:gd name="connsiteX75" fmla="*/ 63500 w 1025525"/>
              <a:gd name="connsiteY75" fmla="*/ 600075 h 1179513"/>
              <a:gd name="connsiteX76" fmla="*/ 44450 w 1025525"/>
              <a:gd name="connsiteY76" fmla="*/ 577850 h 1179513"/>
              <a:gd name="connsiteX77" fmla="*/ 0 w 1025525"/>
              <a:gd name="connsiteY77" fmla="*/ 544513 h 1179513"/>
              <a:gd name="connsiteX78" fmla="*/ 9525 w 1025525"/>
              <a:gd name="connsiteY78" fmla="*/ 447675 h 1179513"/>
              <a:gd name="connsiteX79" fmla="*/ 25400 w 1025525"/>
              <a:gd name="connsiteY79" fmla="*/ 407988 h 1179513"/>
              <a:gd name="connsiteX80" fmla="*/ 57150 w 1025525"/>
              <a:gd name="connsiteY80" fmla="*/ 387350 h 1179513"/>
              <a:gd name="connsiteX81" fmla="*/ 85725 w 1025525"/>
              <a:gd name="connsiteY81" fmla="*/ 365125 h 1179513"/>
              <a:gd name="connsiteX82" fmla="*/ 144463 w 1025525"/>
              <a:gd name="connsiteY82" fmla="*/ 331788 h 1179513"/>
              <a:gd name="connsiteX83" fmla="*/ 111125 w 1025525"/>
              <a:gd name="connsiteY83" fmla="*/ 276225 h 1179513"/>
              <a:gd name="connsiteX84" fmla="*/ 150813 w 1025525"/>
              <a:gd name="connsiteY84" fmla="*/ 206375 h 1179513"/>
              <a:gd name="connsiteX85" fmla="*/ 201613 w 1025525"/>
              <a:gd name="connsiteY85" fmla="*/ 258763 h 1179513"/>
              <a:gd name="connsiteX86" fmla="*/ 202396 w 1025525"/>
              <a:gd name="connsiteY86" fmla="*/ 259285 h 1179513"/>
              <a:gd name="connsiteX87" fmla="*/ 268385 w 1025525"/>
              <a:gd name="connsiteY87" fmla="*/ 168227 h 1179513"/>
              <a:gd name="connsiteX88" fmla="*/ 290443 w 1025525"/>
              <a:gd name="connsiteY88" fmla="*/ 162283 h 1179513"/>
              <a:gd name="connsiteX89" fmla="*/ 290443 w 1025525"/>
              <a:gd name="connsiteY89" fmla="*/ 119483 h 1179513"/>
              <a:gd name="connsiteX90" fmla="*/ 266000 w 1025525"/>
              <a:gd name="connsiteY90" fmla="*/ 102244 h 1179513"/>
              <a:gd name="connsiteX91" fmla="*/ 279116 w 1025525"/>
              <a:gd name="connsiteY91" fmla="*/ 29722 h 1179513"/>
              <a:gd name="connsiteX92" fmla="*/ 323829 w 1025525"/>
              <a:gd name="connsiteY92" fmla="*/ 10106 h 1179513"/>
              <a:gd name="connsiteX93" fmla="*/ 404312 w 1025525"/>
              <a:gd name="connsiteY93" fmla="*/ 66578 h 1179513"/>
              <a:gd name="connsiteX94" fmla="*/ 447833 w 1025525"/>
              <a:gd name="connsiteY94" fmla="*/ 6539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90479 w 1025525"/>
              <a:gd name="connsiteY4" fmla="*/ 566759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91196 w 1025525"/>
              <a:gd name="connsiteY7" fmla="*/ 568287 h 1179513"/>
              <a:gd name="connsiteX8" fmla="*/ 390479 w 1025525"/>
              <a:gd name="connsiteY8" fmla="*/ 566759 h 1179513"/>
              <a:gd name="connsiteX9" fmla="*/ 304528 w 1025525"/>
              <a:gd name="connsiteY9" fmla="*/ 560411 h 1179513"/>
              <a:gd name="connsiteX10" fmla="*/ 266700 w 1025525"/>
              <a:gd name="connsiteY10" fmla="*/ 563563 h 1179513"/>
              <a:gd name="connsiteX11" fmla="*/ 230188 w 1025525"/>
              <a:gd name="connsiteY11" fmla="*/ 588963 h 1179513"/>
              <a:gd name="connsiteX12" fmla="*/ 217488 w 1025525"/>
              <a:gd name="connsiteY12" fmla="*/ 646113 h 1179513"/>
              <a:gd name="connsiteX13" fmla="*/ 217814 w 1025525"/>
              <a:gd name="connsiteY13" fmla="*/ 646312 h 1179513"/>
              <a:gd name="connsiteX14" fmla="*/ 231422 w 1025525"/>
              <a:gd name="connsiteY14" fmla="*/ 588499 h 1179513"/>
              <a:gd name="connsiteX15" fmla="*/ 267192 w 1025525"/>
              <a:gd name="connsiteY15" fmla="*/ 563532 h 1179513"/>
              <a:gd name="connsiteX16" fmla="*/ 304155 w 1025525"/>
              <a:gd name="connsiteY16" fmla="*/ 561154 h 1179513"/>
              <a:gd name="connsiteX17" fmla="*/ 304528 w 1025525"/>
              <a:gd name="connsiteY17" fmla="*/ 560411 h 1179513"/>
              <a:gd name="connsiteX18" fmla="*/ 317501 w 1025525"/>
              <a:gd name="connsiteY18" fmla="*/ 531813 h 1179513"/>
              <a:gd name="connsiteX19" fmla="*/ 306837 w 1025525"/>
              <a:gd name="connsiteY19" fmla="*/ 555806 h 1179513"/>
              <a:gd name="connsiteX20" fmla="*/ 318463 w 1025525"/>
              <a:gd name="connsiteY20" fmla="*/ 532621 h 1179513"/>
              <a:gd name="connsiteX21" fmla="*/ 341506 w 1025525"/>
              <a:gd name="connsiteY21" fmla="*/ 550331 h 1179513"/>
              <a:gd name="connsiteX22" fmla="*/ 317501 w 1025525"/>
              <a:gd name="connsiteY22" fmla="*/ 531813 h 1179513"/>
              <a:gd name="connsiteX23" fmla="*/ 384950 w 1025525"/>
              <a:gd name="connsiteY23" fmla="*/ 554989 h 1179513"/>
              <a:gd name="connsiteX24" fmla="*/ 346734 w 1025525"/>
              <a:gd name="connsiteY24" fmla="*/ 474463 h 1179513"/>
              <a:gd name="connsiteX25" fmla="*/ 384950 w 1025525"/>
              <a:gd name="connsiteY25" fmla="*/ 554989 h 1179513"/>
              <a:gd name="connsiteX26" fmla="*/ 270586 w 1025525"/>
              <a:gd name="connsiteY26" fmla="*/ 323546 h 1179513"/>
              <a:gd name="connsiteX27" fmla="*/ 314326 w 1025525"/>
              <a:gd name="connsiteY27" fmla="*/ 373063 h 1179513"/>
              <a:gd name="connsiteX28" fmla="*/ 287338 w 1025525"/>
              <a:gd name="connsiteY28" fmla="*/ 385763 h 1179513"/>
              <a:gd name="connsiteX29" fmla="*/ 287621 w 1025525"/>
              <a:gd name="connsiteY29" fmla="*/ 386913 h 1179513"/>
              <a:gd name="connsiteX30" fmla="*/ 316079 w 1025525"/>
              <a:gd name="connsiteY30" fmla="*/ 374499 h 1179513"/>
              <a:gd name="connsiteX31" fmla="*/ 270586 w 1025525"/>
              <a:gd name="connsiteY31" fmla="*/ 323546 h 1179513"/>
              <a:gd name="connsiteX32" fmla="*/ 228454 w 1025525"/>
              <a:gd name="connsiteY32" fmla="*/ 276657 h 1179513"/>
              <a:gd name="connsiteX33" fmla="*/ 229114 w 1025525"/>
              <a:gd name="connsiteY33" fmla="*/ 277097 h 1179513"/>
              <a:gd name="connsiteX34" fmla="*/ 229037 w 1025525"/>
              <a:gd name="connsiteY34" fmla="*/ 277011 h 1179513"/>
              <a:gd name="connsiteX35" fmla="*/ 228454 w 1025525"/>
              <a:gd name="connsiteY35" fmla="*/ 276657 h 1179513"/>
              <a:gd name="connsiteX36" fmla="*/ 510431 w 1025525"/>
              <a:gd name="connsiteY36" fmla="*/ 0 h 1179513"/>
              <a:gd name="connsiteX37" fmla="*/ 496123 w 1025525"/>
              <a:gd name="connsiteY37" fmla="*/ 61822 h 1179513"/>
              <a:gd name="connsiteX38" fmla="*/ 530701 w 1025525"/>
              <a:gd name="connsiteY38" fmla="*/ 96300 h 1179513"/>
              <a:gd name="connsiteX39" fmla="*/ 593895 w 1025525"/>
              <a:gd name="connsiteY39" fmla="*/ 80844 h 1179513"/>
              <a:gd name="connsiteX40" fmla="*/ 669013 w 1025525"/>
              <a:gd name="connsiteY40" fmla="*/ 101056 h 1179513"/>
              <a:gd name="connsiteX41" fmla="*/ 721477 w 1025525"/>
              <a:gd name="connsiteY41" fmla="*/ 309110 h 1179513"/>
              <a:gd name="connsiteX42" fmla="*/ 747112 w 1025525"/>
              <a:gd name="connsiteY42" fmla="*/ 357855 h 1179513"/>
              <a:gd name="connsiteX43" fmla="*/ 744727 w 1025525"/>
              <a:gd name="connsiteY43" fmla="*/ 399466 h 1179513"/>
              <a:gd name="connsiteX44" fmla="*/ 724458 w 1025525"/>
              <a:gd name="connsiteY44" fmla="*/ 421463 h 1179513"/>
              <a:gd name="connsiteX45" fmla="*/ 752478 w 1025525"/>
              <a:gd name="connsiteY45" fmla="*/ 452966 h 1179513"/>
              <a:gd name="connsiteX46" fmla="*/ 776921 w 1025525"/>
              <a:gd name="connsiteY46" fmla="*/ 459504 h 1179513"/>
              <a:gd name="connsiteX47" fmla="*/ 839519 w 1025525"/>
              <a:gd name="connsiteY47" fmla="*/ 540943 h 1179513"/>
              <a:gd name="connsiteX48" fmla="*/ 950407 w 1025525"/>
              <a:gd name="connsiteY48" fmla="*/ 502899 h 1179513"/>
              <a:gd name="connsiteX49" fmla="*/ 1025525 w 1025525"/>
              <a:gd name="connsiteY49" fmla="*/ 615843 h 1179513"/>
              <a:gd name="connsiteX50" fmla="*/ 863366 w 1025525"/>
              <a:gd name="connsiteY50" fmla="*/ 729381 h 1179513"/>
              <a:gd name="connsiteX51" fmla="*/ 861636 w 1025525"/>
              <a:gd name="connsiteY51" fmla="*/ 730035 h 1179513"/>
              <a:gd name="connsiteX52" fmla="*/ 884238 w 1025525"/>
              <a:gd name="connsiteY52" fmla="*/ 755651 h 1179513"/>
              <a:gd name="connsiteX53" fmla="*/ 925513 w 1025525"/>
              <a:gd name="connsiteY53" fmla="*/ 862013 h 1179513"/>
              <a:gd name="connsiteX54" fmla="*/ 908051 w 1025525"/>
              <a:gd name="connsiteY54" fmla="*/ 920750 h 1179513"/>
              <a:gd name="connsiteX55" fmla="*/ 968376 w 1025525"/>
              <a:gd name="connsiteY55" fmla="*/ 1020763 h 1179513"/>
              <a:gd name="connsiteX56" fmla="*/ 925513 w 1025525"/>
              <a:gd name="connsiteY56" fmla="*/ 1082675 h 1179513"/>
              <a:gd name="connsiteX57" fmla="*/ 862013 w 1025525"/>
              <a:gd name="connsiteY57" fmla="*/ 1141413 h 1179513"/>
              <a:gd name="connsiteX58" fmla="*/ 844551 w 1025525"/>
              <a:gd name="connsiteY58" fmla="*/ 1179513 h 1179513"/>
              <a:gd name="connsiteX59" fmla="*/ 809626 w 1025525"/>
              <a:gd name="connsiteY59" fmla="*/ 1160463 h 1179513"/>
              <a:gd name="connsiteX60" fmla="*/ 739776 w 1025525"/>
              <a:gd name="connsiteY60" fmla="*/ 1179513 h 1179513"/>
              <a:gd name="connsiteX61" fmla="*/ 730251 w 1025525"/>
              <a:gd name="connsiteY61" fmla="*/ 1146175 h 1179513"/>
              <a:gd name="connsiteX62" fmla="*/ 509588 w 1025525"/>
              <a:gd name="connsiteY62" fmla="*/ 1179513 h 1179513"/>
              <a:gd name="connsiteX63" fmla="*/ 468313 w 1025525"/>
              <a:gd name="connsiteY63" fmla="*/ 1122363 h 1179513"/>
              <a:gd name="connsiteX64" fmla="*/ 449263 w 1025525"/>
              <a:gd name="connsiteY64" fmla="*/ 1046163 h 1179513"/>
              <a:gd name="connsiteX65" fmla="*/ 414338 w 1025525"/>
              <a:gd name="connsiteY65" fmla="*/ 969963 h 1179513"/>
              <a:gd name="connsiteX66" fmla="*/ 431801 w 1025525"/>
              <a:gd name="connsiteY66" fmla="*/ 949325 h 1179513"/>
              <a:gd name="connsiteX67" fmla="*/ 432798 w 1025525"/>
              <a:gd name="connsiteY67" fmla="*/ 948812 h 1179513"/>
              <a:gd name="connsiteX68" fmla="*/ 431736 w 1025525"/>
              <a:gd name="connsiteY68" fmla="*/ 949325 h 1179513"/>
              <a:gd name="connsiteX69" fmla="*/ 388812 w 1025525"/>
              <a:gd name="connsiteY69" fmla="*/ 917820 h 1179513"/>
              <a:gd name="connsiteX70" fmla="*/ 387620 w 1025525"/>
              <a:gd name="connsiteY70" fmla="*/ 836976 h 1179513"/>
              <a:gd name="connsiteX71" fmla="*/ 262423 w 1025525"/>
              <a:gd name="connsiteY71" fmla="*/ 785854 h 1179513"/>
              <a:gd name="connsiteX72" fmla="*/ 261231 w 1025525"/>
              <a:gd name="connsiteY72" fmla="*/ 763265 h 1179513"/>
              <a:gd name="connsiteX73" fmla="*/ 291039 w 1025525"/>
              <a:gd name="connsiteY73" fmla="*/ 737109 h 1179513"/>
              <a:gd name="connsiteX74" fmla="*/ 291039 w 1025525"/>
              <a:gd name="connsiteY74" fmla="*/ 691932 h 1179513"/>
              <a:gd name="connsiteX75" fmla="*/ 290513 w 1025525"/>
              <a:gd name="connsiteY75" fmla="*/ 691607 h 1179513"/>
              <a:gd name="connsiteX76" fmla="*/ 290513 w 1025525"/>
              <a:gd name="connsiteY76" fmla="*/ 735013 h 1179513"/>
              <a:gd name="connsiteX77" fmla="*/ 261938 w 1025525"/>
              <a:gd name="connsiteY77" fmla="*/ 762001 h 1179513"/>
              <a:gd name="connsiteX78" fmla="*/ 214313 w 1025525"/>
              <a:gd name="connsiteY78" fmla="*/ 768351 h 1179513"/>
              <a:gd name="connsiteX79" fmla="*/ 138113 w 1025525"/>
              <a:gd name="connsiteY79" fmla="*/ 679451 h 1179513"/>
              <a:gd name="connsiteX80" fmla="*/ 39687 w 1025525"/>
              <a:gd name="connsiteY80" fmla="*/ 622301 h 1179513"/>
              <a:gd name="connsiteX81" fmla="*/ 63500 w 1025525"/>
              <a:gd name="connsiteY81" fmla="*/ 600075 h 1179513"/>
              <a:gd name="connsiteX82" fmla="*/ 44450 w 1025525"/>
              <a:gd name="connsiteY82" fmla="*/ 577850 h 1179513"/>
              <a:gd name="connsiteX83" fmla="*/ 0 w 1025525"/>
              <a:gd name="connsiteY83" fmla="*/ 544513 h 1179513"/>
              <a:gd name="connsiteX84" fmla="*/ 9525 w 1025525"/>
              <a:gd name="connsiteY84" fmla="*/ 447675 h 1179513"/>
              <a:gd name="connsiteX85" fmla="*/ 25400 w 1025525"/>
              <a:gd name="connsiteY85" fmla="*/ 407988 h 1179513"/>
              <a:gd name="connsiteX86" fmla="*/ 57150 w 1025525"/>
              <a:gd name="connsiteY86" fmla="*/ 387350 h 1179513"/>
              <a:gd name="connsiteX87" fmla="*/ 85725 w 1025525"/>
              <a:gd name="connsiteY87" fmla="*/ 365125 h 1179513"/>
              <a:gd name="connsiteX88" fmla="*/ 144463 w 1025525"/>
              <a:gd name="connsiteY88" fmla="*/ 331788 h 1179513"/>
              <a:gd name="connsiteX89" fmla="*/ 111125 w 1025525"/>
              <a:gd name="connsiteY89" fmla="*/ 276225 h 1179513"/>
              <a:gd name="connsiteX90" fmla="*/ 150813 w 1025525"/>
              <a:gd name="connsiteY90" fmla="*/ 206375 h 1179513"/>
              <a:gd name="connsiteX91" fmla="*/ 201613 w 1025525"/>
              <a:gd name="connsiteY91" fmla="*/ 258763 h 1179513"/>
              <a:gd name="connsiteX92" fmla="*/ 202396 w 1025525"/>
              <a:gd name="connsiteY92" fmla="*/ 259285 h 1179513"/>
              <a:gd name="connsiteX93" fmla="*/ 268385 w 1025525"/>
              <a:gd name="connsiteY93" fmla="*/ 168227 h 1179513"/>
              <a:gd name="connsiteX94" fmla="*/ 290443 w 1025525"/>
              <a:gd name="connsiteY94" fmla="*/ 162283 h 1179513"/>
              <a:gd name="connsiteX95" fmla="*/ 290443 w 1025525"/>
              <a:gd name="connsiteY95" fmla="*/ 119483 h 1179513"/>
              <a:gd name="connsiteX96" fmla="*/ 266000 w 1025525"/>
              <a:gd name="connsiteY96" fmla="*/ 102244 h 1179513"/>
              <a:gd name="connsiteX97" fmla="*/ 279116 w 1025525"/>
              <a:gd name="connsiteY97" fmla="*/ 29722 h 1179513"/>
              <a:gd name="connsiteX98" fmla="*/ 323829 w 1025525"/>
              <a:gd name="connsiteY98" fmla="*/ 10106 h 1179513"/>
              <a:gd name="connsiteX99" fmla="*/ 404312 w 1025525"/>
              <a:gd name="connsiteY99" fmla="*/ 66578 h 1179513"/>
              <a:gd name="connsiteX100" fmla="*/ 447833 w 1025525"/>
              <a:gd name="connsiteY100" fmla="*/ 6539 h 1179513"/>
              <a:gd name="connsiteX101" fmla="*/ 510431 w 1025525"/>
              <a:gd name="connsiteY101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90479 w 1025525"/>
              <a:gd name="connsiteY4" fmla="*/ 566759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91196 w 1025525"/>
              <a:gd name="connsiteY7" fmla="*/ 568287 h 1179513"/>
              <a:gd name="connsiteX8" fmla="*/ 390479 w 1025525"/>
              <a:gd name="connsiteY8" fmla="*/ 566759 h 1179513"/>
              <a:gd name="connsiteX9" fmla="*/ 304528 w 1025525"/>
              <a:gd name="connsiteY9" fmla="*/ 560411 h 1179513"/>
              <a:gd name="connsiteX10" fmla="*/ 266700 w 1025525"/>
              <a:gd name="connsiteY10" fmla="*/ 563563 h 1179513"/>
              <a:gd name="connsiteX11" fmla="*/ 230188 w 1025525"/>
              <a:gd name="connsiteY11" fmla="*/ 588963 h 1179513"/>
              <a:gd name="connsiteX12" fmla="*/ 217488 w 1025525"/>
              <a:gd name="connsiteY12" fmla="*/ 646113 h 1179513"/>
              <a:gd name="connsiteX13" fmla="*/ 217814 w 1025525"/>
              <a:gd name="connsiteY13" fmla="*/ 646312 h 1179513"/>
              <a:gd name="connsiteX14" fmla="*/ 231422 w 1025525"/>
              <a:gd name="connsiteY14" fmla="*/ 588499 h 1179513"/>
              <a:gd name="connsiteX15" fmla="*/ 267192 w 1025525"/>
              <a:gd name="connsiteY15" fmla="*/ 563532 h 1179513"/>
              <a:gd name="connsiteX16" fmla="*/ 304155 w 1025525"/>
              <a:gd name="connsiteY16" fmla="*/ 561154 h 1179513"/>
              <a:gd name="connsiteX17" fmla="*/ 304528 w 1025525"/>
              <a:gd name="connsiteY17" fmla="*/ 560411 h 1179513"/>
              <a:gd name="connsiteX18" fmla="*/ 317501 w 1025525"/>
              <a:gd name="connsiteY18" fmla="*/ 531813 h 1179513"/>
              <a:gd name="connsiteX19" fmla="*/ 306837 w 1025525"/>
              <a:gd name="connsiteY19" fmla="*/ 555806 h 1179513"/>
              <a:gd name="connsiteX20" fmla="*/ 318463 w 1025525"/>
              <a:gd name="connsiteY20" fmla="*/ 532621 h 1179513"/>
              <a:gd name="connsiteX21" fmla="*/ 341506 w 1025525"/>
              <a:gd name="connsiteY21" fmla="*/ 550331 h 1179513"/>
              <a:gd name="connsiteX22" fmla="*/ 317501 w 1025525"/>
              <a:gd name="connsiteY22" fmla="*/ 531813 h 1179513"/>
              <a:gd name="connsiteX23" fmla="*/ 270586 w 1025525"/>
              <a:gd name="connsiteY23" fmla="*/ 323546 h 1179513"/>
              <a:gd name="connsiteX24" fmla="*/ 314326 w 1025525"/>
              <a:gd name="connsiteY24" fmla="*/ 373063 h 1179513"/>
              <a:gd name="connsiteX25" fmla="*/ 287338 w 1025525"/>
              <a:gd name="connsiteY25" fmla="*/ 385763 h 1179513"/>
              <a:gd name="connsiteX26" fmla="*/ 287621 w 1025525"/>
              <a:gd name="connsiteY26" fmla="*/ 386913 h 1179513"/>
              <a:gd name="connsiteX27" fmla="*/ 316079 w 1025525"/>
              <a:gd name="connsiteY27" fmla="*/ 374499 h 1179513"/>
              <a:gd name="connsiteX28" fmla="*/ 270586 w 1025525"/>
              <a:gd name="connsiteY28" fmla="*/ 323546 h 1179513"/>
              <a:gd name="connsiteX29" fmla="*/ 228454 w 1025525"/>
              <a:gd name="connsiteY29" fmla="*/ 276657 h 1179513"/>
              <a:gd name="connsiteX30" fmla="*/ 229114 w 1025525"/>
              <a:gd name="connsiteY30" fmla="*/ 277097 h 1179513"/>
              <a:gd name="connsiteX31" fmla="*/ 229037 w 1025525"/>
              <a:gd name="connsiteY31" fmla="*/ 277011 h 1179513"/>
              <a:gd name="connsiteX32" fmla="*/ 228454 w 1025525"/>
              <a:gd name="connsiteY32" fmla="*/ 276657 h 1179513"/>
              <a:gd name="connsiteX33" fmla="*/ 510431 w 1025525"/>
              <a:gd name="connsiteY33" fmla="*/ 0 h 1179513"/>
              <a:gd name="connsiteX34" fmla="*/ 496123 w 1025525"/>
              <a:gd name="connsiteY34" fmla="*/ 61822 h 1179513"/>
              <a:gd name="connsiteX35" fmla="*/ 530701 w 1025525"/>
              <a:gd name="connsiteY35" fmla="*/ 96300 h 1179513"/>
              <a:gd name="connsiteX36" fmla="*/ 593895 w 1025525"/>
              <a:gd name="connsiteY36" fmla="*/ 80844 h 1179513"/>
              <a:gd name="connsiteX37" fmla="*/ 669013 w 1025525"/>
              <a:gd name="connsiteY37" fmla="*/ 101056 h 1179513"/>
              <a:gd name="connsiteX38" fmla="*/ 721477 w 1025525"/>
              <a:gd name="connsiteY38" fmla="*/ 309110 h 1179513"/>
              <a:gd name="connsiteX39" fmla="*/ 747112 w 1025525"/>
              <a:gd name="connsiteY39" fmla="*/ 357855 h 1179513"/>
              <a:gd name="connsiteX40" fmla="*/ 744727 w 1025525"/>
              <a:gd name="connsiteY40" fmla="*/ 399466 h 1179513"/>
              <a:gd name="connsiteX41" fmla="*/ 724458 w 1025525"/>
              <a:gd name="connsiteY41" fmla="*/ 421463 h 1179513"/>
              <a:gd name="connsiteX42" fmla="*/ 752478 w 1025525"/>
              <a:gd name="connsiteY42" fmla="*/ 452966 h 1179513"/>
              <a:gd name="connsiteX43" fmla="*/ 776921 w 1025525"/>
              <a:gd name="connsiteY43" fmla="*/ 459504 h 1179513"/>
              <a:gd name="connsiteX44" fmla="*/ 839519 w 1025525"/>
              <a:gd name="connsiteY44" fmla="*/ 540943 h 1179513"/>
              <a:gd name="connsiteX45" fmla="*/ 950407 w 1025525"/>
              <a:gd name="connsiteY45" fmla="*/ 502899 h 1179513"/>
              <a:gd name="connsiteX46" fmla="*/ 1025525 w 1025525"/>
              <a:gd name="connsiteY46" fmla="*/ 615843 h 1179513"/>
              <a:gd name="connsiteX47" fmla="*/ 863366 w 1025525"/>
              <a:gd name="connsiteY47" fmla="*/ 729381 h 1179513"/>
              <a:gd name="connsiteX48" fmla="*/ 861636 w 1025525"/>
              <a:gd name="connsiteY48" fmla="*/ 730035 h 1179513"/>
              <a:gd name="connsiteX49" fmla="*/ 884238 w 1025525"/>
              <a:gd name="connsiteY49" fmla="*/ 755651 h 1179513"/>
              <a:gd name="connsiteX50" fmla="*/ 925513 w 1025525"/>
              <a:gd name="connsiteY50" fmla="*/ 862013 h 1179513"/>
              <a:gd name="connsiteX51" fmla="*/ 908051 w 1025525"/>
              <a:gd name="connsiteY51" fmla="*/ 920750 h 1179513"/>
              <a:gd name="connsiteX52" fmla="*/ 968376 w 1025525"/>
              <a:gd name="connsiteY52" fmla="*/ 1020763 h 1179513"/>
              <a:gd name="connsiteX53" fmla="*/ 925513 w 1025525"/>
              <a:gd name="connsiteY53" fmla="*/ 1082675 h 1179513"/>
              <a:gd name="connsiteX54" fmla="*/ 862013 w 1025525"/>
              <a:gd name="connsiteY54" fmla="*/ 1141413 h 1179513"/>
              <a:gd name="connsiteX55" fmla="*/ 844551 w 1025525"/>
              <a:gd name="connsiteY55" fmla="*/ 1179513 h 1179513"/>
              <a:gd name="connsiteX56" fmla="*/ 809626 w 1025525"/>
              <a:gd name="connsiteY56" fmla="*/ 1160463 h 1179513"/>
              <a:gd name="connsiteX57" fmla="*/ 739776 w 1025525"/>
              <a:gd name="connsiteY57" fmla="*/ 1179513 h 1179513"/>
              <a:gd name="connsiteX58" fmla="*/ 730251 w 1025525"/>
              <a:gd name="connsiteY58" fmla="*/ 1146175 h 1179513"/>
              <a:gd name="connsiteX59" fmla="*/ 509588 w 1025525"/>
              <a:gd name="connsiteY59" fmla="*/ 1179513 h 1179513"/>
              <a:gd name="connsiteX60" fmla="*/ 468313 w 1025525"/>
              <a:gd name="connsiteY60" fmla="*/ 1122363 h 1179513"/>
              <a:gd name="connsiteX61" fmla="*/ 449263 w 1025525"/>
              <a:gd name="connsiteY61" fmla="*/ 1046163 h 1179513"/>
              <a:gd name="connsiteX62" fmla="*/ 414338 w 1025525"/>
              <a:gd name="connsiteY62" fmla="*/ 969963 h 1179513"/>
              <a:gd name="connsiteX63" fmla="*/ 431801 w 1025525"/>
              <a:gd name="connsiteY63" fmla="*/ 949325 h 1179513"/>
              <a:gd name="connsiteX64" fmla="*/ 432798 w 1025525"/>
              <a:gd name="connsiteY64" fmla="*/ 948812 h 1179513"/>
              <a:gd name="connsiteX65" fmla="*/ 431736 w 1025525"/>
              <a:gd name="connsiteY65" fmla="*/ 949325 h 1179513"/>
              <a:gd name="connsiteX66" fmla="*/ 388812 w 1025525"/>
              <a:gd name="connsiteY66" fmla="*/ 917820 h 1179513"/>
              <a:gd name="connsiteX67" fmla="*/ 387620 w 1025525"/>
              <a:gd name="connsiteY67" fmla="*/ 836976 h 1179513"/>
              <a:gd name="connsiteX68" fmla="*/ 262423 w 1025525"/>
              <a:gd name="connsiteY68" fmla="*/ 785854 h 1179513"/>
              <a:gd name="connsiteX69" fmla="*/ 261231 w 1025525"/>
              <a:gd name="connsiteY69" fmla="*/ 763265 h 1179513"/>
              <a:gd name="connsiteX70" fmla="*/ 291039 w 1025525"/>
              <a:gd name="connsiteY70" fmla="*/ 737109 h 1179513"/>
              <a:gd name="connsiteX71" fmla="*/ 291039 w 1025525"/>
              <a:gd name="connsiteY71" fmla="*/ 691932 h 1179513"/>
              <a:gd name="connsiteX72" fmla="*/ 290513 w 1025525"/>
              <a:gd name="connsiteY72" fmla="*/ 691607 h 1179513"/>
              <a:gd name="connsiteX73" fmla="*/ 290513 w 1025525"/>
              <a:gd name="connsiteY73" fmla="*/ 735013 h 1179513"/>
              <a:gd name="connsiteX74" fmla="*/ 261938 w 1025525"/>
              <a:gd name="connsiteY74" fmla="*/ 762001 h 1179513"/>
              <a:gd name="connsiteX75" fmla="*/ 214313 w 1025525"/>
              <a:gd name="connsiteY75" fmla="*/ 768351 h 1179513"/>
              <a:gd name="connsiteX76" fmla="*/ 138113 w 1025525"/>
              <a:gd name="connsiteY76" fmla="*/ 679451 h 1179513"/>
              <a:gd name="connsiteX77" fmla="*/ 39687 w 1025525"/>
              <a:gd name="connsiteY77" fmla="*/ 622301 h 1179513"/>
              <a:gd name="connsiteX78" fmla="*/ 63500 w 1025525"/>
              <a:gd name="connsiteY78" fmla="*/ 600075 h 1179513"/>
              <a:gd name="connsiteX79" fmla="*/ 44450 w 1025525"/>
              <a:gd name="connsiteY79" fmla="*/ 577850 h 1179513"/>
              <a:gd name="connsiteX80" fmla="*/ 0 w 1025525"/>
              <a:gd name="connsiteY80" fmla="*/ 544513 h 1179513"/>
              <a:gd name="connsiteX81" fmla="*/ 9525 w 1025525"/>
              <a:gd name="connsiteY81" fmla="*/ 447675 h 1179513"/>
              <a:gd name="connsiteX82" fmla="*/ 25400 w 1025525"/>
              <a:gd name="connsiteY82" fmla="*/ 407988 h 1179513"/>
              <a:gd name="connsiteX83" fmla="*/ 57150 w 1025525"/>
              <a:gd name="connsiteY83" fmla="*/ 387350 h 1179513"/>
              <a:gd name="connsiteX84" fmla="*/ 85725 w 1025525"/>
              <a:gd name="connsiteY84" fmla="*/ 365125 h 1179513"/>
              <a:gd name="connsiteX85" fmla="*/ 144463 w 1025525"/>
              <a:gd name="connsiteY85" fmla="*/ 331788 h 1179513"/>
              <a:gd name="connsiteX86" fmla="*/ 111125 w 1025525"/>
              <a:gd name="connsiteY86" fmla="*/ 276225 h 1179513"/>
              <a:gd name="connsiteX87" fmla="*/ 150813 w 1025525"/>
              <a:gd name="connsiteY87" fmla="*/ 206375 h 1179513"/>
              <a:gd name="connsiteX88" fmla="*/ 201613 w 1025525"/>
              <a:gd name="connsiteY88" fmla="*/ 258763 h 1179513"/>
              <a:gd name="connsiteX89" fmla="*/ 202396 w 1025525"/>
              <a:gd name="connsiteY89" fmla="*/ 259285 h 1179513"/>
              <a:gd name="connsiteX90" fmla="*/ 268385 w 1025525"/>
              <a:gd name="connsiteY90" fmla="*/ 168227 h 1179513"/>
              <a:gd name="connsiteX91" fmla="*/ 290443 w 1025525"/>
              <a:gd name="connsiteY91" fmla="*/ 162283 h 1179513"/>
              <a:gd name="connsiteX92" fmla="*/ 290443 w 1025525"/>
              <a:gd name="connsiteY92" fmla="*/ 119483 h 1179513"/>
              <a:gd name="connsiteX93" fmla="*/ 266000 w 1025525"/>
              <a:gd name="connsiteY93" fmla="*/ 102244 h 1179513"/>
              <a:gd name="connsiteX94" fmla="*/ 279116 w 1025525"/>
              <a:gd name="connsiteY94" fmla="*/ 29722 h 1179513"/>
              <a:gd name="connsiteX95" fmla="*/ 323829 w 1025525"/>
              <a:gd name="connsiteY95" fmla="*/ 10106 h 1179513"/>
              <a:gd name="connsiteX96" fmla="*/ 404312 w 1025525"/>
              <a:gd name="connsiteY96" fmla="*/ 66578 h 1179513"/>
              <a:gd name="connsiteX97" fmla="*/ 447833 w 1025525"/>
              <a:gd name="connsiteY97" fmla="*/ 6539 h 1179513"/>
              <a:gd name="connsiteX98" fmla="*/ 510431 w 1025525"/>
              <a:gd name="connsiteY98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91196 w 1025525"/>
              <a:gd name="connsiteY4" fmla="*/ 568287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91196 w 1025525"/>
              <a:gd name="connsiteY7" fmla="*/ 568287 h 1179513"/>
              <a:gd name="connsiteX8" fmla="*/ 304528 w 1025525"/>
              <a:gd name="connsiteY8" fmla="*/ 560411 h 1179513"/>
              <a:gd name="connsiteX9" fmla="*/ 266700 w 1025525"/>
              <a:gd name="connsiteY9" fmla="*/ 563563 h 1179513"/>
              <a:gd name="connsiteX10" fmla="*/ 230188 w 1025525"/>
              <a:gd name="connsiteY10" fmla="*/ 588963 h 1179513"/>
              <a:gd name="connsiteX11" fmla="*/ 217488 w 1025525"/>
              <a:gd name="connsiteY11" fmla="*/ 646113 h 1179513"/>
              <a:gd name="connsiteX12" fmla="*/ 217814 w 1025525"/>
              <a:gd name="connsiteY12" fmla="*/ 646312 h 1179513"/>
              <a:gd name="connsiteX13" fmla="*/ 231422 w 1025525"/>
              <a:gd name="connsiteY13" fmla="*/ 588499 h 1179513"/>
              <a:gd name="connsiteX14" fmla="*/ 267192 w 1025525"/>
              <a:gd name="connsiteY14" fmla="*/ 563532 h 1179513"/>
              <a:gd name="connsiteX15" fmla="*/ 304155 w 1025525"/>
              <a:gd name="connsiteY15" fmla="*/ 561154 h 1179513"/>
              <a:gd name="connsiteX16" fmla="*/ 304528 w 1025525"/>
              <a:gd name="connsiteY16" fmla="*/ 560411 h 1179513"/>
              <a:gd name="connsiteX17" fmla="*/ 317501 w 1025525"/>
              <a:gd name="connsiteY17" fmla="*/ 531813 h 1179513"/>
              <a:gd name="connsiteX18" fmla="*/ 306837 w 1025525"/>
              <a:gd name="connsiteY18" fmla="*/ 555806 h 1179513"/>
              <a:gd name="connsiteX19" fmla="*/ 318463 w 1025525"/>
              <a:gd name="connsiteY19" fmla="*/ 532621 h 1179513"/>
              <a:gd name="connsiteX20" fmla="*/ 341506 w 1025525"/>
              <a:gd name="connsiteY20" fmla="*/ 550331 h 1179513"/>
              <a:gd name="connsiteX21" fmla="*/ 317501 w 1025525"/>
              <a:gd name="connsiteY21" fmla="*/ 531813 h 1179513"/>
              <a:gd name="connsiteX22" fmla="*/ 270586 w 1025525"/>
              <a:gd name="connsiteY22" fmla="*/ 323546 h 1179513"/>
              <a:gd name="connsiteX23" fmla="*/ 314326 w 1025525"/>
              <a:gd name="connsiteY23" fmla="*/ 373063 h 1179513"/>
              <a:gd name="connsiteX24" fmla="*/ 287338 w 1025525"/>
              <a:gd name="connsiteY24" fmla="*/ 385763 h 1179513"/>
              <a:gd name="connsiteX25" fmla="*/ 287621 w 1025525"/>
              <a:gd name="connsiteY25" fmla="*/ 386913 h 1179513"/>
              <a:gd name="connsiteX26" fmla="*/ 316079 w 1025525"/>
              <a:gd name="connsiteY26" fmla="*/ 374499 h 1179513"/>
              <a:gd name="connsiteX27" fmla="*/ 270586 w 1025525"/>
              <a:gd name="connsiteY27" fmla="*/ 323546 h 1179513"/>
              <a:gd name="connsiteX28" fmla="*/ 228454 w 1025525"/>
              <a:gd name="connsiteY28" fmla="*/ 276657 h 1179513"/>
              <a:gd name="connsiteX29" fmla="*/ 229114 w 1025525"/>
              <a:gd name="connsiteY29" fmla="*/ 277097 h 1179513"/>
              <a:gd name="connsiteX30" fmla="*/ 229037 w 1025525"/>
              <a:gd name="connsiteY30" fmla="*/ 277011 h 1179513"/>
              <a:gd name="connsiteX31" fmla="*/ 228454 w 1025525"/>
              <a:gd name="connsiteY31" fmla="*/ 276657 h 1179513"/>
              <a:gd name="connsiteX32" fmla="*/ 510431 w 1025525"/>
              <a:gd name="connsiteY32" fmla="*/ 0 h 1179513"/>
              <a:gd name="connsiteX33" fmla="*/ 496123 w 1025525"/>
              <a:gd name="connsiteY33" fmla="*/ 61822 h 1179513"/>
              <a:gd name="connsiteX34" fmla="*/ 530701 w 1025525"/>
              <a:gd name="connsiteY34" fmla="*/ 96300 h 1179513"/>
              <a:gd name="connsiteX35" fmla="*/ 593895 w 1025525"/>
              <a:gd name="connsiteY35" fmla="*/ 80844 h 1179513"/>
              <a:gd name="connsiteX36" fmla="*/ 669013 w 1025525"/>
              <a:gd name="connsiteY36" fmla="*/ 101056 h 1179513"/>
              <a:gd name="connsiteX37" fmla="*/ 721477 w 1025525"/>
              <a:gd name="connsiteY37" fmla="*/ 309110 h 1179513"/>
              <a:gd name="connsiteX38" fmla="*/ 747112 w 1025525"/>
              <a:gd name="connsiteY38" fmla="*/ 357855 h 1179513"/>
              <a:gd name="connsiteX39" fmla="*/ 744727 w 1025525"/>
              <a:gd name="connsiteY39" fmla="*/ 399466 h 1179513"/>
              <a:gd name="connsiteX40" fmla="*/ 724458 w 1025525"/>
              <a:gd name="connsiteY40" fmla="*/ 421463 h 1179513"/>
              <a:gd name="connsiteX41" fmla="*/ 752478 w 1025525"/>
              <a:gd name="connsiteY41" fmla="*/ 452966 h 1179513"/>
              <a:gd name="connsiteX42" fmla="*/ 776921 w 1025525"/>
              <a:gd name="connsiteY42" fmla="*/ 459504 h 1179513"/>
              <a:gd name="connsiteX43" fmla="*/ 839519 w 1025525"/>
              <a:gd name="connsiteY43" fmla="*/ 540943 h 1179513"/>
              <a:gd name="connsiteX44" fmla="*/ 950407 w 1025525"/>
              <a:gd name="connsiteY44" fmla="*/ 502899 h 1179513"/>
              <a:gd name="connsiteX45" fmla="*/ 1025525 w 1025525"/>
              <a:gd name="connsiteY45" fmla="*/ 615843 h 1179513"/>
              <a:gd name="connsiteX46" fmla="*/ 863366 w 1025525"/>
              <a:gd name="connsiteY46" fmla="*/ 729381 h 1179513"/>
              <a:gd name="connsiteX47" fmla="*/ 861636 w 1025525"/>
              <a:gd name="connsiteY47" fmla="*/ 730035 h 1179513"/>
              <a:gd name="connsiteX48" fmla="*/ 884238 w 1025525"/>
              <a:gd name="connsiteY48" fmla="*/ 755651 h 1179513"/>
              <a:gd name="connsiteX49" fmla="*/ 925513 w 1025525"/>
              <a:gd name="connsiteY49" fmla="*/ 862013 h 1179513"/>
              <a:gd name="connsiteX50" fmla="*/ 908051 w 1025525"/>
              <a:gd name="connsiteY50" fmla="*/ 920750 h 1179513"/>
              <a:gd name="connsiteX51" fmla="*/ 968376 w 1025525"/>
              <a:gd name="connsiteY51" fmla="*/ 1020763 h 1179513"/>
              <a:gd name="connsiteX52" fmla="*/ 925513 w 1025525"/>
              <a:gd name="connsiteY52" fmla="*/ 1082675 h 1179513"/>
              <a:gd name="connsiteX53" fmla="*/ 862013 w 1025525"/>
              <a:gd name="connsiteY53" fmla="*/ 1141413 h 1179513"/>
              <a:gd name="connsiteX54" fmla="*/ 844551 w 1025525"/>
              <a:gd name="connsiteY54" fmla="*/ 1179513 h 1179513"/>
              <a:gd name="connsiteX55" fmla="*/ 809626 w 1025525"/>
              <a:gd name="connsiteY55" fmla="*/ 1160463 h 1179513"/>
              <a:gd name="connsiteX56" fmla="*/ 739776 w 1025525"/>
              <a:gd name="connsiteY56" fmla="*/ 1179513 h 1179513"/>
              <a:gd name="connsiteX57" fmla="*/ 730251 w 1025525"/>
              <a:gd name="connsiteY57" fmla="*/ 1146175 h 1179513"/>
              <a:gd name="connsiteX58" fmla="*/ 509588 w 1025525"/>
              <a:gd name="connsiteY58" fmla="*/ 1179513 h 1179513"/>
              <a:gd name="connsiteX59" fmla="*/ 468313 w 1025525"/>
              <a:gd name="connsiteY59" fmla="*/ 1122363 h 1179513"/>
              <a:gd name="connsiteX60" fmla="*/ 449263 w 1025525"/>
              <a:gd name="connsiteY60" fmla="*/ 1046163 h 1179513"/>
              <a:gd name="connsiteX61" fmla="*/ 414338 w 1025525"/>
              <a:gd name="connsiteY61" fmla="*/ 969963 h 1179513"/>
              <a:gd name="connsiteX62" fmla="*/ 431801 w 1025525"/>
              <a:gd name="connsiteY62" fmla="*/ 949325 h 1179513"/>
              <a:gd name="connsiteX63" fmla="*/ 432798 w 1025525"/>
              <a:gd name="connsiteY63" fmla="*/ 948812 h 1179513"/>
              <a:gd name="connsiteX64" fmla="*/ 431736 w 1025525"/>
              <a:gd name="connsiteY64" fmla="*/ 949325 h 1179513"/>
              <a:gd name="connsiteX65" fmla="*/ 388812 w 1025525"/>
              <a:gd name="connsiteY65" fmla="*/ 917820 h 1179513"/>
              <a:gd name="connsiteX66" fmla="*/ 387620 w 1025525"/>
              <a:gd name="connsiteY66" fmla="*/ 836976 h 1179513"/>
              <a:gd name="connsiteX67" fmla="*/ 262423 w 1025525"/>
              <a:gd name="connsiteY67" fmla="*/ 785854 h 1179513"/>
              <a:gd name="connsiteX68" fmla="*/ 261231 w 1025525"/>
              <a:gd name="connsiteY68" fmla="*/ 763265 h 1179513"/>
              <a:gd name="connsiteX69" fmla="*/ 291039 w 1025525"/>
              <a:gd name="connsiteY69" fmla="*/ 737109 h 1179513"/>
              <a:gd name="connsiteX70" fmla="*/ 291039 w 1025525"/>
              <a:gd name="connsiteY70" fmla="*/ 691932 h 1179513"/>
              <a:gd name="connsiteX71" fmla="*/ 290513 w 1025525"/>
              <a:gd name="connsiteY71" fmla="*/ 691607 h 1179513"/>
              <a:gd name="connsiteX72" fmla="*/ 290513 w 1025525"/>
              <a:gd name="connsiteY72" fmla="*/ 735013 h 1179513"/>
              <a:gd name="connsiteX73" fmla="*/ 261938 w 1025525"/>
              <a:gd name="connsiteY73" fmla="*/ 762001 h 1179513"/>
              <a:gd name="connsiteX74" fmla="*/ 214313 w 1025525"/>
              <a:gd name="connsiteY74" fmla="*/ 768351 h 1179513"/>
              <a:gd name="connsiteX75" fmla="*/ 138113 w 1025525"/>
              <a:gd name="connsiteY75" fmla="*/ 679451 h 1179513"/>
              <a:gd name="connsiteX76" fmla="*/ 39687 w 1025525"/>
              <a:gd name="connsiteY76" fmla="*/ 622301 h 1179513"/>
              <a:gd name="connsiteX77" fmla="*/ 63500 w 1025525"/>
              <a:gd name="connsiteY77" fmla="*/ 600075 h 1179513"/>
              <a:gd name="connsiteX78" fmla="*/ 44450 w 1025525"/>
              <a:gd name="connsiteY78" fmla="*/ 577850 h 1179513"/>
              <a:gd name="connsiteX79" fmla="*/ 0 w 1025525"/>
              <a:gd name="connsiteY79" fmla="*/ 544513 h 1179513"/>
              <a:gd name="connsiteX80" fmla="*/ 9525 w 1025525"/>
              <a:gd name="connsiteY80" fmla="*/ 447675 h 1179513"/>
              <a:gd name="connsiteX81" fmla="*/ 25400 w 1025525"/>
              <a:gd name="connsiteY81" fmla="*/ 407988 h 1179513"/>
              <a:gd name="connsiteX82" fmla="*/ 57150 w 1025525"/>
              <a:gd name="connsiteY82" fmla="*/ 387350 h 1179513"/>
              <a:gd name="connsiteX83" fmla="*/ 85725 w 1025525"/>
              <a:gd name="connsiteY83" fmla="*/ 365125 h 1179513"/>
              <a:gd name="connsiteX84" fmla="*/ 144463 w 1025525"/>
              <a:gd name="connsiteY84" fmla="*/ 331788 h 1179513"/>
              <a:gd name="connsiteX85" fmla="*/ 111125 w 1025525"/>
              <a:gd name="connsiteY85" fmla="*/ 276225 h 1179513"/>
              <a:gd name="connsiteX86" fmla="*/ 150813 w 1025525"/>
              <a:gd name="connsiteY86" fmla="*/ 206375 h 1179513"/>
              <a:gd name="connsiteX87" fmla="*/ 201613 w 1025525"/>
              <a:gd name="connsiteY87" fmla="*/ 258763 h 1179513"/>
              <a:gd name="connsiteX88" fmla="*/ 202396 w 1025525"/>
              <a:gd name="connsiteY88" fmla="*/ 259285 h 1179513"/>
              <a:gd name="connsiteX89" fmla="*/ 268385 w 1025525"/>
              <a:gd name="connsiteY89" fmla="*/ 168227 h 1179513"/>
              <a:gd name="connsiteX90" fmla="*/ 290443 w 1025525"/>
              <a:gd name="connsiteY90" fmla="*/ 162283 h 1179513"/>
              <a:gd name="connsiteX91" fmla="*/ 290443 w 1025525"/>
              <a:gd name="connsiteY91" fmla="*/ 119483 h 1179513"/>
              <a:gd name="connsiteX92" fmla="*/ 266000 w 1025525"/>
              <a:gd name="connsiteY92" fmla="*/ 102244 h 1179513"/>
              <a:gd name="connsiteX93" fmla="*/ 279116 w 1025525"/>
              <a:gd name="connsiteY93" fmla="*/ 29722 h 1179513"/>
              <a:gd name="connsiteX94" fmla="*/ 323829 w 1025525"/>
              <a:gd name="connsiteY94" fmla="*/ 10106 h 1179513"/>
              <a:gd name="connsiteX95" fmla="*/ 404312 w 1025525"/>
              <a:gd name="connsiteY95" fmla="*/ 66578 h 1179513"/>
              <a:gd name="connsiteX96" fmla="*/ 447833 w 1025525"/>
              <a:gd name="connsiteY96" fmla="*/ 6539 h 1179513"/>
              <a:gd name="connsiteX97" fmla="*/ 510431 w 1025525"/>
              <a:gd name="connsiteY97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75696 w 1025525"/>
              <a:gd name="connsiteY4" fmla="*/ 576610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04528 w 1025525"/>
              <a:gd name="connsiteY7" fmla="*/ 560411 h 1179513"/>
              <a:gd name="connsiteX8" fmla="*/ 266700 w 1025525"/>
              <a:gd name="connsiteY8" fmla="*/ 563563 h 1179513"/>
              <a:gd name="connsiteX9" fmla="*/ 230188 w 1025525"/>
              <a:gd name="connsiteY9" fmla="*/ 588963 h 1179513"/>
              <a:gd name="connsiteX10" fmla="*/ 217488 w 1025525"/>
              <a:gd name="connsiteY10" fmla="*/ 646113 h 1179513"/>
              <a:gd name="connsiteX11" fmla="*/ 217814 w 1025525"/>
              <a:gd name="connsiteY11" fmla="*/ 646312 h 1179513"/>
              <a:gd name="connsiteX12" fmla="*/ 231422 w 1025525"/>
              <a:gd name="connsiteY12" fmla="*/ 588499 h 1179513"/>
              <a:gd name="connsiteX13" fmla="*/ 267192 w 1025525"/>
              <a:gd name="connsiteY13" fmla="*/ 563532 h 1179513"/>
              <a:gd name="connsiteX14" fmla="*/ 304155 w 1025525"/>
              <a:gd name="connsiteY14" fmla="*/ 561154 h 1179513"/>
              <a:gd name="connsiteX15" fmla="*/ 304528 w 1025525"/>
              <a:gd name="connsiteY15" fmla="*/ 560411 h 1179513"/>
              <a:gd name="connsiteX16" fmla="*/ 317501 w 1025525"/>
              <a:gd name="connsiteY16" fmla="*/ 531813 h 1179513"/>
              <a:gd name="connsiteX17" fmla="*/ 306837 w 1025525"/>
              <a:gd name="connsiteY17" fmla="*/ 555806 h 1179513"/>
              <a:gd name="connsiteX18" fmla="*/ 318463 w 1025525"/>
              <a:gd name="connsiteY18" fmla="*/ 532621 h 1179513"/>
              <a:gd name="connsiteX19" fmla="*/ 341506 w 1025525"/>
              <a:gd name="connsiteY19" fmla="*/ 550331 h 1179513"/>
              <a:gd name="connsiteX20" fmla="*/ 317501 w 1025525"/>
              <a:gd name="connsiteY20" fmla="*/ 531813 h 1179513"/>
              <a:gd name="connsiteX21" fmla="*/ 270586 w 1025525"/>
              <a:gd name="connsiteY21" fmla="*/ 323546 h 1179513"/>
              <a:gd name="connsiteX22" fmla="*/ 314326 w 1025525"/>
              <a:gd name="connsiteY22" fmla="*/ 373063 h 1179513"/>
              <a:gd name="connsiteX23" fmla="*/ 287338 w 1025525"/>
              <a:gd name="connsiteY23" fmla="*/ 385763 h 1179513"/>
              <a:gd name="connsiteX24" fmla="*/ 287621 w 1025525"/>
              <a:gd name="connsiteY24" fmla="*/ 386913 h 1179513"/>
              <a:gd name="connsiteX25" fmla="*/ 316079 w 1025525"/>
              <a:gd name="connsiteY25" fmla="*/ 374499 h 1179513"/>
              <a:gd name="connsiteX26" fmla="*/ 270586 w 1025525"/>
              <a:gd name="connsiteY26" fmla="*/ 323546 h 1179513"/>
              <a:gd name="connsiteX27" fmla="*/ 228454 w 1025525"/>
              <a:gd name="connsiteY27" fmla="*/ 276657 h 1179513"/>
              <a:gd name="connsiteX28" fmla="*/ 229114 w 1025525"/>
              <a:gd name="connsiteY28" fmla="*/ 277097 h 1179513"/>
              <a:gd name="connsiteX29" fmla="*/ 229037 w 1025525"/>
              <a:gd name="connsiteY29" fmla="*/ 277011 h 1179513"/>
              <a:gd name="connsiteX30" fmla="*/ 228454 w 1025525"/>
              <a:gd name="connsiteY30" fmla="*/ 276657 h 1179513"/>
              <a:gd name="connsiteX31" fmla="*/ 510431 w 1025525"/>
              <a:gd name="connsiteY31" fmla="*/ 0 h 1179513"/>
              <a:gd name="connsiteX32" fmla="*/ 496123 w 1025525"/>
              <a:gd name="connsiteY32" fmla="*/ 61822 h 1179513"/>
              <a:gd name="connsiteX33" fmla="*/ 530701 w 1025525"/>
              <a:gd name="connsiteY33" fmla="*/ 96300 h 1179513"/>
              <a:gd name="connsiteX34" fmla="*/ 593895 w 1025525"/>
              <a:gd name="connsiteY34" fmla="*/ 80844 h 1179513"/>
              <a:gd name="connsiteX35" fmla="*/ 669013 w 1025525"/>
              <a:gd name="connsiteY35" fmla="*/ 101056 h 1179513"/>
              <a:gd name="connsiteX36" fmla="*/ 721477 w 1025525"/>
              <a:gd name="connsiteY36" fmla="*/ 309110 h 1179513"/>
              <a:gd name="connsiteX37" fmla="*/ 747112 w 1025525"/>
              <a:gd name="connsiteY37" fmla="*/ 357855 h 1179513"/>
              <a:gd name="connsiteX38" fmla="*/ 744727 w 1025525"/>
              <a:gd name="connsiteY38" fmla="*/ 399466 h 1179513"/>
              <a:gd name="connsiteX39" fmla="*/ 724458 w 1025525"/>
              <a:gd name="connsiteY39" fmla="*/ 421463 h 1179513"/>
              <a:gd name="connsiteX40" fmla="*/ 752478 w 1025525"/>
              <a:gd name="connsiteY40" fmla="*/ 452966 h 1179513"/>
              <a:gd name="connsiteX41" fmla="*/ 776921 w 1025525"/>
              <a:gd name="connsiteY41" fmla="*/ 459504 h 1179513"/>
              <a:gd name="connsiteX42" fmla="*/ 839519 w 1025525"/>
              <a:gd name="connsiteY42" fmla="*/ 540943 h 1179513"/>
              <a:gd name="connsiteX43" fmla="*/ 950407 w 1025525"/>
              <a:gd name="connsiteY43" fmla="*/ 502899 h 1179513"/>
              <a:gd name="connsiteX44" fmla="*/ 1025525 w 1025525"/>
              <a:gd name="connsiteY44" fmla="*/ 615843 h 1179513"/>
              <a:gd name="connsiteX45" fmla="*/ 863366 w 1025525"/>
              <a:gd name="connsiteY45" fmla="*/ 729381 h 1179513"/>
              <a:gd name="connsiteX46" fmla="*/ 861636 w 1025525"/>
              <a:gd name="connsiteY46" fmla="*/ 730035 h 1179513"/>
              <a:gd name="connsiteX47" fmla="*/ 884238 w 1025525"/>
              <a:gd name="connsiteY47" fmla="*/ 755651 h 1179513"/>
              <a:gd name="connsiteX48" fmla="*/ 925513 w 1025525"/>
              <a:gd name="connsiteY48" fmla="*/ 862013 h 1179513"/>
              <a:gd name="connsiteX49" fmla="*/ 908051 w 1025525"/>
              <a:gd name="connsiteY49" fmla="*/ 920750 h 1179513"/>
              <a:gd name="connsiteX50" fmla="*/ 968376 w 1025525"/>
              <a:gd name="connsiteY50" fmla="*/ 1020763 h 1179513"/>
              <a:gd name="connsiteX51" fmla="*/ 925513 w 1025525"/>
              <a:gd name="connsiteY51" fmla="*/ 1082675 h 1179513"/>
              <a:gd name="connsiteX52" fmla="*/ 862013 w 1025525"/>
              <a:gd name="connsiteY52" fmla="*/ 1141413 h 1179513"/>
              <a:gd name="connsiteX53" fmla="*/ 844551 w 1025525"/>
              <a:gd name="connsiteY53" fmla="*/ 1179513 h 1179513"/>
              <a:gd name="connsiteX54" fmla="*/ 809626 w 1025525"/>
              <a:gd name="connsiteY54" fmla="*/ 1160463 h 1179513"/>
              <a:gd name="connsiteX55" fmla="*/ 739776 w 1025525"/>
              <a:gd name="connsiteY55" fmla="*/ 1179513 h 1179513"/>
              <a:gd name="connsiteX56" fmla="*/ 730251 w 1025525"/>
              <a:gd name="connsiteY56" fmla="*/ 1146175 h 1179513"/>
              <a:gd name="connsiteX57" fmla="*/ 509588 w 1025525"/>
              <a:gd name="connsiteY57" fmla="*/ 1179513 h 1179513"/>
              <a:gd name="connsiteX58" fmla="*/ 468313 w 1025525"/>
              <a:gd name="connsiteY58" fmla="*/ 1122363 h 1179513"/>
              <a:gd name="connsiteX59" fmla="*/ 449263 w 1025525"/>
              <a:gd name="connsiteY59" fmla="*/ 1046163 h 1179513"/>
              <a:gd name="connsiteX60" fmla="*/ 414338 w 1025525"/>
              <a:gd name="connsiteY60" fmla="*/ 969963 h 1179513"/>
              <a:gd name="connsiteX61" fmla="*/ 431801 w 1025525"/>
              <a:gd name="connsiteY61" fmla="*/ 949325 h 1179513"/>
              <a:gd name="connsiteX62" fmla="*/ 432798 w 1025525"/>
              <a:gd name="connsiteY62" fmla="*/ 948812 h 1179513"/>
              <a:gd name="connsiteX63" fmla="*/ 431736 w 1025525"/>
              <a:gd name="connsiteY63" fmla="*/ 949325 h 1179513"/>
              <a:gd name="connsiteX64" fmla="*/ 388812 w 1025525"/>
              <a:gd name="connsiteY64" fmla="*/ 917820 h 1179513"/>
              <a:gd name="connsiteX65" fmla="*/ 387620 w 1025525"/>
              <a:gd name="connsiteY65" fmla="*/ 836976 h 1179513"/>
              <a:gd name="connsiteX66" fmla="*/ 262423 w 1025525"/>
              <a:gd name="connsiteY66" fmla="*/ 785854 h 1179513"/>
              <a:gd name="connsiteX67" fmla="*/ 261231 w 1025525"/>
              <a:gd name="connsiteY67" fmla="*/ 763265 h 1179513"/>
              <a:gd name="connsiteX68" fmla="*/ 291039 w 1025525"/>
              <a:gd name="connsiteY68" fmla="*/ 737109 h 1179513"/>
              <a:gd name="connsiteX69" fmla="*/ 291039 w 1025525"/>
              <a:gd name="connsiteY69" fmla="*/ 691932 h 1179513"/>
              <a:gd name="connsiteX70" fmla="*/ 290513 w 1025525"/>
              <a:gd name="connsiteY70" fmla="*/ 691607 h 1179513"/>
              <a:gd name="connsiteX71" fmla="*/ 290513 w 1025525"/>
              <a:gd name="connsiteY71" fmla="*/ 735013 h 1179513"/>
              <a:gd name="connsiteX72" fmla="*/ 261938 w 1025525"/>
              <a:gd name="connsiteY72" fmla="*/ 762001 h 1179513"/>
              <a:gd name="connsiteX73" fmla="*/ 214313 w 1025525"/>
              <a:gd name="connsiteY73" fmla="*/ 768351 h 1179513"/>
              <a:gd name="connsiteX74" fmla="*/ 138113 w 1025525"/>
              <a:gd name="connsiteY74" fmla="*/ 679451 h 1179513"/>
              <a:gd name="connsiteX75" fmla="*/ 39687 w 1025525"/>
              <a:gd name="connsiteY75" fmla="*/ 622301 h 1179513"/>
              <a:gd name="connsiteX76" fmla="*/ 63500 w 1025525"/>
              <a:gd name="connsiteY76" fmla="*/ 600075 h 1179513"/>
              <a:gd name="connsiteX77" fmla="*/ 44450 w 1025525"/>
              <a:gd name="connsiteY77" fmla="*/ 577850 h 1179513"/>
              <a:gd name="connsiteX78" fmla="*/ 0 w 1025525"/>
              <a:gd name="connsiteY78" fmla="*/ 544513 h 1179513"/>
              <a:gd name="connsiteX79" fmla="*/ 9525 w 1025525"/>
              <a:gd name="connsiteY79" fmla="*/ 447675 h 1179513"/>
              <a:gd name="connsiteX80" fmla="*/ 25400 w 1025525"/>
              <a:gd name="connsiteY80" fmla="*/ 407988 h 1179513"/>
              <a:gd name="connsiteX81" fmla="*/ 57150 w 1025525"/>
              <a:gd name="connsiteY81" fmla="*/ 387350 h 1179513"/>
              <a:gd name="connsiteX82" fmla="*/ 85725 w 1025525"/>
              <a:gd name="connsiteY82" fmla="*/ 365125 h 1179513"/>
              <a:gd name="connsiteX83" fmla="*/ 144463 w 1025525"/>
              <a:gd name="connsiteY83" fmla="*/ 331788 h 1179513"/>
              <a:gd name="connsiteX84" fmla="*/ 111125 w 1025525"/>
              <a:gd name="connsiteY84" fmla="*/ 276225 h 1179513"/>
              <a:gd name="connsiteX85" fmla="*/ 150813 w 1025525"/>
              <a:gd name="connsiteY85" fmla="*/ 206375 h 1179513"/>
              <a:gd name="connsiteX86" fmla="*/ 201613 w 1025525"/>
              <a:gd name="connsiteY86" fmla="*/ 258763 h 1179513"/>
              <a:gd name="connsiteX87" fmla="*/ 202396 w 1025525"/>
              <a:gd name="connsiteY87" fmla="*/ 259285 h 1179513"/>
              <a:gd name="connsiteX88" fmla="*/ 268385 w 1025525"/>
              <a:gd name="connsiteY88" fmla="*/ 168227 h 1179513"/>
              <a:gd name="connsiteX89" fmla="*/ 290443 w 1025525"/>
              <a:gd name="connsiteY89" fmla="*/ 162283 h 1179513"/>
              <a:gd name="connsiteX90" fmla="*/ 290443 w 1025525"/>
              <a:gd name="connsiteY90" fmla="*/ 119483 h 1179513"/>
              <a:gd name="connsiteX91" fmla="*/ 266000 w 1025525"/>
              <a:gd name="connsiteY91" fmla="*/ 102244 h 1179513"/>
              <a:gd name="connsiteX92" fmla="*/ 279116 w 1025525"/>
              <a:gd name="connsiteY92" fmla="*/ 29722 h 1179513"/>
              <a:gd name="connsiteX93" fmla="*/ 323829 w 1025525"/>
              <a:gd name="connsiteY93" fmla="*/ 10106 h 1179513"/>
              <a:gd name="connsiteX94" fmla="*/ 404312 w 1025525"/>
              <a:gd name="connsiteY94" fmla="*/ 66578 h 1179513"/>
              <a:gd name="connsiteX95" fmla="*/ 447833 w 1025525"/>
              <a:gd name="connsiteY95" fmla="*/ 6539 h 1179513"/>
              <a:gd name="connsiteX96" fmla="*/ 510431 w 1025525"/>
              <a:gd name="connsiteY96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317501 w 1025525"/>
              <a:gd name="connsiteY13" fmla="*/ 531813 h 1179513"/>
              <a:gd name="connsiteX14" fmla="*/ 306837 w 1025525"/>
              <a:gd name="connsiteY14" fmla="*/ 555806 h 1179513"/>
              <a:gd name="connsiteX15" fmla="*/ 318463 w 1025525"/>
              <a:gd name="connsiteY15" fmla="*/ 532621 h 1179513"/>
              <a:gd name="connsiteX16" fmla="*/ 341506 w 1025525"/>
              <a:gd name="connsiteY16" fmla="*/ 550331 h 1179513"/>
              <a:gd name="connsiteX17" fmla="*/ 317501 w 1025525"/>
              <a:gd name="connsiteY17" fmla="*/ 531813 h 1179513"/>
              <a:gd name="connsiteX18" fmla="*/ 270586 w 1025525"/>
              <a:gd name="connsiteY18" fmla="*/ 323546 h 1179513"/>
              <a:gd name="connsiteX19" fmla="*/ 314326 w 1025525"/>
              <a:gd name="connsiteY19" fmla="*/ 373063 h 1179513"/>
              <a:gd name="connsiteX20" fmla="*/ 287338 w 1025525"/>
              <a:gd name="connsiteY20" fmla="*/ 385763 h 1179513"/>
              <a:gd name="connsiteX21" fmla="*/ 287621 w 1025525"/>
              <a:gd name="connsiteY21" fmla="*/ 386913 h 1179513"/>
              <a:gd name="connsiteX22" fmla="*/ 316079 w 1025525"/>
              <a:gd name="connsiteY22" fmla="*/ 374499 h 1179513"/>
              <a:gd name="connsiteX23" fmla="*/ 270586 w 1025525"/>
              <a:gd name="connsiteY23" fmla="*/ 323546 h 1179513"/>
              <a:gd name="connsiteX24" fmla="*/ 228454 w 1025525"/>
              <a:gd name="connsiteY24" fmla="*/ 276657 h 1179513"/>
              <a:gd name="connsiteX25" fmla="*/ 229114 w 1025525"/>
              <a:gd name="connsiteY25" fmla="*/ 277097 h 1179513"/>
              <a:gd name="connsiteX26" fmla="*/ 229037 w 1025525"/>
              <a:gd name="connsiteY26" fmla="*/ 277011 h 1179513"/>
              <a:gd name="connsiteX27" fmla="*/ 228454 w 1025525"/>
              <a:gd name="connsiteY27" fmla="*/ 276657 h 1179513"/>
              <a:gd name="connsiteX28" fmla="*/ 510431 w 1025525"/>
              <a:gd name="connsiteY28" fmla="*/ 0 h 1179513"/>
              <a:gd name="connsiteX29" fmla="*/ 496123 w 1025525"/>
              <a:gd name="connsiteY29" fmla="*/ 61822 h 1179513"/>
              <a:gd name="connsiteX30" fmla="*/ 530701 w 1025525"/>
              <a:gd name="connsiteY30" fmla="*/ 96300 h 1179513"/>
              <a:gd name="connsiteX31" fmla="*/ 593895 w 1025525"/>
              <a:gd name="connsiteY31" fmla="*/ 80844 h 1179513"/>
              <a:gd name="connsiteX32" fmla="*/ 669013 w 1025525"/>
              <a:gd name="connsiteY32" fmla="*/ 101056 h 1179513"/>
              <a:gd name="connsiteX33" fmla="*/ 721477 w 1025525"/>
              <a:gd name="connsiteY33" fmla="*/ 309110 h 1179513"/>
              <a:gd name="connsiteX34" fmla="*/ 747112 w 1025525"/>
              <a:gd name="connsiteY34" fmla="*/ 357855 h 1179513"/>
              <a:gd name="connsiteX35" fmla="*/ 744727 w 1025525"/>
              <a:gd name="connsiteY35" fmla="*/ 399466 h 1179513"/>
              <a:gd name="connsiteX36" fmla="*/ 724458 w 1025525"/>
              <a:gd name="connsiteY36" fmla="*/ 421463 h 1179513"/>
              <a:gd name="connsiteX37" fmla="*/ 752478 w 1025525"/>
              <a:gd name="connsiteY37" fmla="*/ 452966 h 1179513"/>
              <a:gd name="connsiteX38" fmla="*/ 776921 w 1025525"/>
              <a:gd name="connsiteY38" fmla="*/ 459504 h 1179513"/>
              <a:gd name="connsiteX39" fmla="*/ 839519 w 1025525"/>
              <a:gd name="connsiteY39" fmla="*/ 540943 h 1179513"/>
              <a:gd name="connsiteX40" fmla="*/ 950407 w 1025525"/>
              <a:gd name="connsiteY40" fmla="*/ 502899 h 1179513"/>
              <a:gd name="connsiteX41" fmla="*/ 1025525 w 1025525"/>
              <a:gd name="connsiteY41" fmla="*/ 615843 h 1179513"/>
              <a:gd name="connsiteX42" fmla="*/ 863366 w 1025525"/>
              <a:gd name="connsiteY42" fmla="*/ 729381 h 1179513"/>
              <a:gd name="connsiteX43" fmla="*/ 861636 w 1025525"/>
              <a:gd name="connsiteY43" fmla="*/ 730035 h 1179513"/>
              <a:gd name="connsiteX44" fmla="*/ 884238 w 1025525"/>
              <a:gd name="connsiteY44" fmla="*/ 755651 h 1179513"/>
              <a:gd name="connsiteX45" fmla="*/ 925513 w 1025525"/>
              <a:gd name="connsiteY45" fmla="*/ 862013 h 1179513"/>
              <a:gd name="connsiteX46" fmla="*/ 908051 w 1025525"/>
              <a:gd name="connsiteY46" fmla="*/ 920750 h 1179513"/>
              <a:gd name="connsiteX47" fmla="*/ 968376 w 1025525"/>
              <a:gd name="connsiteY47" fmla="*/ 1020763 h 1179513"/>
              <a:gd name="connsiteX48" fmla="*/ 925513 w 1025525"/>
              <a:gd name="connsiteY48" fmla="*/ 1082675 h 1179513"/>
              <a:gd name="connsiteX49" fmla="*/ 862013 w 1025525"/>
              <a:gd name="connsiteY49" fmla="*/ 1141413 h 1179513"/>
              <a:gd name="connsiteX50" fmla="*/ 844551 w 1025525"/>
              <a:gd name="connsiteY50" fmla="*/ 1179513 h 1179513"/>
              <a:gd name="connsiteX51" fmla="*/ 809626 w 1025525"/>
              <a:gd name="connsiteY51" fmla="*/ 1160463 h 1179513"/>
              <a:gd name="connsiteX52" fmla="*/ 739776 w 1025525"/>
              <a:gd name="connsiteY52" fmla="*/ 1179513 h 1179513"/>
              <a:gd name="connsiteX53" fmla="*/ 730251 w 1025525"/>
              <a:gd name="connsiteY53" fmla="*/ 1146175 h 1179513"/>
              <a:gd name="connsiteX54" fmla="*/ 509588 w 1025525"/>
              <a:gd name="connsiteY54" fmla="*/ 1179513 h 1179513"/>
              <a:gd name="connsiteX55" fmla="*/ 468313 w 1025525"/>
              <a:gd name="connsiteY55" fmla="*/ 1122363 h 1179513"/>
              <a:gd name="connsiteX56" fmla="*/ 449263 w 1025525"/>
              <a:gd name="connsiteY56" fmla="*/ 1046163 h 1179513"/>
              <a:gd name="connsiteX57" fmla="*/ 414338 w 1025525"/>
              <a:gd name="connsiteY57" fmla="*/ 969963 h 1179513"/>
              <a:gd name="connsiteX58" fmla="*/ 431801 w 1025525"/>
              <a:gd name="connsiteY58" fmla="*/ 949325 h 1179513"/>
              <a:gd name="connsiteX59" fmla="*/ 432798 w 1025525"/>
              <a:gd name="connsiteY59" fmla="*/ 948812 h 1179513"/>
              <a:gd name="connsiteX60" fmla="*/ 431736 w 1025525"/>
              <a:gd name="connsiteY60" fmla="*/ 949325 h 1179513"/>
              <a:gd name="connsiteX61" fmla="*/ 388812 w 1025525"/>
              <a:gd name="connsiteY61" fmla="*/ 917820 h 1179513"/>
              <a:gd name="connsiteX62" fmla="*/ 387620 w 1025525"/>
              <a:gd name="connsiteY62" fmla="*/ 836976 h 1179513"/>
              <a:gd name="connsiteX63" fmla="*/ 262423 w 1025525"/>
              <a:gd name="connsiteY63" fmla="*/ 785854 h 1179513"/>
              <a:gd name="connsiteX64" fmla="*/ 261231 w 1025525"/>
              <a:gd name="connsiteY64" fmla="*/ 763265 h 1179513"/>
              <a:gd name="connsiteX65" fmla="*/ 291039 w 1025525"/>
              <a:gd name="connsiteY65" fmla="*/ 737109 h 1179513"/>
              <a:gd name="connsiteX66" fmla="*/ 291039 w 1025525"/>
              <a:gd name="connsiteY66" fmla="*/ 691932 h 1179513"/>
              <a:gd name="connsiteX67" fmla="*/ 290513 w 1025525"/>
              <a:gd name="connsiteY67" fmla="*/ 691607 h 1179513"/>
              <a:gd name="connsiteX68" fmla="*/ 290513 w 1025525"/>
              <a:gd name="connsiteY68" fmla="*/ 735013 h 1179513"/>
              <a:gd name="connsiteX69" fmla="*/ 261938 w 1025525"/>
              <a:gd name="connsiteY69" fmla="*/ 762001 h 1179513"/>
              <a:gd name="connsiteX70" fmla="*/ 214313 w 1025525"/>
              <a:gd name="connsiteY70" fmla="*/ 768351 h 1179513"/>
              <a:gd name="connsiteX71" fmla="*/ 138113 w 1025525"/>
              <a:gd name="connsiteY71" fmla="*/ 679451 h 1179513"/>
              <a:gd name="connsiteX72" fmla="*/ 39687 w 1025525"/>
              <a:gd name="connsiteY72" fmla="*/ 622301 h 1179513"/>
              <a:gd name="connsiteX73" fmla="*/ 63500 w 1025525"/>
              <a:gd name="connsiteY73" fmla="*/ 600075 h 1179513"/>
              <a:gd name="connsiteX74" fmla="*/ 44450 w 1025525"/>
              <a:gd name="connsiteY74" fmla="*/ 577850 h 1179513"/>
              <a:gd name="connsiteX75" fmla="*/ 0 w 1025525"/>
              <a:gd name="connsiteY75" fmla="*/ 544513 h 1179513"/>
              <a:gd name="connsiteX76" fmla="*/ 9525 w 1025525"/>
              <a:gd name="connsiteY76" fmla="*/ 447675 h 1179513"/>
              <a:gd name="connsiteX77" fmla="*/ 25400 w 1025525"/>
              <a:gd name="connsiteY77" fmla="*/ 407988 h 1179513"/>
              <a:gd name="connsiteX78" fmla="*/ 57150 w 1025525"/>
              <a:gd name="connsiteY78" fmla="*/ 387350 h 1179513"/>
              <a:gd name="connsiteX79" fmla="*/ 85725 w 1025525"/>
              <a:gd name="connsiteY79" fmla="*/ 365125 h 1179513"/>
              <a:gd name="connsiteX80" fmla="*/ 144463 w 1025525"/>
              <a:gd name="connsiteY80" fmla="*/ 331788 h 1179513"/>
              <a:gd name="connsiteX81" fmla="*/ 111125 w 1025525"/>
              <a:gd name="connsiteY81" fmla="*/ 276225 h 1179513"/>
              <a:gd name="connsiteX82" fmla="*/ 150813 w 1025525"/>
              <a:gd name="connsiteY82" fmla="*/ 206375 h 1179513"/>
              <a:gd name="connsiteX83" fmla="*/ 201613 w 1025525"/>
              <a:gd name="connsiteY83" fmla="*/ 258763 h 1179513"/>
              <a:gd name="connsiteX84" fmla="*/ 202396 w 1025525"/>
              <a:gd name="connsiteY84" fmla="*/ 259285 h 1179513"/>
              <a:gd name="connsiteX85" fmla="*/ 268385 w 1025525"/>
              <a:gd name="connsiteY85" fmla="*/ 168227 h 1179513"/>
              <a:gd name="connsiteX86" fmla="*/ 290443 w 1025525"/>
              <a:gd name="connsiteY86" fmla="*/ 162283 h 1179513"/>
              <a:gd name="connsiteX87" fmla="*/ 290443 w 1025525"/>
              <a:gd name="connsiteY87" fmla="*/ 119483 h 1179513"/>
              <a:gd name="connsiteX88" fmla="*/ 266000 w 1025525"/>
              <a:gd name="connsiteY88" fmla="*/ 102244 h 1179513"/>
              <a:gd name="connsiteX89" fmla="*/ 279116 w 1025525"/>
              <a:gd name="connsiteY89" fmla="*/ 29722 h 1179513"/>
              <a:gd name="connsiteX90" fmla="*/ 323829 w 1025525"/>
              <a:gd name="connsiteY90" fmla="*/ 10106 h 1179513"/>
              <a:gd name="connsiteX91" fmla="*/ 404312 w 1025525"/>
              <a:gd name="connsiteY91" fmla="*/ 66578 h 1179513"/>
              <a:gd name="connsiteX92" fmla="*/ 447833 w 1025525"/>
              <a:gd name="connsiteY92" fmla="*/ 6539 h 1179513"/>
              <a:gd name="connsiteX93" fmla="*/ 510431 w 1025525"/>
              <a:gd name="connsiteY93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317501 w 1025525"/>
              <a:gd name="connsiteY13" fmla="*/ 531813 h 1179513"/>
              <a:gd name="connsiteX14" fmla="*/ 306837 w 1025525"/>
              <a:gd name="connsiteY14" fmla="*/ 555806 h 1179513"/>
              <a:gd name="connsiteX15" fmla="*/ 318463 w 1025525"/>
              <a:gd name="connsiteY15" fmla="*/ 532621 h 1179513"/>
              <a:gd name="connsiteX16" fmla="*/ 317501 w 1025525"/>
              <a:gd name="connsiteY16" fmla="*/ 531813 h 1179513"/>
              <a:gd name="connsiteX17" fmla="*/ 270586 w 1025525"/>
              <a:gd name="connsiteY17" fmla="*/ 323546 h 1179513"/>
              <a:gd name="connsiteX18" fmla="*/ 314326 w 1025525"/>
              <a:gd name="connsiteY18" fmla="*/ 373063 h 1179513"/>
              <a:gd name="connsiteX19" fmla="*/ 287338 w 1025525"/>
              <a:gd name="connsiteY19" fmla="*/ 385763 h 1179513"/>
              <a:gd name="connsiteX20" fmla="*/ 287621 w 1025525"/>
              <a:gd name="connsiteY20" fmla="*/ 386913 h 1179513"/>
              <a:gd name="connsiteX21" fmla="*/ 316079 w 1025525"/>
              <a:gd name="connsiteY21" fmla="*/ 374499 h 1179513"/>
              <a:gd name="connsiteX22" fmla="*/ 270586 w 1025525"/>
              <a:gd name="connsiteY22" fmla="*/ 323546 h 1179513"/>
              <a:gd name="connsiteX23" fmla="*/ 228454 w 1025525"/>
              <a:gd name="connsiteY23" fmla="*/ 276657 h 1179513"/>
              <a:gd name="connsiteX24" fmla="*/ 229114 w 1025525"/>
              <a:gd name="connsiteY24" fmla="*/ 277097 h 1179513"/>
              <a:gd name="connsiteX25" fmla="*/ 229037 w 1025525"/>
              <a:gd name="connsiteY25" fmla="*/ 277011 h 1179513"/>
              <a:gd name="connsiteX26" fmla="*/ 228454 w 1025525"/>
              <a:gd name="connsiteY26" fmla="*/ 276657 h 1179513"/>
              <a:gd name="connsiteX27" fmla="*/ 510431 w 1025525"/>
              <a:gd name="connsiteY27" fmla="*/ 0 h 1179513"/>
              <a:gd name="connsiteX28" fmla="*/ 496123 w 1025525"/>
              <a:gd name="connsiteY28" fmla="*/ 61822 h 1179513"/>
              <a:gd name="connsiteX29" fmla="*/ 530701 w 1025525"/>
              <a:gd name="connsiteY29" fmla="*/ 96300 h 1179513"/>
              <a:gd name="connsiteX30" fmla="*/ 593895 w 1025525"/>
              <a:gd name="connsiteY30" fmla="*/ 80844 h 1179513"/>
              <a:gd name="connsiteX31" fmla="*/ 669013 w 1025525"/>
              <a:gd name="connsiteY31" fmla="*/ 101056 h 1179513"/>
              <a:gd name="connsiteX32" fmla="*/ 721477 w 1025525"/>
              <a:gd name="connsiteY32" fmla="*/ 309110 h 1179513"/>
              <a:gd name="connsiteX33" fmla="*/ 747112 w 1025525"/>
              <a:gd name="connsiteY33" fmla="*/ 357855 h 1179513"/>
              <a:gd name="connsiteX34" fmla="*/ 744727 w 1025525"/>
              <a:gd name="connsiteY34" fmla="*/ 399466 h 1179513"/>
              <a:gd name="connsiteX35" fmla="*/ 724458 w 1025525"/>
              <a:gd name="connsiteY35" fmla="*/ 421463 h 1179513"/>
              <a:gd name="connsiteX36" fmla="*/ 752478 w 1025525"/>
              <a:gd name="connsiteY36" fmla="*/ 452966 h 1179513"/>
              <a:gd name="connsiteX37" fmla="*/ 776921 w 1025525"/>
              <a:gd name="connsiteY37" fmla="*/ 459504 h 1179513"/>
              <a:gd name="connsiteX38" fmla="*/ 839519 w 1025525"/>
              <a:gd name="connsiteY38" fmla="*/ 540943 h 1179513"/>
              <a:gd name="connsiteX39" fmla="*/ 950407 w 1025525"/>
              <a:gd name="connsiteY39" fmla="*/ 502899 h 1179513"/>
              <a:gd name="connsiteX40" fmla="*/ 1025525 w 1025525"/>
              <a:gd name="connsiteY40" fmla="*/ 615843 h 1179513"/>
              <a:gd name="connsiteX41" fmla="*/ 863366 w 1025525"/>
              <a:gd name="connsiteY41" fmla="*/ 729381 h 1179513"/>
              <a:gd name="connsiteX42" fmla="*/ 861636 w 1025525"/>
              <a:gd name="connsiteY42" fmla="*/ 730035 h 1179513"/>
              <a:gd name="connsiteX43" fmla="*/ 884238 w 1025525"/>
              <a:gd name="connsiteY43" fmla="*/ 755651 h 1179513"/>
              <a:gd name="connsiteX44" fmla="*/ 925513 w 1025525"/>
              <a:gd name="connsiteY44" fmla="*/ 862013 h 1179513"/>
              <a:gd name="connsiteX45" fmla="*/ 908051 w 1025525"/>
              <a:gd name="connsiteY45" fmla="*/ 920750 h 1179513"/>
              <a:gd name="connsiteX46" fmla="*/ 968376 w 1025525"/>
              <a:gd name="connsiteY46" fmla="*/ 1020763 h 1179513"/>
              <a:gd name="connsiteX47" fmla="*/ 925513 w 1025525"/>
              <a:gd name="connsiteY47" fmla="*/ 1082675 h 1179513"/>
              <a:gd name="connsiteX48" fmla="*/ 862013 w 1025525"/>
              <a:gd name="connsiteY48" fmla="*/ 1141413 h 1179513"/>
              <a:gd name="connsiteX49" fmla="*/ 844551 w 1025525"/>
              <a:gd name="connsiteY49" fmla="*/ 1179513 h 1179513"/>
              <a:gd name="connsiteX50" fmla="*/ 809626 w 1025525"/>
              <a:gd name="connsiteY50" fmla="*/ 1160463 h 1179513"/>
              <a:gd name="connsiteX51" fmla="*/ 739776 w 1025525"/>
              <a:gd name="connsiteY51" fmla="*/ 1179513 h 1179513"/>
              <a:gd name="connsiteX52" fmla="*/ 730251 w 1025525"/>
              <a:gd name="connsiteY52" fmla="*/ 1146175 h 1179513"/>
              <a:gd name="connsiteX53" fmla="*/ 509588 w 1025525"/>
              <a:gd name="connsiteY53" fmla="*/ 1179513 h 1179513"/>
              <a:gd name="connsiteX54" fmla="*/ 468313 w 1025525"/>
              <a:gd name="connsiteY54" fmla="*/ 1122363 h 1179513"/>
              <a:gd name="connsiteX55" fmla="*/ 449263 w 1025525"/>
              <a:gd name="connsiteY55" fmla="*/ 1046163 h 1179513"/>
              <a:gd name="connsiteX56" fmla="*/ 414338 w 1025525"/>
              <a:gd name="connsiteY56" fmla="*/ 969963 h 1179513"/>
              <a:gd name="connsiteX57" fmla="*/ 431801 w 1025525"/>
              <a:gd name="connsiteY57" fmla="*/ 949325 h 1179513"/>
              <a:gd name="connsiteX58" fmla="*/ 432798 w 1025525"/>
              <a:gd name="connsiteY58" fmla="*/ 948812 h 1179513"/>
              <a:gd name="connsiteX59" fmla="*/ 431736 w 1025525"/>
              <a:gd name="connsiteY59" fmla="*/ 949325 h 1179513"/>
              <a:gd name="connsiteX60" fmla="*/ 388812 w 1025525"/>
              <a:gd name="connsiteY60" fmla="*/ 917820 h 1179513"/>
              <a:gd name="connsiteX61" fmla="*/ 387620 w 1025525"/>
              <a:gd name="connsiteY61" fmla="*/ 836976 h 1179513"/>
              <a:gd name="connsiteX62" fmla="*/ 262423 w 1025525"/>
              <a:gd name="connsiteY62" fmla="*/ 785854 h 1179513"/>
              <a:gd name="connsiteX63" fmla="*/ 261231 w 1025525"/>
              <a:gd name="connsiteY63" fmla="*/ 763265 h 1179513"/>
              <a:gd name="connsiteX64" fmla="*/ 291039 w 1025525"/>
              <a:gd name="connsiteY64" fmla="*/ 737109 h 1179513"/>
              <a:gd name="connsiteX65" fmla="*/ 291039 w 1025525"/>
              <a:gd name="connsiteY65" fmla="*/ 691932 h 1179513"/>
              <a:gd name="connsiteX66" fmla="*/ 290513 w 1025525"/>
              <a:gd name="connsiteY66" fmla="*/ 691607 h 1179513"/>
              <a:gd name="connsiteX67" fmla="*/ 290513 w 1025525"/>
              <a:gd name="connsiteY67" fmla="*/ 735013 h 1179513"/>
              <a:gd name="connsiteX68" fmla="*/ 261938 w 1025525"/>
              <a:gd name="connsiteY68" fmla="*/ 762001 h 1179513"/>
              <a:gd name="connsiteX69" fmla="*/ 214313 w 1025525"/>
              <a:gd name="connsiteY69" fmla="*/ 768351 h 1179513"/>
              <a:gd name="connsiteX70" fmla="*/ 138113 w 1025525"/>
              <a:gd name="connsiteY70" fmla="*/ 679451 h 1179513"/>
              <a:gd name="connsiteX71" fmla="*/ 39687 w 1025525"/>
              <a:gd name="connsiteY71" fmla="*/ 622301 h 1179513"/>
              <a:gd name="connsiteX72" fmla="*/ 63500 w 1025525"/>
              <a:gd name="connsiteY72" fmla="*/ 600075 h 1179513"/>
              <a:gd name="connsiteX73" fmla="*/ 44450 w 1025525"/>
              <a:gd name="connsiteY73" fmla="*/ 577850 h 1179513"/>
              <a:gd name="connsiteX74" fmla="*/ 0 w 1025525"/>
              <a:gd name="connsiteY74" fmla="*/ 544513 h 1179513"/>
              <a:gd name="connsiteX75" fmla="*/ 9525 w 1025525"/>
              <a:gd name="connsiteY75" fmla="*/ 447675 h 1179513"/>
              <a:gd name="connsiteX76" fmla="*/ 25400 w 1025525"/>
              <a:gd name="connsiteY76" fmla="*/ 407988 h 1179513"/>
              <a:gd name="connsiteX77" fmla="*/ 57150 w 1025525"/>
              <a:gd name="connsiteY77" fmla="*/ 387350 h 1179513"/>
              <a:gd name="connsiteX78" fmla="*/ 85725 w 1025525"/>
              <a:gd name="connsiteY78" fmla="*/ 365125 h 1179513"/>
              <a:gd name="connsiteX79" fmla="*/ 144463 w 1025525"/>
              <a:gd name="connsiteY79" fmla="*/ 331788 h 1179513"/>
              <a:gd name="connsiteX80" fmla="*/ 111125 w 1025525"/>
              <a:gd name="connsiteY80" fmla="*/ 276225 h 1179513"/>
              <a:gd name="connsiteX81" fmla="*/ 150813 w 1025525"/>
              <a:gd name="connsiteY81" fmla="*/ 206375 h 1179513"/>
              <a:gd name="connsiteX82" fmla="*/ 201613 w 1025525"/>
              <a:gd name="connsiteY82" fmla="*/ 258763 h 1179513"/>
              <a:gd name="connsiteX83" fmla="*/ 202396 w 1025525"/>
              <a:gd name="connsiteY83" fmla="*/ 259285 h 1179513"/>
              <a:gd name="connsiteX84" fmla="*/ 268385 w 1025525"/>
              <a:gd name="connsiteY84" fmla="*/ 168227 h 1179513"/>
              <a:gd name="connsiteX85" fmla="*/ 290443 w 1025525"/>
              <a:gd name="connsiteY85" fmla="*/ 162283 h 1179513"/>
              <a:gd name="connsiteX86" fmla="*/ 290443 w 1025525"/>
              <a:gd name="connsiteY86" fmla="*/ 119483 h 1179513"/>
              <a:gd name="connsiteX87" fmla="*/ 266000 w 1025525"/>
              <a:gd name="connsiteY87" fmla="*/ 102244 h 1179513"/>
              <a:gd name="connsiteX88" fmla="*/ 279116 w 1025525"/>
              <a:gd name="connsiteY88" fmla="*/ 29722 h 1179513"/>
              <a:gd name="connsiteX89" fmla="*/ 323829 w 1025525"/>
              <a:gd name="connsiteY89" fmla="*/ 10106 h 1179513"/>
              <a:gd name="connsiteX90" fmla="*/ 404312 w 1025525"/>
              <a:gd name="connsiteY90" fmla="*/ 66578 h 1179513"/>
              <a:gd name="connsiteX91" fmla="*/ 447833 w 1025525"/>
              <a:gd name="connsiteY91" fmla="*/ 6539 h 1179513"/>
              <a:gd name="connsiteX92" fmla="*/ 510431 w 1025525"/>
              <a:gd name="connsiteY92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318463 w 1025525"/>
              <a:gd name="connsiteY13" fmla="*/ 532621 h 1179513"/>
              <a:gd name="connsiteX14" fmla="*/ 306837 w 1025525"/>
              <a:gd name="connsiteY14" fmla="*/ 555806 h 1179513"/>
              <a:gd name="connsiteX15" fmla="*/ 318463 w 1025525"/>
              <a:gd name="connsiteY15" fmla="*/ 532621 h 1179513"/>
              <a:gd name="connsiteX16" fmla="*/ 270586 w 1025525"/>
              <a:gd name="connsiteY16" fmla="*/ 323546 h 1179513"/>
              <a:gd name="connsiteX17" fmla="*/ 314326 w 1025525"/>
              <a:gd name="connsiteY17" fmla="*/ 373063 h 1179513"/>
              <a:gd name="connsiteX18" fmla="*/ 287338 w 1025525"/>
              <a:gd name="connsiteY18" fmla="*/ 385763 h 1179513"/>
              <a:gd name="connsiteX19" fmla="*/ 287621 w 1025525"/>
              <a:gd name="connsiteY19" fmla="*/ 386913 h 1179513"/>
              <a:gd name="connsiteX20" fmla="*/ 316079 w 1025525"/>
              <a:gd name="connsiteY20" fmla="*/ 374499 h 1179513"/>
              <a:gd name="connsiteX21" fmla="*/ 270586 w 1025525"/>
              <a:gd name="connsiteY21" fmla="*/ 323546 h 1179513"/>
              <a:gd name="connsiteX22" fmla="*/ 228454 w 1025525"/>
              <a:gd name="connsiteY22" fmla="*/ 276657 h 1179513"/>
              <a:gd name="connsiteX23" fmla="*/ 229114 w 1025525"/>
              <a:gd name="connsiteY23" fmla="*/ 277097 h 1179513"/>
              <a:gd name="connsiteX24" fmla="*/ 229037 w 1025525"/>
              <a:gd name="connsiteY24" fmla="*/ 277011 h 1179513"/>
              <a:gd name="connsiteX25" fmla="*/ 228454 w 1025525"/>
              <a:gd name="connsiteY25" fmla="*/ 276657 h 1179513"/>
              <a:gd name="connsiteX26" fmla="*/ 510431 w 1025525"/>
              <a:gd name="connsiteY26" fmla="*/ 0 h 1179513"/>
              <a:gd name="connsiteX27" fmla="*/ 496123 w 1025525"/>
              <a:gd name="connsiteY27" fmla="*/ 61822 h 1179513"/>
              <a:gd name="connsiteX28" fmla="*/ 530701 w 1025525"/>
              <a:gd name="connsiteY28" fmla="*/ 96300 h 1179513"/>
              <a:gd name="connsiteX29" fmla="*/ 593895 w 1025525"/>
              <a:gd name="connsiteY29" fmla="*/ 80844 h 1179513"/>
              <a:gd name="connsiteX30" fmla="*/ 669013 w 1025525"/>
              <a:gd name="connsiteY30" fmla="*/ 101056 h 1179513"/>
              <a:gd name="connsiteX31" fmla="*/ 721477 w 1025525"/>
              <a:gd name="connsiteY31" fmla="*/ 309110 h 1179513"/>
              <a:gd name="connsiteX32" fmla="*/ 747112 w 1025525"/>
              <a:gd name="connsiteY32" fmla="*/ 357855 h 1179513"/>
              <a:gd name="connsiteX33" fmla="*/ 744727 w 1025525"/>
              <a:gd name="connsiteY33" fmla="*/ 399466 h 1179513"/>
              <a:gd name="connsiteX34" fmla="*/ 724458 w 1025525"/>
              <a:gd name="connsiteY34" fmla="*/ 421463 h 1179513"/>
              <a:gd name="connsiteX35" fmla="*/ 752478 w 1025525"/>
              <a:gd name="connsiteY35" fmla="*/ 452966 h 1179513"/>
              <a:gd name="connsiteX36" fmla="*/ 776921 w 1025525"/>
              <a:gd name="connsiteY36" fmla="*/ 459504 h 1179513"/>
              <a:gd name="connsiteX37" fmla="*/ 839519 w 1025525"/>
              <a:gd name="connsiteY37" fmla="*/ 540943 h 1179513"/>
              <a:gd name="connsiteX38" fmla="*/ 950407 w 1025525"/>
              <a:gd name="connsiteY38" fmla="*/ 502899 h 1179513"/>
              <a:gd name="connsiteX39" fmla="*/ 1025525 w 1025525"/>
              <a:gd name="connsiteY39" fmla="*/ 615843 h 1179513"/>
              <a:gd name="connsiteX40" fmla="*/ 863366 w 1025525"/>
              <a:gd name="connsiteY40" fmla="*/ 729381 h 1179513"/>
              <a:gd name="connsiteX41" fmla="*/ 861636 w 1025525"/>
              <a:gd name="connsiteY41" fmla="*/ 730035 h 1179513"/>
              <a:gd name="connsiteX42" fmla="*/ 884238 w 1025525"/>
              <a:gd name="connsiteY42" fmla="*/ 755651 h 1179513"/>
              <a:gd name="connsiteX43" fmla="*/ 925513 w 1025525"/>
              <a:gd name="connsiteY43" fmla="*/ 862013 h 1179513"/>
              <a:gd name="connsiteX44" fmla="*/ 908051 w 1025525"/>
              <a:gd name="connsiteY44" fmla="*/ 920750 h 1179513"/>
              <a:gd name="connsiteX45" fmla="*/ 968376 w 1025525"/>
              <a:gd name="connsiteY45" fmla="*/ 1020763 h 1179513"/>
              <a:gd name="connsiteX46" fmla="*/ 925513 w 1025525"/>
              <a:gd name="connsiteY46" fmla="*/ 1082675 h 1179513"/>
              <a:gd name="connsiteX47" fmla="*/ 862013 w 1025525"/>
              <a:gd name="connsiteY47" fmla="*/ 1141413 h 1179513"/>
              <a:gd name="connsiteX48" fmla="*/ 844551 w 1025525"/>
              <a:gd name="connsiteY48" fmla="*/ 1179513 h 1179513"/>
              <a:gd name="connsiteX49" fmla="*/ 809626 w 1025525"/>
              <a:gd name="connsiteY49" fmla="*/ 1160463 h 1179513"/>
              <a:gd name="connsiteX50" fmla="*/ 739776 w 1025525"/>
              <a:gd name="connsiteY50" fmla="*/ 1179513 h 1179513"/>
              <a:gd name="connsiteX51" fmla="*/ 730251 w 1025525"/>
              <a:gd name="connsiteY51" fmla="*/ 1146175 h 1179513"/>
              <a:gd name="connsiteX52" fmla="*/ 509588 w 1025525"/>
              <a:gd name="connsiteY52" fmla="*/ 1179513 h 1179513"/>
              <a:gd name="connsiteX53" fmla="*/ 468313 w 1025525"/>
              <a:gd name="connsiteY53" fmla="*/ 1122363 h 1179513"/>
              <a:gd name="connsiteX54" fmla="*/ 449263 w 1025525"/>
              <a:gd name="connsiteY54" fmla="*/ 1046163 h 1179513"/>
              <a:gd name="connsiteX55" fmla="*/ 414338 w 1025525"/>
              <a:gd name="connsiteY55" fmla="*/ 969963 h 1179513"/>
              <a:gd name="connsiteX56" fmla="*/ 431801 w 1025525"/>
              <a:gd name="connsiteY56" fmla="*/ 949325 h 1179513"/>
              <a:gd name="connsiteX57" fmla="*/ 432798 w 1025525"/>
              <a:gd name="connsiteY57" fmla="*/ 948812 h 1179513"/>
              <a:gd name="connsiteX58" fmla="*/ 431736 w 1025525"/>
              <a:gd name="connsiteY58" fmla="*/ 949325 h 1179513"/>
              <a:gd name="connsiteX59" fmla="*/ 388812 w 1025525"/>
              <a:gd name="connsiteY59" fmla="*/ 917820 h 1179513"/>
              <a:gd name="connsiteX60" fmla="*/ 387620 w 1025525"/>
              <a:gd name="connsiteY60" fmla="*/ 836976 h 1179513"/>
              <a:gd name="connsiteX61" fmla="*/ 262423 w 1025525"/>
              <a:gd name="connsiteY61" fmla="*/ 785854 h 1179513"/>
              <a:gd name="connsiteX62" fmla="*/ 261231 w 1025525"/>
              <a:gd name="connsiteY62" fmla="*/ 763265 h 1179513"/>
              <a:gd name="connsiteX63" fmla="*/ 291039 w 1025525"/>
              <a:gd name="connsiteY63" fmla="*/ 737109 h 1179513"/>
              <a:gd name="connsiteX64" fmla="*/ 291039 w 1025525"/>
              <a:gd name="connsiteY64" fmla="*/ 691932 h 1179513"/>
              <a:gd name="connsiteX65" fmla="*/ 290513 w 1025525"/>
              <a:gd name="connsiteY65" fmla="*/ 691607 h 1179513"/>
              <a:gd name="connsiteX66" fmla="*/ 290513 w 1025525"/>
              <a:gd name="connsiteY66" fmla="*/ 735013 h 1179513"/>
              <a:gd name="connsiteX67" fmla="*/ 261938 w 1025525"/>
              <a:gd name="connsiteY67" fmla="*/ 762001 h 1179513"/>
              <a:gd name="connsiteX68" fmla="*/ 214313 w 1025525"/>
              <a:gd name="connsiteY68" fmla="*/ 768351 h 1179513"/>
              <a:gd name="connsiteX69" fmla="*/ 138113 w 1025525"/>
              <a:gd name="connsiteY69" fmla="*/ 679451 h 1179513"/>
              <a:gd name="connsiteX70" fmla="*/ 39687 w 1025525"/>
              <a:gd name="connsiteY70" fmla="*/ 622301 h 1179513"/>
              <a:gd name="connsiteX71" fmla="*/ 63500 w 1025525"/>
              <a:gd name="connsiteY71" fmla="*/ 600075 h 1179513"/>
              <a:gd name="connsiteX72" fmla="*/ 44450 w 1025525"/>
              <a:gd name="connsiteY72" fmla="*/ 577850 h 1179513"/>
              <a:gd name="connsiteX73" fmla="*/ 0 w 1025525"/>
              <a:gd name="connsiteY73" fmla="*/ 544513 h 1179513"/>
              <a:gd name="connsiteX74" fmla="*/ 9525 w 1025525"/>
              <a:gd name="connsiteY74" fmla="*/ 447675 h 1179513"/>
              <a:gd name="connsiteX75" fmla="*/ 25400 w 1025525"/>
              <a:gd name="connsiteY75" fmla="*/ 407988 h 1179513"/>
              <a:gd name="connsiteX76" fmla="*/ 57150 w 1025525"/>
              <a:gd name="connsiteY76" fmla="*/ 387350 h 1179513"/>
              <a:gd name="connsiteX77" fmla="*/ 85725 w 1025525"/>
              <a:gd name="connsiteY77" fmla="*/ 365125 h 1179513"/>
              <a:gd name="connsiteX78" fmla="*/ 144463 w 1025525"/>
              <a:gd name="connsiteY78" fmla="*/ 331788 h 1179513"/>
              <a:gd name="connsiteX79" fmla="*/ 111125 w 1025525"/>
              <a:gd name="connsiteY79" fmla="*/ 276225 h 1179513"/>
              <a:gd name="connsiteX80" fmla="*/ 150813 w 1025525"/>
              <a:gd name="connsiteY80" fmla="*/ 206375 h 1179513"/>
              <a:gd name="connsiteX81" fmla="*/ 201613 w 1025525"/>
              <a:gd name="connsiteY81" fmla="*/ 258763 h 1179513"/>
              <a:gd name="connsiteX82" fmla="*/ 202396 w 1025525"/>
              <a:gd name="connsiteY82" fmla="*/ 259285 h 1179513"/>
              <a:gd name="connsiteX83" fmla="*/ 268385 w 1025525"/>
              <a:gd name="connsiteY83" fmla="*/ 168227 h 1179513"/>
              <a:gd name="connsiteX84" fmla="*/ 290443 w 1025525"/>
              <a:gd name="connsiteY84" fmla="*/ 162283 h 1179513"/>
              <a:gd name="connsiteX85" fmla="*/ 290443 w 1025525"/>
              <a:gd name="connsiteY85" fmla="*/ 119483 h 1179513"/>
              <a:gd name="connsiteX86" fmla="*/ 266000 w 1025525"/>
              <a:gd name="connsiteY86" fmla="*/ 102244 h 1179513"/>
              <a:gd name="connsiteX87" fmla="*/ 279116 w 1025525"/>
              <a:gd name="connsiteY87" fmla="*/ 29722 h 1179513"/>
              <a:gd name="connsiteX88" fmla="*/ 323829 w 1025525"/>
              <a:gd name="connsiteY88" fmla="*/ 10106 h 1179513"/>
              <a:gd name="connsiteX89" fmla="*/ 404312 w 1025525"/>
              <a:gd name="connsiteY89" fmla="*/ 66578 h 1179513"/>
              <a:gd name="connsiteX90" fmla="*/ 447833 w 1025525"/>
              <a:gd name="connsiteY90" fmla="*/ 6539 h 1179513"/>
              <a:gd name="connsiteX91" fmla="*/ 510431 w 1025525"/>
              <a:gd name="connsiteY91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270586 w 1025525"/>
              <a:gd name="connsiteY13" fmla="*/ 323546 h 1179513"/>
              <a:gd name="connsiteX14" fmla="*/ 314326 w 1025525"/>
              <a:gd name="connsiteY14" fmla="*/ 373063 h 1179513"/>
              <a:gd name="connsiteX15" fmla="*/ 287338 w 1025525"/>
              <a:gd name="connsiteY15" fmla="*/ 385763 h 1179513"/>
              <a:gd name="connsiteX16" fmla="*/ 287621 w 1025525"/>
              <a:gd name="connsiteY16" fmla="*/ 386913 h 1179513"/>
              <a:gd name="connsiteX17" fmla="*/ 316079 w 1025525"/>
              <a:gd name="connsiteY17" fmla="*/ 374499 h 1179513"/>
              <a:gd name="connsiteX18" fmla="*/ 270586 w 1025525"/>
              <a:gd name="connsiteY18" fmla="*/ 323546 h 1179513"/>
              <a:gd name="connsiteX19" fmla="*/ 228454 w 1025525"/>
              <a:gd name="connsiteY19" fmla="*/ 276657 h 1179513"/>
              <a:gd name="connsiteX20" fmla="*/ 229114 w 1025525"/>
              <a:gd name="connsiteY20" fmla="*/ 277097 h 1179513"/>
              <a:gd name="connsiteX21" fmla="*/ 229037 w 1025525"/>
              <a:gd name="connsiteY21" fmla="*/ 277011 h 1179513"/>
              <a:gd name="connsiteX22" fmla="*/ 228454 w 1025525"/>
              <a:gd name="connsiteY22" fmla="*/ 276657 h 1179513"/>
              <a:gd name="connsiteX23" fmla="*/ 510431 w 1025525"/>
              <a:gd name="connsiteY23" fmla="*/ 0 h 1179513"/>
              <a:gd name="connsiteX24" fmla="*/ 496123 w 1025525"/>
              <a:gd name="connsiteY24" fmla="*/ 61822 h 1179513"/>
              <a:gd name="connsiteX25" fmla="*/ 530701 w 1025525"/>
              <a:gd name="connsiteY25" fmla="*/ 96300 h 1179513"/>
              <a:gd name="connsiteX26" fmla="*/ 593895 w 1025525"/>
              <a:gd name="connsiteY26" fmla="*/ 80844 h 1179513"/>
              <a:gd name="connsiteX27" fmla="*/ 669013 w 1025525"/>
              <a:gd name="connsiteY27" fmla="*/ 101056 h 1179513"/>
              <a:gd name="connsiteX28" fmla="*/ 721477 w 1025525"/>
              <a:gd name="connsiteY28" fmla="*/ 309110 h 1179513"/>
              <a:gd name="connsiteX29" fmla="*/ 747112 w 1025525"/>
              <a:gd name="connsiteY29" fmla="*/ 357855 h 1179513"/>
              <a:gd name="connsiteX30" fmla="*/ 744727 w 1025525"/>
              <a:gd name="connsiteY30" fmla="*/ 399466 h 1179513"/>
              <a:gd name="connsiteX31" fmla="*/ 724458 w 1025525"/>
              <a:gd name="connsiteY31" fmla="*/ 421463 h 1179513"/>
              <a:gd name="connsiteX32" fmla="*/ 752478 w 1025525"/>
              <a:gd name="connsiteY32" fmla="*/ 452966 h 1179513"/>
              <a:gd name="connsiteX33" fmla="*/ 776921 w 1025525"/>
              <a:gd name="connsiteY33" fmla="*/ 459504 h 1179513"/>
              <a:gd name="connsiteX34" fmla="*/ 839519 w 1025525"/>
              <a:gd name="connsiteY34" fmla="*/ 540943 h 1179513"/>
              <a:gd name="connsiteX35" fmla="*/ 950407 w 1025525"/>
              <a:gd name="connsiteY35" fmla="*/ 502899 h 1179513"/>
              <a:gd name="connsiteX36" fmla="*/ 1025525 w 1025525"/>
              <a:gd name="connsiteY36" fmla="*/ 615843 h 1179513"/>
              <a:gd name="connsiteX37" fmla="*/ 863366 w 1025525"/>
              <a:gd name="connsiteY37" fmla="*/ 729381 h 1179513"/>
              <a:gd name="connsiteX38" fmla="*/ 861636 w 1025525"/>
              <a:gd name="connsiteY38" fmla="*/ 730035 h 1179513"/>
              <a:gd name="connsiteX39" fmla="*/ 884238 w 1025525"/>
              <a:gd name="connsiteY39" fmla="*/ 755651 h 1179513"/>
              <a:gd name="connsiteX40" fmla="*/ 925513 w 1025525"/>
              <a:gd name="connsiteY40" fmla="*/ 862013 h 1179513"/>
              <a:gd name="connsiteX41" fmla="*/ 908051 w 1025525"/>
              <a:gd name="connsiteY41" fmla="*/ 920750 h 1179513"/>
              <a:gd name="connsiteX42" fmla="*/ 968376 w 1025525"/>
              <a:gd name="connsiteY42" fmla="*/ 1020763 h 1179513"/>
              <a:gd name="connsiteX43" fmla="*/ 925513 w 1025525"/>
              <a:gd name="connsiteY43" fmla="*/ 1082675 h 1179513"/>
              <a:gd name="connsiteX44" fmla="*/ 862013 w 1025525"/>
              <a:gd name="connsiteY44" fmla="*/ 1141413 h 1179513"/>
              <a:gd name="connsiteX45" fmla="*/ 844551 w 1025525"/>
              <a:gd name="connsiteY45" fmla="*/ 1179513 h 1179513"/>
              <a:gd name="connsiteX46" fmla="*/ 809626 w 1025525"/>
              <a:gd name="connsiteY46" fmla="*/ 1160463 h 1179513"/>
              <a:gd name="connsiteX47" fmla="*/ 739776 w 1025525"/>
              <a:gd name="connsiteY47" fmla="*/ 1179513 h 1179513"/>
              <a:gd name="connsiteX48" fmla="*/ 730251 w 1025525"/>
              <a:gd name="connsiteY48" fmla="*/ 1146175 h 1179513"/>
              <a:gd name="connsiteX49" fmla="*/ 509588 w 1025525"/>
              <a:gd name="connsiteY49" fmla="*/ 1179513 h 1179513"/>
              <a:gd name="connsiteX50" fmla="*/ 468313 w 1025525"/>
              <a:gd name="connsiteY50" fmla="*/ 1122363 h 1179513"/>
              <a:gd name="connsiteX51" fmla="*/ 449263 w 1025525"/>
              <a:gd name="connsiteY51" fmla="*/ 1046163 h 1179513"/>
              <a:gd name="connsiteX52" fmla="*/ 414338 w 1025525"/>
              <a:gd name="connsiteY52" fmla="*/ 969963 h 1179513"/>
              <a:gd name="connsiteX53" fmla="*/ 431801 w 1025525"/>
              <a:gd name="connsiteY53" fmla="*/ 949325 h 1179513"/>
              <a:gd name="connsiteX54" fmla="*/ 432798 w 1025525"/>
              <a:gd name="connsiteY54" fmla="*/ 948812 h 1179513"/>
              <a:gd name="connsiteX55" fmla="*/ 431736 w 1025525"/>
              <a:gd name="connsiteY55" fmla="*/ 949325 h 1179513"/>
              <a:gd name="connsiteX56" fmla="*/ 388812 w 1025525"/>
              <a:gd name="connsiteY56" fmla="*/ 917820 h 1179513"/>
              <a:gd name="connsiteX57" fmla="*/ 387620 w 1025525"/>
              <a:gd name="connsiteY57" fmla="*/ 836976 h 1179513"/>
              <a:gd name="connsiteX58" fmla="*/ 262423 w 1025525"/>
              <a:gd name="connsiteY58" fmla="*/ 785854 h 1179513"/>
              <a:gd name="connsiteX59" fmla="*/ 261231 w 1025525"/>
              <a:gd name="connsiteY59" fmla="*/ 763265 h 1179513"/>
              <a:gd name="connsiteX60" fmla="*/ 291039 w 1025525"/>
              <a:gd name="connsiteY60" fmla="*/ 737109 h 1179513"/>
              <a:gd name="connsiteX61" fmla="*/ 291039 w 1025525"/>
              <a:gd name="connsiteY61" fmla="*/ 691932 h 1179513"/>
              <a:gd name="connsiteX62" fmla="*/ 290513 w 1025525"/>
              <a:gd name="connsiteY62" fmla="*/ 691607 h 1179513"/>
              <a:gd name="connsiteX63" fmla="*/ 290513 w 1025525"/>
              <a:gd name="connsiteY63" fmla="*/ 735013 h 1179513"/>
              <a:gd name="connsiteX64" fmla="*/ 261938 w 1025525"/>
              <a:gd name="connsiteY64" fmla="*/ 762001 h 1179513"/>
              <a:gd name="connsiteX65" fmla="*/ 214313 w 1025525"/>
              <a:gd name="connsiteY65" fmla="*/ 768351 h 1179513"/>
              <a:gd name="connsiteX66" fmla="*/ 138113 w 1025525"/>
              <a:gd name="connsiteY66" fmla="*/ 679451 h 1179513"/>
              <a:gd name="connsiteX67" fmla="*/ 39687 w 1025525"/>
              <a:gd name="connsiteY67" fmla="*/ 622301 h 1179513"/>
              <a:gd name="connsiteX68" fmla="*/ 63500 w 1025525"/>
              <a:gd name="connsiteY68" fmla="*/ 600075 h 1179513"/>
              <a:gd name="connsiteX69" fmla="*/ 44450 w 1025525"/>
              <a:gd name="connsiteY69" fmla="*/ 577850 h 1179513"/>
              <a:gd name="connsiteX70" fmla="*/ 0 w 1025525"/>
              <a:gd name="connsiteY70" fmla="*/ 544513 h 1179513"/>
              <a:gd name="connsiteX71" fmla="*/ 9525 w 1025525"/>
              <a:gd name="connsiteY71" fmla="*/ 447675 h 1179513"/>
              <a:gd name="connsiteX72" fmla="*/ 25400 w 1025525"/>
              <a:gd name="connsiteY72" fmla="*/ 407988 h 1179513"/>
              <a:gd name="connsiteX73" fmla="*/ 57150 w 1025525"/>
              <a:gd name="connsiteY73" fmla="*/ 387350 h 1179513"/>
              <a:gd name="connsiteX74" fmla="*/ 85725 w 1025525"/>
              <a:gd name="connsiteY74" fmla="*/ 365125 h 1179513"/>
              <a:gd name="connsiteX75" fmla="*/ 144463 w 1025525"/>
              <a:gd name="connsiteY75" fmla="*/ 331788 h 1179513"/>
              <a:gd name="connsiteX76" fmla="*/ 111125 w 1025525"/>
              <a:gd name="connsiteY76" fmla="*/ 276225 h 1179513"/>
              <a:gd name="connsiteX77" fmla="*/ 150813 w 1025525"/>
              <a:gd name="connsiteY77" fmla="*/ 206375 h 1179513"/>
              <a:gd name="connsiteX78" fmla="*/ 201613 w 1025525"/>
              <a:gd name="connsiteY78" fmla="*/ 258763 h 1179513"/>
              <a:gd name="connsiteX79" fmla="*/ 202396 w 1025525"/>
              <a:gd name="connsiteY79" fmla="*/ 259285 h 1179513"/>
              <a:gd name="connsiteX80" fmla="*/ 268385 w 1025525"/>
              <a:gd name="connsiteY80" fmla="*/ 168227 h 1179513"/>
              <a:gd name="connsiteX81" fmla="*/ 290443 w 1025525"/>
              <a:gd name="connsiteY81" fmla="*/ 162283 h 1179513"/>
              <a:gd name="connsiteX82" fmla="*/ 290443 w 1025525"/>
              <a:gd name="connsiteY82" fmla="*/ 119483 h 1179513"/>
              <a:gd name="connsiteX83" fmla="*/ 266000 w 1025525"/>
              <a:gd name="connsiteY83" fmla="*/ 102244 h 1179513"/>
              <a:gd name="connsiteX84" fmla="*/ 279116 w 1025525"/>
              <a:gd name="connsiteY84" fmla="*/ 29722 h 1179513"/>
              <a:gd name="connsiteX85" fmla="*/ 323829 w 1025525"/>
              <a:gd name="connsiteY85" fmla="*/ 10106 h 1179513"/>
              <a:gd name="connsiteX86" fmla="*/ 404312 w 1025525"/>
              <a:gd name="connsiteY86" fmla="*/ 66578 h 1179513"/>
              <a:gd name="connsiteX87" fmla="*/ 447833 w 1025525"/>
              <a:gd name="connsiteY87" fmla="*/ 6539 h 1179513"/>
              <a:gd name="connsiteX88" fmla="*/ 510431 w 1025525"/>
              <a:gd name="connsiteY88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155 w 1025525"/>
              <a:gd name="connsiteY4" fmla="*/ 561154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270586 w 1025525"/>
              <a:gd name="connsiteY12" fmla="*/ 323546 h 1179513"/>
              <a:gd name="connsiteX13" fmla="*/ 314326 w 1025525"/>
              <a:gd name="connsiteY13" fmla="*/ 373063 h 1179513"/>
              <a:gd name="connsiteX14" fmla="*/ 287338 w 1025525"/>
              <a:gd name="connsiteY14" fmla="*/ 385763 h 1179513"/>
              <a:gd name="connsiteX15" fmla="*/ 287621 w 1025525"/>
              <a:gd name="connsiteY15" fmla="*/ 386913 h 1179513"/>
              <a:gd name="connsiteX16" fmla="*/ 316079 w 1025525"/>
              <a:gd name="connsiteY16" fmla="*/ 374499 h 1179513"/>
              <a:gd name="connsiteX17" fmla="*/ 270586 w 1025525"/>
              <a:gd name="connsiteY17" fmla="*/ 323546 h 1179513"/>
              <a:gd name="connsiteX18" fmla="*/ 228454 w 1025525"/>
              <a:gd name="connsiteY18" fmla="*/ 276657 h 1179513"/>
              <a:gd name="connsiteX19" fmla="*/ 229114 w 1025525"/>
              <a:gd name="connsiteY19" fmla="*/ 277097 h 1179513"/>
              <a:gd name="connsiteX20" fmla="*/ 229037 w 1025525"/>
              <a:gd name="connsiteY20" fmla="*/ 277011 h 1179513"/>
              <a:gd name="connsiteX21" fmla="*/ 228454 w 1025525"/>
              <a:gd name="connsiteY21" fmla="*/ 276657 h 1179513"/>
              <a:gd name="connsiteX22" fmla="*/ 510431 w 1025525"/>
              <a:gd name="connsiteY22" fmla="*/ 0 h 1179513"/>
              <a:gd name="connsiteX23" fmla="*/ 496123 w 1025525"/>
              <a:gd name="connsiteY23" fmla="*/ 61822 h 1179513"/>
              <a:gd name="connsiteX24" fmla="*/ 530701 w 1025525"/>
              <a:gd name="connsiteY24" fmla="*/ 96300 h 1179513"/>
              <a:gd name="connsiteX25" fmla="*/ 593895 w 1025525"/>
              <a:gd name="connsiteY25" fmla="*/ 80844 h 1179513"/>
              <a:gd name="connsiteX26" fmla="*/ 669013 w 1025525"/>
              <a:gd name="connsiteY26" fmla="*/ 101056 h 1179513"/>
              <a:gd name="connsiteX27" fmla="*/ 721477 w 1025525"/>
              <a:gd name="connsiteY27" fmla="*/ 309110 h 1179513"/>
              <a:gd name="connsiteX28" fmla="*/ 747112 w 1025525"/>
              <a:gd name="connsiteY28" fmla="*/ 357855 h 1179513"/>
              <a:gd name="connsiteX29" fmla="*/ 744727 w 1025525"/>
              <a:gd name="connsiteY29" fmla="*/ 399466 h 1179513"/>
              <a:gd name="connsiteX30" fmla="*/ 724458 w 1025525"/>
              <a:gd name="connsiteY30" fmla="*/ 421463 h 1179513"/>
              <a:gd name="connsiteX31" fmla="*/ 752478 w 1025525"/>
              <a:gd name="connsiteY31" fmla="*/ 452966 h 1179513"/>
              <a:gd name="connsiteX32" fmla="*/ 776921 w 1025525"/>
              <a:gd name="connsiteY32" fmla="*/ 459504 h 1179513"/>
              <a:gd name="connsiteX33" fmla="*/ 839519 w 1025525"/>
              <a:gd name="connsiteY33" fmla="*/ 540943 h 1179513"/>
              <a:gd name="connsiteX34" fmla="*/ 950407 w 1025525"/>
              <a:gd name="connsiteY34" fmla="*/ 502899 h 1179513"/>
              <a:gd name="connsiteX35" fmla="*/ 1025525 w 1025525"/>
              <a:gd name="connsiteY35" fmla="*/ 615843 h 1179513"/>
              <a:gd name="connsiteX36" fmla="*/ 863366 w 1025525"/>
              <a:gd name="connsiteY36" fmla="*/ 729381 h 1179513"/>
              <a:gd name="connsiteX37" fmla="*/ 861636 w 1025525"/>
              <a:gd name="connsiteY37" fmla="*/ 730035 h 1179513"/>
              <a:gd name="connsiteX38" fmla="*/ 884238 w 1025525"/>
              <a:gd name="connsiteY38" fmla="*/ 755651 h 1179513"/>
              <a:gd name="connsiteX39" fmla="*/ 925513 w 1025525"/>
              <a:gd name="connsiteY39" fmla="*/ 862013 h 1179513"/>
              <a:gd name="connsiteX40" fmla="*/ 908051 w 1025525"/>
              <a:gd name="connsiteY40" fmla="*/ 920750 h 1179513"/>
              <a:gd name="connsiteX41" fmla="*/ 968376 w 1025525"/>
              <a:gd name="connsiteY41" fmla="*/ 1020763 h 1179513"/>
              <a:gd name="connsiteX42" fmla="*/ 925513 w 1025525"/>
              <a:gd name="connsiteY42" fmla="*/ 1082675 h 1179513"/>
              <a:gd name="connsiteX43" fmla="*/ 862013 w 1025525"/>
              <a:gd name="connsiteY43" fmla="*/ 1141413 h 1179513"/>
              <a:gd name="connsiteX44" fmla="*/ 844551 w 1025525"/>
              <a:gd name="connsiteY44" fmla="*/ 1179513 h 1179513"/>
              <a:gd name="connsiteX45" fmla="*/ 809626 w 1025525"/>
              <a:gd name="connsiteY45" fmla="*/ 1160463 h 1179513"/>
              <a:gd name="connsiteX46" fmla="*/ 739776 w 1025525"/>
              <a:gd name="connsiteY46" fmla="*/ 1179513 h 1179513"/>
              <a:gd name="connsiteX47" fmla="*/ 730251 w 1025525"/>
              <a:gd name="connsiteY47" fmla="*/ 1146175 h 1179513"/>
              <a:gd name="connsiteX48" fmla="*/ 509588 w 1025525"/>
              <a:gd name="connsiteY48" fmla="*/ 1179513 h 1179513"/>
              <a:gd name="connsiteX49" fmla="*/ 468313 w 1025525"/>
              <a:gd name="connsiteY49" fmla="*/ 1122363 h 1179513"/>
              <a:gd name="connsiteX50" fmla="*/ 449263 w 1025525"/>
              <a:gd name="connsiteY50" fmla="*/ 1046163 h 1179513"/>
              <a:gd name="connsiteX51" fmla="*/ 414338 w 1025525"/>
              <a:gd name="connsiteY51" fmla="*/ 969963 h 1179513"/>
              <a:gd name="connsiteX52" fmla="*/ 431801 w 1025525"/>
              <a:gd name="connsiteY52" fmla="*/ 949325 h 1179513"/>
              <a:gd name="connsiteX53" fmla="*/ 432798 w 1025525"/>
              <a:gd name="connsiteY53" fmla="*/ 948812 h 1179513"/>
              <a:gd name="connsiteX54" fmla="*/ 431736 w 1025525"/>
              <a:gd name="connsiteY54" fmla="*/ 949325 h 1179513"/>
              <a:gd name="connsiteX55" fmla="*/ 388812 w 1025525"/>
              <a:gd name="connsiteY55" fmla="*/ 917820 h 1179513"/>
              <a:gd name="connsiteX56" fmla="*/ 387620 w 1025525"/>
              <a:gd name="connsiteY56" fmla="*/ 836976 h 1179513"/>
              <a:gd name="connsiteX57" fmla="*/ 262423 w 1025525"/>
              <a:gd name="connsiteY57" fmla="*/ 785854 h 1179513"/>
              <a:gd name="connsiteX58" fmla="*/ 261231 w 1025525"/>
              <a:gd name="connsiteY58" fmla="*/ 763265 h 1179513"/>
              <a:gd name="connsiteX59" fmla="*/ 291039 w 1025525"/>
              <a:gd name="connsiteY59" fmla="*/ 737109 h 1179513"/>
              <a:gd name="connsiteX60" fmla="*/ 291039 w 1025525"/>
              <a:gd name="connsiteY60" fmla="*/ 691932 h 1179513"/>
              <a:gd name="connsiteX61" fmla="*/ 290513 w 1025525"/>
              <a:gd name="connsiteY61" fmla="*/ 691607 h 1179513"/>
              <a:gd name="connsiteX62" fmla="*/ 290513 w 1025525"/>
              <a:gd name="connsiteY62" fmla="*/ 735013 h 1179513"/>
              <a:gd name="connsiteX63" fmla="*/ 261938 w 1025525"/>
              <a:gd name="connsiteY63" fmla="*/ 762001 h 1179513"/>
              <a:gd name="connsiteX64" fmla="*/ 214313 w 1025525"/>
              <a:gd name="connsiteY64" fmla="*/ 768351 h 1179513"/>
              <a:gd name="connsiteX65" fmla="*/ 138113 w 1025525"/>
              <a:gd name="connsiteY65" fmla="*/ 679451 h 1179513"/>
              <a:gd name="connsiteX66" fmla="*/ 39687 w 1025525"/>
              <a:gd name="connsiteY66" fmla="*/ 622301 h 1179513"/>
              <a:gd name="connsiteX67" fmla="*/ 63500 w 1025525"/>
              <a:gd name="connsiteY67" fmla="*/ 600075 h 1179513"/>
              <a:gd name="connsiteX68" fmla="*/ 44450 w 1025525"/>
              <a:gd name="connsiteY68" fmla="*/ 577850 h 1179513"/>
              <a:gd name="connsiteX69" fmla="*/ 0 w 1025525"/>
              <a:gd name="connsiteY69" fmla="*/ 544513 h 1179513"/>
              <a:gd name="connsiteX70" fmla="*/ 9525 w 1025525"/>
              <a:gd name="connsiteY70" fmla="*/ 447675 h 1179513"/>
              <a:gd name="connsiteX71" fmla="*/ 25400 w 1025525"/>
              <a:gd name="connsiteY71" fmla="*/ 407988 h 1179513"/>
              <a:gd name="connsiteX72" fmla="*/ 57150 w 1025525"/>
              <a:gd name="connsiteY72" fmla="*/ 387350 h 1179513"/>
              <a:gd name="connsiteX73" fmla="*/ 85725 w 1025525"/>
              <a:gd name="connsiteY73" fmla="*/ 365125 h 1179513"/>
              <a:gd name="connsiteX74" fmla="*/ 144463 w 1025525"/>
              <a:gd name="connsiteY74" fmla="*/ 331788 h 1179513"/>
              <a:gd name="connsiteX75" fmla="*/ 111125 w 1025525"/>
              <a:gd name="connsiteY75" fmla="*/ 276225 h 1179513"/>
              <a:gd name="connsiteX76" fmla="*/ 150813 w 1025525"/>
              <a:gd name="connsiteY76" fmla="*/ 206375 h 1179513"/>
              <a:gd name="connsiteX77" fmla="*/ 201613 w 1025525"/>
              <a:gd name="connsiteY77" fmla="*/ 258763 h 1179513"/>
              <a:gd name="connsiteX78" fmla="*/ 202396 w 1025525"/>
              <a:gd name="connsiteY78" fmla="*/ 259285 h 1179513"/>
              <a:gd name="connsiteX79" fmla="*/ 268385 w 1025525"/>
              <a:gd name="connsiteY79" fmla="*/ 168227 h 1179513"/>
              <a:gd name="connsiteX80" fmla="*/ 290443 w 1025525"/>
              <a:gd name="connsiteY80" fmla="*/ 162283 h 1179513"/>
              <a:gd name="connsiteX81" fmla="*/ 290443 w 1025525"/>
              <a:gd name="connsiteY81" fmla="*/ 119483 h 1179513"/>
              <a:gd name="connsiteX82" fmla="*/ 266000 w 1025525"/>
              <a:gd name="connsiteY82" fmla="*/ 102244 h 1179513"/>
              <a:gd name="connsiteX83" fmla="*/ 279116 w 1025525"/>
              <a:gd name="connsiteY83" fmla="*/ 29722 h 1179513"/>
              <a:gd name="connsiteX84" fmla="*/ 323829 w 1025525"/>
              <a:gd name="connsiteY84" fmla="*/ 10106 h 1179513"/>
              <a:gd name="connsiteX85" fmla="*/ 404312 w 1025525"/>
              <a:gd name="connsiteY85" fmla="*/ 66578 h 1179513"/>
              <a:gd name="connsiteX86" fmla="*/ 447833 w 1025525"/>
              <a:gd name="connsiteY86" fmla="*/ 6539 h 1179513"/>
              <a:gd name="connsiteX87" fmla="*/ 510431 w 1025525"/>
              <a:gd name="connsiteY87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67192 w 1025525"/>
              <a:gd name="connsiteY4" fmla="*/ 563532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270586 w 1025525"/>
              <a:gd name="connsiteY11" fmla="*/ 323546 h 1179513"/>
              <a:gd name="connsiteX12" fmla="*/ 314326 w 1025525"/>
              <a:gd name="connsiteY12" fmla="*/ 373063 h 1179513"/>
              <a:gd name="connsiteX13" fmla="*/ 287338 w 1025525"/>
              <a:gd name="connsiteY13" fmla="*/ 385763 h 1179513"/>
              <a:gd name="connsiteX14" fmla="*/ 287621 w 1025525"/>
              <a:gd name="connsiteY14" fmla="*/ 386913 h 1179513"/>
              <a:gd name="connsiteX15" fmla="*/ 316079 w 1025525"/>
              <a:gd name="connsiteY15" fmla="*/ 374499 h 1179513"/>
              <a:gd name="connsiteX16" fmla="*/ 270586 w 1025525"/>
              <a:gd name="connsiteY16" fmla="*/ 323546 h 1179513"/>
              <a:gd name="connsiteX17" fmla="*/ 228454 w 1025525"/>
              <a:gd name="connsiteY17" fmla="*/ 276657 h 1179513"/>
              <a:gd name="connsiteX18" fmla="*/ 229114 w 1025525"/>
              <a:gd name="connsiteY18" fmla="*/ 277097 h 1179513"/>
              <a:gd name="connsiteX19" fmla="*/ 229037 w 1025525"/>
              <a:gd name="connsiteY19" fmla="*/ 277011 h 1179513"/>
              <a:gd name="connsiteX20" fmla="*/ 228454 w 1025525"/>
              <a:gd name="connsiteY20" fmla="*/ 276657 h 1179513"/>
              <a:gd name="connsiteX21" fmla="*/ 510431 w 1025525"/>
              <a:gd name="connsiteY21" fmla="*/ 0 h 1179513"/>
              <a:gd name="connsiteX22" fmla="*/ 496123 w 1025525"/>
              <a:gd name="connsiteY22" fmla="*/ 61822 h 1179513"/>
              <a:gd name="connsiteX23" fmla="*/ 530701 w 1025525"/>
              <a:gd name="connsiteY23" fmla="*/ 96300 h 1179513"/>
              <a:gd name="connsiteX24" fmla="*/ 593895 w 1025525"/>
              <a:gd name="connsiteY24" fmla="*/ 80844 h 1179513"/>
              <a:gd name="connsiteX25" fmla="*/ 669013 w 1025525"/>
              <a:gd name="connsiteY25" fmla="*/ 101056 h 1179513"/>
              <a:gd name="connsiteX26" fmla="*/ 721477 w 1025525"/>
              <a:gd name="connsiteY26" fmla="*/ 309110 h 1179513"/>
              <a:gd name="connsiteX27" fmla="*/ 747112 w 1025525"/>
              <a:gd name="connsiteY27" fmla="*/ 357855 h 1179513"/>
              <a:gd name="connsiteX28" fmla="*/ 744727 w 1025525"/>
              <a:gd name="connsiteY28" fmla="*/ 399466 h 1179513"/>
              <a:gd name="connsiteX29" fmla="*/ 724458 w 1025525"/>
              <a:gd name="connsiteY29" fmla="*/ 421463 h 1179513"/>
              <a:gd name="connsiteX30" fmla="*/ 752478 w 1025525"/>
              <a:gd name="connsiteY30" fmla="*/ 452966 h 1179513"/>
              <a:gd name="connsiteX31" fmla="*/ 776921 w 1025525"/>
              <a:gd name="connsiteY31" fmla="*/ 459504 h 1179513"/>
              <a:gd name="connsiteX32" fmla="*/ 839519 w 1025525"/>
              <a:gd name="connsiteY32" fmla="*/ 540943 h 1179513"/>
              <a:gd name="connsiteX33" fmla="*/ 950407 w 1025525"/>
              <a:gd name="connsiteY33" fmla="*/ 502899 h 1179513"/>
              <a:gd name="connsiteX34" fmla="*/ 1025525 w 1025525"/>
              <a:gd name="connsiteY34" fmla="*/ 615843 h 1179513"/>
              <a:gd name="connsiteX35" fmla="*/ 863366 w 1025525"/>
              <a:gd name="connsiteY35" fmla="*/ 729381 h 1179513"/>
              <a:gd name="connsiteX36" fmla="*/ 861636 w 1025525"/>
              <a:gd name="connsiteY36" fmla="*/ 730035 h 1179513"/>
              <a:gd name="connsiteX37" fmla="*/ 884238 w 1025525"/>
              <a:gd name="connsiteY37" fmla="*/ 755651 h 1179513"/>
              <a:gd name="connsiteX38" fmla="*/ 925513 w 1025525"/>
              <a:gd name="connsiteY38" fmla="*/ 862013 h 1179513"/>
              <a:gd name="connsiteX39" fmla="*/ 908051 w 1025525"/>
              <a:gd name="connsiteY39" fmla="*/ 920750 h 1179513"/>
              <a:gd name="connsiteX40" fmla="*/ 968376 w 1025525"/>
              <a:gd name="connsiteY40" fmla="*/ 1020763 h 1179513"/>
              <a:gd name="connsiteX41" fmla="*/ 925513 w 1025525"/>
              <a:gd name="connsiteY41" fmla="*/ 1082675 h 1179513"/>
              <a:gd name="connsiteX42" fmla="*/ 862013 w 1025525"/>
              <a:gd name="connsiteY42" fmla="*/ 1141413 h 1179513"/>
              <a:gd name="connsiteX43" fmla="*/ 844551 w 1025525"/>
              <a:gd name="connsiteY43" fmla="*/ 1179513 h 1179513"/>
              <a:gd name="connsiteX44" fmla="*/ 809626 w 1025525"/>
              <a:gd name="connsiteY44" fmla="*/ 1160463 h 1179513"/>
              <a:gd name="connsiteX45" fmla="*/ 739776 w 1025525"/>
              <a:gd name="connsiteY45" fmla="*/ 1179513 h 1179513"/>
              <a:gd name="connsiteX46" fmla="*/ 730251 w 1025525"/>
              <a:gd name="connsiteY46" fmla="*/ 1146175 h 1179513"/>
              <a:gd name="connsiteX47" fmla="*/ 509588 w 1025525"/>
              <a:gd name="connsiteY47" fmla="*/ 1179513 h 1179513"/>
              <a:gd name="connsiteX48" fmla="*/ 468313 w 1025525"/>
              <a:gd name="connsiteY48" fmla="*/ 1122363 h 1179513"/>
              <a:gd name="connsiteX49" fmla="*/ 449263 w 1025525"/>
              <a:gd name="connsiteY49" fmla="*/ 1046163 h 1179513"/>
              <a:gd name="connsiteX50" fmla="*/ 414338 w 1025525"/>
              <a:gd name="connsiteY50" fmla="*/ 969963 h 1179513"/>
              <a:gd name="connsiteX51" fmla="*/ 431801 w 1025525"/>
              <a:gd name="connsiteY51" fmla="*/ 949325 h 1179513"/>
              <a:gd name="connsiteX52" fmla="*/ 432798 w 1025525"/>
              <a:gd name="connsiteY52" fmla="*/ 948812 h 1179513"/>
              <a:gd name="connsiteX53" fmla="*/ 431736 w 1025525"/>
              <a:gd name="connsiteY53" fmla="*/ 949325 h 1179513"/>
              <a:gd name="connsiteX54" fmla="*/ 388812 w 1025525"/>
              <a:gd name="connsiteY54" fmla="*/ 917820 h 1179513"/>
              <a:gd name="connsiteX55" fmla="*/ 387620 w 1025525"/>
              <a:gd name="connsiteY55" fmla="*/ 836976 h 1179513"/>
              <a:gd name="connsiteX56" fmla="*/ 262423 w 1025525"/>
              <a:gd name="connsiteY56" fmla="*/ 785854 h 1179513"/>
              <a:gd name="connsiteX57" fmla="*/ 261231 w 1025525"/>
              <a:gd name="connsiteY57" fmla="*/ 763265 h 1179513"/>
              <a:gd name="connsiteX58" fmla="*/ 291039 w 1025525"/>
              <a:gd name="connsiteY58" fmla="*/ 737109 h 1179513"/>
              <a:gd name="connsiteX59" fmla="*/ 291039 w 1025525"/>
              <a:gd name="connsiteY59" fmla="*/ 691932 h 1179513"/>
              <a:gd name="connsiteX60" fmla="*/ 290513 w 1025525"/>
              <a:gd name="connsiteY60" fmla="*/ 691607 h 1179513"/>
              <a:gd name="connsiteX61" fmla="*/ 290513 w 1025525"/>
              <a:gd name="connsiteY61" fmla="*/ 735013 h 1179513"/>
              <a:gd name="connsiteX62" fmla="*/ 261938 w 1025525"/>
              <a:gd name="connsiteY62" fmla="*/ 762001 h 1179513"/>
              <a:gd name="connsiteX63" fmla="*/ 214313 w 1025525"/>
              <a:gd name="connsiteY63" fmla="*/ 768351 h 1179513"/>
              <a:gd name="connsiteX64" fmla="*/ 138113 w 1025525"/>
              <a:gd name="connsiteY64" fmla="*/ 679451 h 1179513"/>
              <a:gd name="connsiteX65" fmla="*/ 39687 w 1025525"/>
              <a:gd name="connsiteY65" fmla="*/ 622301 h 1179513"/>
              <a:gd name="connsiteX66" fmla="*/ 63500 w 1025525"/>
              <a:gd name="connsiteY66" fmla="*/ 600075 h 1179513"/>
              <a:gd name="connsiteX67" fmla="*/ 44450 w 1025525"/>
              <a:gd name="connsiteY67" fmla="*/ 577850 h 1179513"/>
              <a:gd name="connsiteX68" fmla="*/ 0 w 1025525"/>
              <a:gd name="connsiteY68" fmla="*/ 544513 h 1179513"/>
              <a:gd name="connsiteX69" fmla="*/ 9525 w 1025525"/>
              <a:gd name="connsiteY69" fmla="*/ 447675 h 1179513"/>
              <a:gd name="connsiteX70" fmla="*/ 25400 w 1025525"/>
              <a:gd name="connsiteY70" fmla="*/ 407988 h 1179513"/>
              <a:gd name="connsiteX71" fmla="*/ 57150 w 1025525"/>
              <a:gd name="connsiteY71" fmla="*/ 387350 h 1179513"/>
              <a:gd name="connsiteX72" fmla="*/ 85725 w 1025525"/>
              <a:gd name="connsiteY72" fmla="*/ 365125 h 1179513"/>
              <a:gd name="connsiteX73" fmla="*/ 144463 w 1025525"/>
              <a:gd name="connsiteY73" fmla="*/ 331788 h 1179513"/>
              <a:gd name="connsiteX74" fmla="*/ 111125 w 1025525"/>
              <a:gd name="connsiteY74" fmla="*/ 276225 h 1179513"/>
              <a:gd name="connsiteX75" fmla="*/ 150813 w 1025525"/>
              <a:gd name="connsiteY75" fmla="*/ 206375 h 1179513"/>
              <a:gd name="connsiteX76" fmla="*/ 201613 w 1025525"/>
              <a:gd name="connsiteY76" fmla="*/ 258763 h 1179513"/>
              <a:gd name="connsiteX77" fmla="*/ 202396 w 1025525"/>
              <a:gd name="connsiteY77" fmla="*/ 259285 h 1179513"/>
              <a:gd name="connsiteX78" fmla="*/ 268385 w 1025525"/>
              <a:gd name="connsiteY78" fmla="*/ 168227 h 1179513"/>
              <a:gd name="connsiteX79" fmla="*/ 290443 w 1025525"/>
              <a:gd name="connsiteY79" fmla="*/ 162283 h 1179513"/>
              <a:gd name="connsiteX80" fmla="*/ 290443 w 1025525"/>
              <a:gd name="connsiteY80" fmla="*/ 119483 h 1179513"/>
              <a:gd name="connsiteX81" fmla="*/ 266000 w 1025525"/>
              <a:gd name="connsiteY81" fmla="*/ 102244 h 1179513"/>
              <a:gd name="connsiteX82" fmla="*/ 279116 w 1025525"/>
              <a:gd name="connsiteY82" fmla="*/ 29722 h 1179513"/>
              <a:gd name="connsiteX83" fmla="*/ 323829 w 1025525"/>
              <a:gd name="connsiteY83" fmla="*/ 10106 h 1179513"/>
              <a:gd name="connsiteX84" fmla="*/ 404312 w 1025525"/>
              <a:gd name="connsiteY84" fmla="*/ 66578 h 1179513"/>
              <a:gd name="connsiteX85" fmla="*/ 447833 w 1025525"/>
              <a:gd name="connsiteY85" fmla="*/ 6539 h 1179513"/>
              <a:gd name="connsiteX86" fmla="*/ 510431 w 1025525"/>
              <a:gd name="connsiteY86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31422 w 1025525"/>
              <a:gd name="connsiteY4" fmla="*/ 588499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70586 w 1025525"/>
              <a:gd name="connsiteY10" fmla="*/ 323546 h 1179513"/>
              <a:gd name="connsiteX11" fmla="*/ 314326 w 1025525"/>
              <a:gd name="connsiteY11" fmla="*/ 373063 h 1179513"/>
              <a:gd name="connsiteX12" fmla="*/ 287338 w 1025525"/>
              <a:gd name="connsiteY12" fmla="*/ 385763 h 1179513"/>
              <a:gd name="connsiteX13" fmla="*/ 287621 w 1025525"/>
              <a:gd name="connsiteY13" fmla="*/ 386913 h 1179513"/>
              <a:gd name="connsiteX14" fmla="*/ 316079 w 1025525"/>
              <a:gd name="connsiteY14" fmla="*/ 374499 h 1179513"/>
              <a:gd name="connsiteX15" fmla="*/ 270586 w 1025525"/>
              <a:gd name="connsiteY15" fmla="*/ 323546 h 1179513"/>
              <a:gd name="connsiteX16" fmla="*/ 228454 w 1025525"/>
              <a:gd name="connsiteY16" fmla="*/ 276657 h 1179513"/>
              <a:gd name="connsiteX17" fmla="*/ 229114 w 1025525"/>
              <a:gd name="connsiteY17" fmla="*/ 277097 h 1179513"/>
              <a:gd name="connsiteX18" fmla="*/ 229037 w 1025525"/>
              <a:gd name="connsiteY18" fmla="*/ 277011 h 1179513"/>
              <a:gd name="connsiteX19" fmla="*/ 228454 w 1025525"/>
              <a:gd name="connsiteY19" fmla="*/ 276657 h 1179513"/>
              <a:gd name="connsiteX20" fmla="*/ 510431 w 1025525"/>
              <a:gd name="connsiteY20" fmla="*/ 0 h 1179513"/>
              <a:gd name="connsiteX21" fmla="*/ 496123 w 1025525"/>
              <a:gd name="connsiteY21" fmla="*/ 61822 h 1179513"/>
              <a:gd name="connsiteX22" fmla="*/ 530701 w 1025525"/>
              <a:gd name="connsiteY22" fmla="*/ 96300 h 1179513"/>
              <a:gd name="connsiteX23" fmla="*/ 593895 w 1025525"/>
              <a:gd name="connsiteY23" fmla="*/ 80844 h 1179513"/>
              <a:gd name="connsiteX24" fmla="*/ 669013 w 1025525"/>
              <a:gd name="connsiteY24" fmla="*/ 101056 h 1179513"/>
              <a:gd name="connsiteX25" fmla="*/ 721477 w 1025525"/>
              <a:gd name="connsiteY25" fmla="*/ 309110 h 1179513"/>
              <a:gd name="connsiteX26" fmla="*/ 747112 w 1025525"/>
              <a:gd name="connsiteY26" fmla="*/ 357855 h 1179513"/>
              <a:gd name="connsiteX27" fmla="*/ 744727 w 1025525"/>
              <a:gd name="connsiteY27" fmla="*/ 399466 h 1179513"/>
              <a:gd name="connsiteX28" fmla="*/ 724458 w 1025525"/>
              <a:gd name="connsiteY28" fmla="*/ 421463 h 1179513"/>
              <a:gd name="connsiteX29" fmla="*/ 752478 w 1025525"/>
              <a:gd name="connsiteY29" fmla="*/ 452966 h 1179513"/>
              <a:gd name="connsiteX30" fmla="*/ 776921 w 1025525"/>
              <a:gd name="connsiteY30" fmla="*/ 459504 h 1179513"/>
              <a:gd name="connsiteX31" fmla="*/ 839519 w 1025525"/>
              <a:gd name="connsiteY31" fmla="*/ 540943 h 1179513"/>
              <a:gd name="connsiteX32" fmla="*/ 950407 w 1025525"/>
              <a:gd name="connsiteY32" fmla="*/ 502899 h 1179513"/>
              <a:gd name="connsiteX33" fmla="*/ 1025525 w 1025525"/>
              <a:gd name="connsiteY33" fmla="*/ 615843 h 1179513"/>
              <a:gd name="connsiteX34" fmla="*/ 863366 w 1025525"/>
              <a:gd name="connsiteY34" fmla="*/ 729381 h 1179513"/>
              <a:gd name="connsiteX35" fmla="*/ 861636 w 1025525"/>
              <a:gd name="connsiteY35" fmla="*/ 730035 h 1179513"/>
              <a:gd name="connsiteX36" fmla="*/ 884238 w 1025525"/>
              <a:gd name="connsiteY36" fmla="*/ 755651 h 1179513"/>
              <a:gd name="connsiteX37" fmla="*/ 925513 w 1025525"/>
              <a:gd name="connsiteY37" fmla="*/ 862013 h 1179513"/>
              <a:gd name="connsiteX38" fmla="*/ 908051 w 1025525"/>
              <a:gd name="connsiteY38" fmla="*/ 920750 h 1179513"/>
              <a:gd name="connsiteX39" fmla="*/ 968376 w 1025525"/>
              <a:gd name="connsiteY39" fmla="*/ 1020763 h 1179513"/>
              <a:gd name="connsiteX40" fmla="*/ 925513 w 1025525"/>
              <a:gd name="connsiteY40" fmla="*/ 1082675 h 1179513"/>
              <a:gd name="connsiteX41" fmla="*/ 862013 w 1025525"/>
              <a:gd name="connsiteY41" fmla="*/ 1141413 h 1179513"/>
              <a:gd name="connsiteX42" fmla="*/ 844551 w 1025525"/>
              <a:gd name="connsiteY42" fmla="*/ 1179513 h 1179513"/>
              <a:gd name="connsiteX43" fmla="*/ 809626 w 1025525"/>
              <a:gd name="connsiteY43" fmla="*/ 1160463 h 1179513"/>
              <a:gd name="connsiteX44" fmla="*/ 739776 w 1025525"/>
              <a:gd name="connsiteY44" fmla="*/ 1179513 h 1179513"/>
              <a:gd name="connsiteX45" fmla="*/ 730251 w 1025525"/>
              <a:gd name="connsiteY45" fmla="*/ 1146175 h 1179513"/>
              <a:gd name="connsiteX46" fmla="*/ 509588 w 1025525"/>
              <a:gd name="connsiteY46" fmla="*/ 1179513 h 1179513"/>
              <a:gd name="connsiteX47" fmla="*/ 468313 w 1025525"/>
              <a:gd name="connsiteY47" fmla="*/ 1122363 h 1179513"/>
              <a:gd name="connsiteX48" fmla="*/ 449263 w 1025525"/>
              <a:gd name="connsiteY48" fmla="*/ 1046163 h 1179513"/>
              <a:gd name="connsiteX49" fmla="*/ 414338 w 1025525"/>
              <a:gd name="connsiteY49" fmla="*/ 969963 h 1179513"/>
              <a:gd name="connsiteX50" fmla="*/ 431801 w 1025525"/>
              <a:gd name="connsiteY50" fmla="*/ 949325 h 1179513"/>
              <a:gd name="connsiteX51" fmla="*/ 432798 w 1025525"/>
              <a:gd name="connsiteY51" fmla="*/ 948812 h 1179513"/>
              <a:gd name="connsiteX52" fmla="*/ 431736 w 1025525"/>
              <a:gd name="connsiteY52" fmla="*/ 949325 h 1179513"/>
              <a:gd name="connsiteX53" fmla="*/ 388812 w 1025525"/>
              <a:gd name="connsiteY53" fmla="*/ 917820 h 1179513"/>
              <a:gd name="connsiteX54" fmla="*/ 387620 w 1025525"/>
              <a:gd name="connsiteY54" fmla="*/ 836976 h 1179513"/>
              <a:gd name="connsiteX55" fmla="*/ 262423 w 1025525"/>
              <a:gd name="connsiteY55" fmla="*/ 785854 h 1179513"/>
              <a:gd name="connsiteX56" fmla="*/ 261231 w 1025525"/>
              <a:gd name="connsiteY56" fmla="*/ 763265 h 1179513"/>
              <a:gd name="connsiteX57" fmla="*/ 291039 w 1025525"/>
              <a:gd name="connsiteY57" fmla="*/ 737109 h 1179513"/>
              <a:gd name="connsiteX58" fmla="*/ 291039 w 1025525"/>
              <a:gd name="connsiteY58" fmla="*/ 691932 h 1179513"/>
              <a:gd name="connsiteX59" fmla="*/ 290513 w 1025525"/>
              <a:gd name="connsiteY59" fmla="*/ 691607 h 1179513"/>
              <a:gd name="connsiteX60" fmla="*/ 290513 w 1025525"/>
              <a:gd name="connsiteY60" fmla="*/ 735013 h 1179513"/>
              <a:gd name="connsiteX61" fmla="*/ 261938 w 1025525"/>
              <a:gd name="connsiteY61" fmla="*/ 762001 h 1179513"/>
              <a:gd name="connsiteX62" fmla="*/ 214313 w 1025525"/>
              <a:gd name="connsiteY62" fmla="*/ 768351 h 1179513"/>
              <a:gd name="connsiteX63" fmla="*/ 138113 w 1025525"/>
              <a:gd name="connsiteY63" fmla="*/ 679451 h 1179513"/>
              <a:gd name="connsiteX64" fmla="*/ 39687 w 1025525"/>
              <a:gd name="connsiteY64" fmla="*/ 622301 h 1179513"/>
              <a:gd name="connsiteX65" fmla="*/ 63500 w 1025525"/>
              <a:gd name="connsiteY65" fmla="*/ 600075 h 1179513"/>
              <a:gd name="connsiteX66" fmla="*/ 44450 w 1025525"/>
              <a:gd name="connsiteY66" fmla="*/ 577850 h 1179513"/>
              <a:gd name="connsiteX67" fmla="*/ 0 w 1025525"/>
              <a:gd name="connsiteY67" fmla="*/ 544513 h 1179513"/>
              <a:gd name="connsiteX68" fmla="*/ 9525 w 1025525"/>
              <a:gd name="connsiteY68" fmla="*/ 447675 h 1179513"/>
              <a:gd name="connsiteX69" fmla="*/ 25400 w 1025525"/>
              <a:gd name="connsiteY69" fmla="*/ 407988 h 1179513"/>
              <a:gd name="connsiteX70" fmla="*/ 57150 w 1025525"/>
              <a:gd name="connsiteY70" fmla="*/ 387350 h 1179513"/>
              <a:gd name="connsiteX71" fmla="*/ 85725 w 1025525"/>
              <a:gd name="connsiteY71" fmla="*/ 365125 h 1179513"/>
              <a:gd name="connsiteX72" fmla="*/ 144463 w 1025525"/>
              <a:gd name="connsiteY72" fmla="*/ 331788 h 1179513"/>
              <a:gd name="connsiteX73" fmla="*/ 111125 w 1025525"/>
              <a:gd name="connsiteY73" fmla="*/ 276225 h 1179513"/>
              <a:gd name="connsiteX74" fmla="*/ 150813 w 1025525"/>
              <a:gd name="connsiteY74" fmla="*/ 206375 h 1179513"/>
              <a:gd name="connsiteX75" fmla="*/ 201613 w 1025525"/>
              <a:gd name="connsiteY75" fmla="*/ 258763 h 1179513"/>
              <a:gd name="connsiteX76" fmla="*/ 202396 w 1025525"/>
              <a:gd name="connsiteY76" fmla="*/ 259285 h 1179513"/>
              <a:gd name="connsiteX77" fmla="*/ 268385 w 1025525"/>
              <a:gd name="connsiteY77" fmla="*/ 168227 h 1179513"/>
              <a:gd name="connsiteX78" fmla="*/ 290443 w 1025525"/>
              <a:gd name="connsiteY78" fmla="*/ 162283 h 1179513"/>
              <a:gd name="connsiteX79" fmla="*/ 290443 w 1025525"/>
              <a:gd name="connsiteY79" fmla="*/ 119483 h 1179513"/>
              <a:gd name="connsiteX80" fmla="*/ 266000 w 1025525"/>
              <a:gd name="connsiteY80" fmla="*/ 102244 h 1179513"/>
              <a:gd name="connsiteX81" fmla="*/ 279116 w 1025525"/>
              <a:gd name="connsiteY81" fmla="*/ 29722 h 1179513"/>
              <a:gd name="connsiteX82" fmla="*/ 323829 w 1025525"/>
              <a:gd name="connsiteY82" fmla="*/ 10106 h 1179513"/>
              <a:gd name="connsiteX83" fmla="*/ 404312 w 1025525"/>
              <a:gd name="connsiteY83" fmla="*/ 66578 h 1179513"/>
              <a:gd name="connsiteX84" fmla="*/ 447833 w 1025525"/>
              <a:gd name="connsiteY84" fmla="*/ 6539 h 1179513"/>
              <a:gd name="connsiteX85" fmla="*/ 510431 w 1025525"/>
              <a:gd name="connsiteY85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31422 w 1025525"/>
              <a:gd name="connsiteY4" fmla="*/ 588499 h 1179513"/>
              <a:gd name="connsiteX5" fmla="*/ 230188 w 1025525"/>
              <a:gd name="connsiteY5" fmla="*/ 588963 h 1179513"/>
              <a:gd name="connsiteX6" fmla="*/ 217488 w 1025525"/>
              <a:gd name="connsiteY6" fmla="*/ 646113 h 1179513"/>
              <a:gd name="connsiteX7" fmla="*/ 217814 w 1025525"/>
              <a:gd name="connsiteY7" fmla="*/ 646312 h 1179513"/>
              <a:gd name="connsiteX8" fmla="*/ 231422 w 1025525"/>
              <a:gd name="connsiteY8" fmla="*/ 588499 h 1179513"/>
              <a:gd name="connsiteX9" fmla="*/ 270586 w 1025525"/>
              <a:gd name="connsiteY9" fmla="*/ 323546 h 1179513"/>
              <a:gd name="connsiteX10" fmla="*/ 314326 w 1025525"/>
              <a:gd name="connsiteY10" fmla="*/ 373063 h 1179513"/>
              <a:gd name="connsiteX11" fmla="*/ 287338 w 1025525"/>
              <a:gd name="connsiteY11" fmla="*/ 385763 h 1179513"/>
              <a:gd name="connsiteX12" fmla="*/ 287621 w 1025525"/>
              <a:gd name="connsiteY12" fmla="*/ 386913 h 1179513"/>
              <a:gd name="connsiteX13" fmla="*/ 316079 w 1025525"/>
              <a:gd name="connsiteY13" fmla="*/ 374499 h 1179513"/>
              <a:gd name="connsiteX14" fmla="*/ 270586 w 1025525"/>
              <a:gd name="connsiteY14" fmla="*/ 323546 h 1179513"/>
              <a:gd name="connsiteX15" fmla="*/ 228454 w 1025525"/>
              <a:gd name="connsiteY15" fmla="*/ 276657 h 1179513"/>
              <a:gd name="connsiteX16" fmla="*/ 229114 w 1025525"/>
              <a:gd name="connsiteY16" fmla="*/ 277097 h 1179513"/>
              <a:gd name="connsiteX17" fmla="*/ 229037 w 1025525"/>
              <a:gd name="connsiteY17" fmla="*/ 277011 h 1179513"/>
              <a:gd name="connsiteX18" fmla="*/ 228454 w 1025525"/>
              <a:gd name="connsiteY18" fmla="*/ 276657 h 1179513"/>
              <a:gd name="connsiteX19" fmla="*/ 510431 w 1025525"/>
              <a:gd name="connsiteY19" fmla="*/ 0 h 1179513"/>
              <a:gd name="connsiteX20" fmla="*/ 496123 w 1025525"/>
              <a:gd name="connsiteY20" fmla="*/ 61822 h 1179513"/>
              <a:gd name="connsiteX21" fmla="*/ 530701 w 1025525"/>
              <a:gd name="connsiteY21" fmla="*/ 96300 h 1179513"/>
              <a:gd name="connsiteX22" fmla="*/ 593895 w 1025525"/>
              <a:gd name="connsiteY22" fmla="*/ 80844 h 1179513"/>
              <a:gd name="connsiteX23" fmla="*/ 669013 w 1025525"/>
              <a:gd name="connsiteY23" fmla="*/ 101056 h 1179513"/>
              <a:gd name="connsiteX24" fmla="*/ 721477 w 1025525"/>
              <a:gd name="connsiteY24" fmla="*/ 309110 h 1179513"/>
              <a:gd name="connsiteX25" fmla="*/ 747112 w 1025525"/>
              <a:gd name="connsiteY25" fmla="*/ 357855 h 1179513"/>
              <a:gd name="connsiteX26" fmla="*/ 744727 w 1025525"/>
              <a:gd name="connsiteY26" fmla="*/ 399466 h 1179513"/>
              <a:gd name="connsiteX27" fmla="*/ 724458 w 1025525"/>
              <a:gd name="connsiteY27" fmla="*/ 421463 h 1179513"/>
              <a:gd name="connsiteX28" fmla="*/ 752478 w 1025525"/>
              <a:gd name="connsiteY28" fmla="*/ 452966 h 1179513"/>
              <a:gd name="connsiteX29" fmla="*/ 776921 w 1025525"/>
              <a:gd name="connsiteY29" fmla="*/ 459504 h 1179513"/>
              <a:gd name="connsiteX30" fmla="*/ 839519 w 1025525"/>
              <a:gd name="connsiteY30" fmla="*/ 540943 h 1179513"/>
              <a:gd name="connsiteX31" fmla="*/ 950407 w 1025525"/>
              <a:gd name="connsiteY31" fmla="*/ 502899 h 1179513"/>
              <a:gd name="connsiteX32" fmla="*/ 1025525 w 1025525"/>
              <a:gd name="connsiteY32" fmla="*/ 615843 h 1179513"/>
              <a:gd name="connsiteX33" fmla="*/ 863366 w 1025525"/>
              <a:gd name="connsiteY33" fmla="*/ 729381 h 1179513"/>
              <a:gd name="connsiteX34" fmla="*/ 861636 w 1025525"/>
              <a:gd name="connsiteY34" fmla="*/ 730035 h 1179513"/>
              <a:gd name="connsiteX35" fmla="*/ 884238 w 1025525"/>
              <a:gd name="connsiteY35" fmla="*/ 755651 h 1179513"/>
              <a:gd name="connsiteX36" fmla="*/ 925513 w 1025525"/>
              <a:gd name="connsiteY36" fmla="*/ 862013 h 1179513"/>
              <a:gd name="connsiteX37" fmla="*/ 908051 w 1025525"/>
              <a:gd name="connsiteY37" fmla="*/ 920750 h 1179513"/>
              <a:gd name="connsiteX38" fmla="*/ 968376 w 1025525"/>
              <a:gd name="connsiteY38" fmla="*/ 1020763 h 1179513"/>
              <a:gd name="connsiteX39" fmla="*/ 925513 w 1025525"/>
              <a:gd name="connsiteY39" fmla="*/ 1082675 h 1179513"/>
              <a:gd name="connsiteX40" fmla="*/ 862013 w 1025525"/>
              <a:gd name="connsiteY40" fmla="*/ 1141413 h 1179513"/>
              <a:gd name="connsiteX41" fmla="*/ 844551 w 1025525"/>
              <a:gd name="connsiteY41" fmla="*/ 1179513 h 1179513"/>
              <a:gd name="connsiteX42" fmla="*/ 809626 w 1025525"/>
              <a:gd name="connsiteY42" fmla="*/ 1160463 h 1179513"/>
              <a:gd name="connsiteX43" fmla="*/ 739776 w 1025525"/>
              <a:gd name="connsiteY43" fmla="*/ 1179513 h 1179513"/>
              <a:gd name="connsiteX44" fmla="*/ 730251 w 1025525"/>
              <a:gd name="connsiteY44" fmla="*/ 1146175 h 1179513"/>
              <a:gd name="connsiteX45" fmla="*/ 509588 w 1025525"/>
              <a:gd name="connsiteY45" fmla="*/ 1179513 h 1179513"/>
              <a:gd name="connsiteX46" fmla="*/ 468313 w 1025525"/>
              <a:gd name="connsiteY46" fmla="*/ 1122363 h 1179513"/>
              <a:gd name="connsiteX47" fmla="*/ 449263 w 1025525"/>
              <a:gd name="connsiteY47" fmla="*/ 1046163 h 1179513"/>
              <a:gd name="connsiteX48" fmla="*/ 414338 w 1025525"/>
              <a:gd name="connsiteY48" fmla="*/ 969963 h 1179513"/>
              <a:gd name="connsiteX49" fmla="*/ 431801 w 1025525"/>
              <a:gd name="connsiteY49" fmla="*/ 949325 h 1179513"/>
              <a:gd name="connsiteX50" fmla="*/ 432798 w 1025525"/>
              <a:gd name="connsiteY50" fmla="*/ 948812 h 1179513"/>
              <a:gd name="connsiteX51" fmla="*/ 431736 w 1025525"/>
              <a:gd name="connsiteY51" fmla="*/ 949325 h 1179513"/>
              <a:gd name="connsiteX52" fmla="*/ 388812 w 1025525"/>
              <a:gd name="connsiteY52" fmla="*/ 917820 h 1179513"/>
              <a:gd name="connsiteX53" fmla="*/ 387620 w 1025525"/>
              <a:gd name="connsiteY53" fmla="*/ 836976 h 1179513"/>
              <a:gd name="connsiteX54" fmla="*/ 262423 w 1025525"/>
              <a:gd name="connsiteY54" fmla="*/ 785854 h 1179513"/>
              <a:gd name="connsiteX55" fmla="*/ 261231 w 1025525"/>
              <a:gd name="connsiteY55" fmla="*/ 763265 h 1179513"/>
              <a:gd name="connsiteX56" fmla="*/ 291039 w 1025525"/>
              <a:gd name="connsiteY56" fmla="*/ 737109 h 1179513"/>
              <a:gd name="connsiteX57" fmla="*/ 291039 w 1025525"/>
              <a:gd name="connsiteY57" fmla="*/ 691932 h 1179513"/>
              <a:gd name="connsiteX58" fmla="*/ 290513 w 1025525"/>
              <a:gd name="connsiteY58" fmla="*/ 691607 h 1179513"/>
              <a:gd name="connsiteX59" fmla="*/ 290513 w 1025525"/>
              <a:gd name="connsiteY59" fmla="*/ 735013 h 1179513"/>
              <a:gd name="connsiteX60" fmla="*/ 261938 w 1025525"/>
              <a:gd name="connsiteY60" fmla="*/ 762001 h 1179513"/>
              <a:gd name="connsiteX61" fmla="*/ 214313 w 1025525"/>
              <a:gd name="connsiteY61" fmla="*/ 768351 h 1179513"/>
              <a:gd name="connsiteX62" fmla="*/ 138113 w 1025525"/>
              <a:gd name="connsiteY62" fmla="*/ 679451 h 1179513"/>
              <a:gd name="connsiteX63" fmla="*/ 39687 w 1025525"/>
              <a:gd name="connsiteY63" fmla="*/ 622301 h 1179513"/>
              <a:gd name="connsiteX64" fmla="*/ 63500 w 1025525"/>
              <a:gd name="connsiteY64" fmla="*/ 600075 h 1179513"/>
              <a:gd name="connsiteX65" fmla="*/ 44450 w 1025525"/>
              <a:gd name="connsiteY65" fmla="*/ 577850 h 1179513"/>
              <a:gd name="connsiteX66" fmla="*/ 0 w 1025525"/>
              <a:gd name="connsiteY66" fmla="*/ 544513 h 1179513"/>
              <a:gd name="connsiteX67" fmla="*/ 9525 w 1025525"/>
              <a:gd name="connsiteY67" fmla="*/ 447675 h 1179513"/>
              <a:gd name="connsiteX68" fmla="*/ 25400 w 1025525"/>
              <a:gd name="connsiteY68" fmla="*/ 407988 h 1179513"/>
              <a:gd name="connsiteX69" fmla="*/ 57150 w 1025525"/>
              <a:gd name="connsiteY69" fmla="*/ 387350 h 1179513"/>
              <a:gd name="connsiteX70" fmla="*/ 85725 w 1025525"/>
              <a:gd name="connsiteY70" fmla="*/ 365125 h 1179513"/>
              <a:gd name="connsiteX71" fmla="*/ 144463 w 1025525"/>
              <a:gd name="connsiteY71" fmla="*/ 331788 h 1179513"/>
              <a:gd name="connsiteX72" fmla="*/ 111125 w 1025525"/>
              <a:gd name="connsiteY72" fmla="*/ 276225 h 1179513"/>
              <a:gd name="connsiteX73" fmla="*/ 150813 w 1025525"/>
              <a:gd name="connsiteY73" fmla="*/ 206375 h 1179513"/>
              <a:gd name="connsiteX74" fmla="*/ 201613 w 1025525"/>
              <a:gd name="connsiteY74" fmla="*/ 258763 h 1179513"/>
              <a:gd name="connsiteX75" fmla="*/ 202396 w 1025525"/>
              <a:gd name="connsiteY75" fmla="*/ 259285 h 1179513"/>
              <a:gd name="connsiteX76" fmla="*/ 268385 w 1025525"/>
              <a:gd name="connsiteY76" fmla="*/ 168227 h 1179513"/>
              <a:gd name="connsiteX77" fmla="*/ 290443 w 1025525"/>
              <a:gd name="connsiteY77" fmla="*/ 162283 h 1179513"/>
              <a:gd name="connsiteX78" fmla="*/ 290443 w 1025525"/>
              <a:gd name="connsiteY78" fmla="*/ 119483 h 1179513"/>
              <a:gd name="connsiteX79" fmla="*/ 266000 w 1025525"/>
              <a:gd name="connsiteY79" fmla="*/ 102244 h 1179513"/>
              <a:gd name="connsiteX80" fmla="*/ 279116 w 1025525"/>
              <a:gd name="connsiteY80" fmla="*/ 29722 h 1179513"/>
              <a:gd name="connsiteX81" fmla="*/ 323829 w 1025525"/>
              <a:gd name="connsiteY81" fmla="*/ 10106 h 1179513"/>
              <a:gd name="connsiteX82" fmla="*/ 404312 w 1025525"/>
              <a:gd name="connsiteY82" fmla="*/ 66578 h 1179513"/>
              <a:gd name="connsiteX83" fmla="*/ 447833 w 1025525"/>
              <a:gd name="connsiteY83" fmla="*/ 6539 h 1179513"/>
              <a:gd name="connsiteX84" fmla="*/ 510431 w 1025525"/>
              <a:gd name="connsiteY84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17814 w 1025525"/>
              <a:gd name="connsiteY4" fmla="*/ 646312 h 1179513"/>
              <a:gd name="connsiteX5" fmla="*/ 230188 w 1025525"/>
              <a:gd name="connsiteY5" fmla="*/ 588963 h 1179513"/>
              <a:gd name="connsiteX6" fmla="*/ 217488 w 1025525"/>
              <a:gd name="connsiteY6" fmla="*/ 646113 h 1179513"/>
              <a:gd name="connsiteX7" fmla="*/ 217814 w 1025525"/>
              <a:gd name="connsiteY7" fmla="*/ 646312 h 1179513"/>
              <a:gd name="connsiteX8" fmla="*/ 270586 w 1025525"/>
              <a:gd name="connsiteY8" fmla="*/ 323546 h 1179513"/>
              <a:gd name="connsiteX9" fmla="*/ 314326 w 1025525"/>
              <a:gd name="connsiteY9" fmla="*/ 373063 h 1179513"/>
              <a:gd name="connsiteX10" fmla="*/ 287338 w 1025525"/>
              <a:gd name="connsiteY10" fmla="*/ 385763 h 1179513"/>
              <a:gd name="connsiteX11" fmla="*/ 287621 w 1025525"/>
              <a:gd name="connsiteY11" fmla="*/ 386913 h 1179513"/>
              <a:gd name="connsiteX12" fmla="*/ 316079 w 1025525"/>
              <a:gd name="connsiteY12" fmla="*/ 374499 h 1179513"/>
              <a:gd name="connsiteX13" fmla="*/ 270586 w 1025525"/>
              <a:gd name="connsiteY13" fmla="*/ 323546 h 1179513"/>
              <a:gd name="connsiteX14" fmla="*/ 228454 w 1025525"/>
              <a:gd name="connsiteY14" fmla="*/ 276657 h 1179513"/>
              <a:gd name="connsiteX15" fmla="*/ 229114 w 1025525"/>
              <a:gd name="connsiteY15" fmla="*/ 277097 h 1179513"/>
              <a:gd name="connsiteX16" fmla="*/ 229037 w 1025525"/>
              <a:gd name="connsiteY16" fmla="*/ 277011 h 1179513"/>
              <a:gd name="connsiteX17" fmla="*/ 228454 w 1025525"/>
              <a:gd name="connsiteY17" fmla="*/ 276657 h 1179513"/>
              <a:gd name="connsiteX18" fmla="*/ 510431 w 1025525"/>
              <a:gd name="connsiteY18" fmla="*/ 0 h 1179513"/>
              <a:gd name="connsiteX19" fmla="*/ 496123 w 1025525"/>
              <a:gd name="connsiteY19" fmla="*/ 61822 h 1179513"/>
              <a:gd name="connsiteX20" fmla="*/ 530701 w 1025525"/>
              <a:gd name="connsiteY20" fmla="*/ 96300 h 1179513"/>
              <a:gd name="connsiteX21" fmla="*/ 593895 w 1025525"/>
              <a:gd name="connsiteY21" fmla="*/ 80844 h 1179513"/>
              <a:gd name="connsiteX22" fmla="*/ 669013 w 1025525"/>
              <a:gd name="connsiteY22" fmla="*/ 101056 h 1179513"/>
              <a:gd name="connsiteX23" fmla="*/ 721477 w 1025525"/>
              <a:gd name="connsiteY23" fmla="*/ 309110 h 1179513"/>
              <a:gd name="connsiteX24" fmla="*/ 747112 w 1025525"/>
              <a:gd name="connsiteY24" fmla="*/ 357855 h 1179513"/>
              <a:gd name="connsiteX25" fmla="*/ 744727 w 1025525"/>
              <a:gd name="connsiteY25" fmla="*/ 399466 h 1179513"/>
              <a:gd name="connsiteX26" fmla="*/ 724458 w 1025525"/>
              <a:gd name="connsiteY26" fmla="*/ 421463 h 1179513"/>
              <a:gd name="connsiteX27" fmla="*/ 752478 w 1025525"/>
              <a:gd name="connsiteY27" fmla="*/ 452966 h 1179513"/>
              <a:gd name="connsiteX28" fmla="*/ 776921 w 1025525"/>
              <a:gd name="connsiteY28" fmla="*/ 459504 h 1179513"/>
              <a:gd name="connsiteX29" fmla="*/ 839519 w 1025525"/>
              <a:gd name="connsiteY29" fmla="*/ 540943 h 1179513"/>
              <a:gd name="connsiteX30" fmla="*/ 950407 w 1025525"/>
              <a:gd name="connsiteY30" fmla="*/ 502899 h 1179513"/>
              <a:gd name="connsiteX31" fmla="*/ 1025525 w 1025525"/>
              <a:gd name="connsiteY31" fmla="*/ 615843 h 1179513"/>
              <a:gd name="connsiteX32" fmla="*/ 863366 w 1025525"/>
              <a:gd name="connsiteY32" fmla="*/ 729381 h 1179513"/>
              <a:gd name="connsiteX33" fmla="*/ 861636 w 1025525"/>
              <a:gd name="connsiteY33" fmla="*/ 730035 h 1179513"/>
              <a:gd name="connsiteX34" fmla="*/ 884238 w 1025525"/>
              <a:gd name="connsiteY34" fmla="*/ 755651 h 1179513"/>
              <a:gd name="connsiteX35" fmla="*/ 925513 w 1025525"/>
              <a:gd name="connsiteY35" fmla="*/ 862013 h 1179513"/>
              <a:gd name="connsiteX36" fmla="*/ 908051 w 1025525"/>
              <a:gd name="connsiteY36" fmla="*/ 920750 h 1179513"/>
              <a:gd name="connsiteX37" fmla="*/ 968376 w 1025525"/>
              <a:gd name="connsiteY37" fmla="*/ 1020763 h 1179513"/>
              <a:gd name="connsiteX38" fmla="*/ 925513 w 1025525"/>
              <a:gd name="connsiteY38" fmla="*/ 1082675 h 1179513"/>
              <a:gd name="connsiteX39" fmla="*/ 862013 w 1025525"/>
              <a:gd name="connsiteY39" fmla="*/ 1141413 h 1179513"/>
              <a:gd name="connsiteX40" fmla="*/ 844551 w 1025525"/>
              <a:gd name="connsiteY40" fmla="*/ 1179513 h 1179513"/>
              <a:gd name="connsiteX41" fmla="*/ 809626 w 1025525"/>
              <a:gd name="connsiteY41" fmla="*/ 1160463 h 1179513"/>
              <a:gd name="connsiteX42" fmla="*/ 739776 w 1025525"/>
              <a:gd name="connsiteY42" fmla="*/ 1179513 h 1179513"/>
              <a:gd name="connsiteX43" fmla="*/ 730251 w 1025525"/>
              <a:gd name="connsiteY43" fmla="*/ 1146175 h 1179513"/>
              <a:gd name="connsiteX44" fmla="*/ 509588 w 1025525"/>
              <a:gd name="connsiteY44" fmla="*/ 1179513 h 1179513"/>
              <a:gd name="connsiteX45" fmla="*/ 468313 w 1025525"/>
              <a:gd name="connsiteY45" fmla="*/ 1122363 h 1179513"/>
              <a:gd name="connsiteX46" fmla="*/ 449263 w 1025525"/>
              <a:gd name="connsiteY46" fmla="*/ 1046163 h 1179513"/>
              <a:gd name="connsiteX47" fmla="*/ 414338 w 1025525"/>
              <a:gd name="connsiteY47" fmla="*/ 969963 h 1179513"/>
              <a:gd name="connsiteX48" fmla="*/ 431801 w 1025525"/>
              <a:gd name="connsiteY48" fmla="*/ 949325 h 1179513"/>
              <a:gd name="connsiteX49" fmla="*/ 432798 w 1025525"/>
              <a:gd name="connsiteY49" fmla="*/ 948812 h 1179513"/>
              <a:gd name="connsiteX50" fmla="*/ 431736 w 1025525"/>
              <a:gd name="connsiteY50" fmla="*/ 949325 h 1179513"/>
              <a:gd name="connsiteX51" fmla="*/ 388812 w 1025525"/>
              <a:gd name="connsiteY51" fmla="*/ 917820 h 1179513"/>
              <a:gd name="connsiteX52" fmla="*/ 387620 w 1025525"/>
              <a:gd name="connsiteY52" fmla="*/ 836976 h 1179513"/>
              <a:gd name="connsiteX53" fmla="*/ 262423 w 1025525"/>
              <a:gd name="connsiteY53" fmla="*/ 785854 h 1179513"/>
              <a:gd name="connsiteX54" fmla="*/ 261231 w 1025525"/>
              <a:gd name="connsiteY54" fmla="*/ 763265 h 1179513"/>
              <a:gd name="connsiteX55" fmla="*/ 291039 w 1025525"/>
              <a:gd name="connsiteY55" fmla="*/ 737109 h 1179513"/>
              <a:gd name="connsiteX56" fmla="*/ 291039 w 1025525"/>
              <a:gd name="connsiteY56" fmla="*/ 691932 h 1179513"/>
              <a:gd name="connsiteX57" fmla="*/ 290513 w 1025525"/>
              <a:gd name="connsiteY57" fmla="*/ 691607 h 1179513"/>
              <a:gd name="connsiteX58" fmla="*/ 290513 w 1025525"/>
              <a:gd name="connsiteY58" fmla="*/ 735013 h 1179513"/>
              <a:gd name="connsiteX59" fmla="*/ 261938 w 1025525"/>
              <a:gd name="connsiteY59" fmla="*/ 762001 h 1179513"/>
              <a:gd name="connsiteX60" fmla="*/ 214313 w 1025525"/>
              <a:gd name="connsiteY60" fmla="*/ 768351 h 1179513"/>
              <a:gd name="connsiteX61" fmla="*/ 138113 w 1025525"/>
              <a:gd name="connsiteY61" fmla="*/ 679451 h 1179513"/>
              <a:gd name="connsiteX62" fmla="*/ 39687 w 1025525"/>
              <a:gd name="connsiteY62" fmla="*/ 622301 h 1179513"/>
              <a:gd name="connsiteX63" fmla="*/ 63500 w 1025525"/>
              <a:gd name="connsiteY63" fmla="*/ 600075 h 1179513"/>
              <a:gd name="connsiteX64" fmla="*/ 44450 w 1025525"/>
              <a:gd name="connsiteY64" fmla="*/ 577850 h 1179513"/>
              <a:gd name="connsiteX65" fmla="*/ 0 w 1025525"/>
              <a:gd name="connsiteY65" fmla="*/ 544513 h 1179513"/>
              <a:gd name="connsiteX66" fmla="*/ 9525 w 1025525"/>
              <a:gd name="connsiteY66" fmla="*/ 447675 h 1179513"/>
              <a:gd name="connsiteX67" fmla="*/ 25400 w 1025525"/>
              <a:gd name="connsiteY67" fmla="*/ 407988 h 1179513"/>
              <a:gd name="connsiteX68" fmla="*/ 57150 w 1025525"/>
              <a:gd name="connsiteY68" fmla="*/ 387350 h 1179513"/>
              <a:gd name="connsiteX69" fmla="*/ 85725 w 1025525"/>
              <a:gd name="connsiteY69" fmla="*/ 365125 h 1179513"/>
              <a:gd name="connsiteX70" fmla="*/ 144463 w 1025525"/>
              <a:gd name="connsiteY70" fmla="*/ 331788 h 1179513"/>
              <a:gd name="connsiteX71" fmla="*/ 111125 w 1025525"/>
              <a:gd name="connsiteY71" fmla="*/ 276225 h 1179513"/>
              <a:gd name="connsiteX72" fmla="*/ 150813 w 1025525"/>
              <a:gd name="connsiteY72" fmla="*/ 206375 h 1179513"/>
              <a:gd name="connsiteX73" fmla="*/ 201613 w 1025525"/>
              <a:gd name="connsiteY73" fmla="*/ 258763 h 1179513"/>
              <a:gd name="connsiteX74" fmla="*/ 202396 w 1025525"/>
              <a:gd name="connsiteY74" fmla="*/ 259285 h 1179513"/>
              <a:gd name="connsiteX75" fmla="*/ 268385 w 1025525"/>
              <a:gd name="connsiteY75" fmla="*/ 168227 h 1179513"/>
              <a:gd name="connsiteX76" fmla="*/ 290443 w 1025525"/>
              <a:gd name="connsiteY76" fmla="*/ 162283 h 1179513"/>
              <a:gd name="connsiteX77" fmla="*/ 290443 w 1025525"/>
              <a:gd name="connsiteY77" fmla="*/ 119483 h 1179513"/>
              <a:gd name="connsiteX78" fmla="*/ 266000 w 1025525"/>
              <a:gd name="connsiteY78" fmla="*/ 102244 h 1179513"/>
              <a:gd name="connsiteX79" fmla="*/ 279116 w 1025525"/>
              <a:gd name="connsiteY79" fmla="*/ 29722 h 1179513"/>
              <a:gd name="connsiteX80" fmla="*/ 323829 w 1025525"/>
              <a:gd name="connsiteY80" fmla="*/ 10106 h 1179513"/>
              <a:gd name="connsiteX81" fmla="*/ 404312 w 1025525"/>
              <a:gd name="connsiteY81" fmla="*/ 66578 h 1179513"/>
              <a:gd name="connsiteX82" fmla="*/ 447833 w 1025525"/>
              <a:gd name="connsiteY82" fmla="*/ 6539 h 1179513"/>
              <a:gd name="connsiteX83" fmla="*/ 510431 w 1025525"/>
              <a:gd name="connsiteY83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17814 w 1025525"/>
              <a:gd name="connsiteY4" fmla="*/ 646312 h 1179513"/>
              <a:gd name="connsiteX5" fmla="*/ 217488 w 1025525"/>
              <a:gd name="connsiteY5" fmla="*/ 646113 h 1179513"/>
              <a:gd name="connsiteX6" fmla="*/ 217814 w 1025525"/>
              <a:gd name="connsiteY6" fmla="*/ 646312 h 1179513"/>
              <a:gd name="connsiteX7" fmla="*/ 270586 w 1025525"/>
              <a:gd name="connsiteY7" fmla="*/ 323546 h 1179513"/>
              <a:gd name="connsiteX8" fmla="*/ 314326 w 1025525"/>
              <a:gd name="connsiteY8" fmla="*/ 373063 h 1179513"/>
              <a:gd name="connsiteX9" fmla="*/ 287338 w 1025525"/>
              <a:gd name="connsiteY9" fmla="*/ 385763 h 1179513"/>
              <a:gd name="connsiteX10" fmla="*/ 287621 w 1025525"/>
              <a:gd name="connsiteY10" fmla="*/ 386913 h 1179513"/>
              <a:gd name="connsiteX11" fmla="*/ 316079 w 1025525"/>
              <a:gd name="connsiteY11" fmla="*/ 374499 h 1179513"/>
              <a:gd name="connsiteX12" fmla="*/ 270586 w 1025525"/>
              <a:gd name="connsiteY12" fmla="*/ 323546 h 1179513"/>
              <a:gd name="connsiteX13" fmla="*/ 228454 w 1025525"/>
              <a:gd name="connsiteY13" fmla="*/ 276657 h 1179513"/>
              <a:gd name="connsiteX14" fmla="*/ 229114 w 1025525"/>
              <a:gd name="connsiteY14" fmla="*/ 277097 h 1179513"/>
              <a:gd name="connsiteX15" fmla="*/ 229037 w 1025525"/>
              <a:gd name="connsiteY15" fmla="*/ 277011 h 1179513"/>
              <a:gd name="connsiteX16" fmla="*/ 228454 w 1025525"/>
              <a:gd name="connsiteY16" fmla="*/ 276657 h 1179513"/>
              <a:gd name="connsiteX17" fmla="*/ 510431 w 1025525"/>
              <a:gd name="connsiteY17" fmla="*/ 0 h 1179513"/>
              <a:gd name="connsiteX18" fmla="*/ 496123 w 1025525"/>
              <a:gd name="connsiteY18" fmla="*/ 61822 h 1179513"/>
              <a:gd name="connsiteX19" fmla="*/ 530701 w 1025525"/>
              <a:gd name="connsiteY19" fmla="*/ 96300 h 1179513"/>
              <a:gd name="connsiteX20" fmla="*/ 593895 w 1025525"/>
              <a:gd name="connsiteY20" fmla="*/ 80844 h 1179513"/>
              <a:gd name="connsiteX21" fmla="*/ 669013 w 1025525"/>
              <a:gd name="connsiteY21" fmla="*/ 101056 h 1179513"/>
              <a:gd name="connsiteX22" fmla="*/ 721477 w 1025525"/>
              <a:gd name="connsiteY22" fmla="*/ 309110 h 1179513"/>
              <a:gd name="connsiteX23" fmla="*/ 747112 w 1025525"/>
              <a:gd name="connsiteY23" fmla="*/ 357855 h 1179513"/>
              <a:gd name="connsiteX24" fmla="*/ 744727 w 1025525"/>
              <a:gd name="connsiteY24" fmla="*/ 399466 h 1179513"/>
              <a:gd name="connsiteX25" fmla="*/ 724458 w 1025525"/>
              <a:gd name="connsiteY25" fmla="*/ 421463 h 1179513"/>
              <a:gd name="connsiteX26" fmla="*/ 752478 w 1025525"/>
              <a:gd name="connsiteY26" fmla="*/ 452966 h 1179513"/>
              <a:gd name="connsiteX27" fmla="*/ 776921 w 1025525"/>
              <a:gd name="connsiteY27" fmla="*/ 459504 h 1179513"/>
              <a:gd name="connsiteX28" fmla="*/ 839519 w 1025525"/>
              <a:gd name="connsiteY28" fmla="*/ 540943 h 1179513"/>
              <a:gd name="connsiteX29" fmla="*/ 950407 w 1025525"/>
              <a:gd name="connsiteY29" fmla="*/ 502899 h 1179513"/>
              <a:gd name="connsiteX30" fmla="*/ 1025525 w 1025525"/>
              <a:gd name="connsiteY30" fmla="*/ 615843 h 1179513"/>
              <a:gd name="connsiteX31" fmla="*/ 863366 w 1025525"/>
              <a:gd name="connsiteY31" fmla="*/ 729381 h 1179513"/>
              <a:gd name="connsiteX32" fmla="*/ 861636 w 1025525"/>
              <a:gd name="connsiteY32" fmla="*/ 730035 h 1179513"/>
              <a:gd name="connsiteX33" fmla="*/ 884238 w 1025525"/>
              <a:gd name="connsiteY33" fmla="*/ 755651 h 1179513"/>
              <a:gd name="connsiteX34" fmla="*/ 925513 w 1025525"/>
              <a:gd name="connsiteY34" fmla="*/ 862013 h 1179513"/>
              <a:gd name="connsiteX35" fmla="*/ 908051 w 1025525"/>
              <a:gd name="connsiteY35" fmla="*/ 920750 h 1179513"/>
              <a:gd name="connsiteX36" fmla="*/ 968376 w 1025525"/>
              <a:gd name="connsiteY36" fmla="*/ 1020763 h 1179513"/>
              <a:gd name="connsiteX37" fmla="*/ 925513 w 1025525"/>
              <a:gd name="connsiteY37" fmla="*/ 1082675 h 1179513"/>
              <a:gd name="connsiteX38" fmla="*/ 862013 w 1025525"/>
              <a:gd name="connsiteY38" fmla="*/ 1141413 h 1179513"/>
              <a:gd name="connsiteX39" fmla="*/ 844551 w 1025525"/>
              <a:gd name="connsiteY39" fmla="*/ 1179513 h 1179513"/>
              <a:gd name="connsiteX40" fmla="*/ 809626 w 1025525"/>
              <a:gd name="connsiteY40" fmla="*/ 1160463 h 1179513"/>
              <a:gd name="connsiteX41" fmla="*/ 739776 w 1025525"/>
              <a:gd name="connsiteY41" fmla="*/ 1179513 h 1179513"/>
              <a:gd name="connsiteX42" fmla="*/ 730251 w 1025525"/>
              <a:gd name="connsiteY42" fmla="*/ 1146175 h 1179513"/>
              <a:gd name="connsiteX43" fmla="*/ 509588 w 1025525"/>
              <a:gd name="connsiteY43" fmla="*/ 1179513 h 1179513"/>
              <a:gd name="connsiteX44" fmla="*/ 468313 w 1025525"/>
              <a:gd name="connsiteY44" fmla="*/ 1122363 h 1179513"/>
              <a:gd name="connsiteX45" fmla="*/ 449263 w 1025525"/>
              <a:gd name="connsiteY45" fmla="*/ 1046163 h 1179513"/>
              <a:gd name="connsiteX46" fmla="*/ 414338 w 1025525"/>
              <a:gd name="connsiteY46" fmla="*/ 969963 h 1179513"/>
              <a:gd name="connsiteX47" fmla="*/ 431801 w 1025525"/>
              <a:gd name="connsiteY47" fmla="*/ 949325 h 1179513"/>
              <a:gd name="connsiteX48" fmla="*/ 432798 w 1025525"/>
              <a:gd name="connsiteY48" fmla="*/ 948812 h 1179513"/>
              <a:gd name="connsiteX49" fmla="*/ 431736 w 1025525"/>
              <a:gd name="connsiteY49" fmla="*/ 949325 h 1179513"/>
              <a:gd name="connsiteX50" fmla="*/ 388812 w 1025525"/>
              <a:gd name="connsiteY50" fmla="*/ 917820 h 1179513"/>
              <a:gd name="connsiteX51" fmla="*/ 387620 w 1025525"/>
              <a:gd name="connsiteY51" fmla="*/ 836976 h 1179513"/>
              <a:gd name="connsiteX52" fmla="*/ 262423 w 1025525"/>
              <a:gd name="connsiteY52" fmla="*/ 785854 h 1179513"/>
              <a:gd name="connsiteX53" fmla="*/ 261231 w 1025525"/>
              <a:gd name="connsiteY53" fmla="*/ 763265 h 1179513"/>
              <a:gd name="connsiteX54" fmla="*/ 291039 w 1025525"/>
              <a:gd name="connsiteY54" fmla="*/ 737109 h 1179513"/>
              <a:gd name="connsiteX55" fmla="*/ 291039 w 1025525"/>
              <a:gd name="connsiteY55" fmla="*/ 691932 h 1179513"/>
              <a:gd name="connsiteX56" fmla="*/ 290513 w 1025525"/>
              <a:gd name="connsiteY56" fmla="*/ 691607 h 1179513"/>
              <a:gd name="connsiteX57" fmla="*/ 290513 w 1025525"/>
              <a:gd name="connsiteY57" fmla="*/ 735013 h 1179513"/>
              <a:gd name="connsiteX58" fmla="*/ 261938 w 1025525"/>
              <a:gd name="connsiteY58" fmla="*/ 762001 h 1179513"/>
              <a:gd name="connsiteX59" fmla="*/ 214313 w 1025525"/>
              <a:gd name="connsiteY59" fmla="*/ 768351 h 1179513"/>
              <a:gd name="connsiteX60" fmla="*/ 138113 w 1025525"/>
              <a:gd name="connsiteY60" fmla="*/ 679451 h 1179513"/>
              <a:gd name="connsiteX61" fmla="*/ 39687 w 1025525"/>
              <a:gd name="connsiteY61" fmla="*/ 622301 h 1179513"/>
              <a:gd name="connsiteX62" fmla="*/ 63500 w 1025525"/>
              <a:gd name="connsiteY62" fmla="*/ 600075 h 1179513"/>
              <a:gd name="connsiteX63" fmla="*/ 44450 w 1025525"/>
              <a:gd name="connsiteY63" fmla="*/ 577850 h 1179513"/>
              <a:gd name="connsiteX64" fmla="*/ 0 w 1025525"/>
              <a:gd name="connsiteY64" fmla="*/ 544513 h 1179513"/>
              <a:gd name="connsiteX65" fmla="*/ 9525 w 1025525"/>
              <a:gd name="connsiteY65" fmla="*/ 447675 h 1179513"/>
              <a:gd name="connsiteX66" fmla="*/ 25400 w 1025525"/>
              <a:gd name="connsiteY66" fmla="*/ 407988 h 1179513"/>
              <a:gd name="connsiteX67" fmla="*/ 57150 w 1025525"/>
              <a:gd name="connsiteY67" fmla="*/ 387350 h 1179513"/>
              <a:gd name="connsiteX68" fmla="*/ 85725 w 1025525"/>
              <a:gd name="connsiteY68" fmla="*/ 365125 h 1179513"/>
              <a:gd name="connsiteX69" fmla="*/ 144463 w 1025525"/>
              <a:gd name="connsiteY69" fmla="*/ 331788 h 1179513"/>
              <a:gd name="connsiteX70" fmla="*/ 111125 w 1025525"/>
              <a:gd name="connsiteY70" fmla="*/ 276225 h 1179513"/>
              <a:gd name="connsiteX71" fmla="*/ 150813 w 1025525"/>
              <a:gd name="connsiteY71" fmla="*/ 206375 h 1179513"/>
              <a:gd name="connsiteX72" fmla="*/ 201613 w 1025525"/>
              <a:gd name="connsiteY72" fmla="*/ 258763 h 1179513"/>
              <a:gd name="connsiteX73" fmla="*/ 202396 w 1025525"/>
              <a:gd name="connsiteY73" fmla="*/ 259285 h 1179513"/>
              <a:gd name="connsiteX74" fmla="*/ 268385 w 1025525"/>
              <a:gd name="connsiteY74" fmla="*/ 168227 h 1179513"/>
              <a:gd name="connsiteX75" fmla="*/ 290443 w 1025525"/>
              <a:gd name="connsiteY75" fmla="*/ 162283 h 1179513"/>
              <a:gd name="connsiteX76" fmla="*/ 290443 w 1025525"/>
              <a:gd name="connsiteY76" fmla="*/ 119483 h 1179513"/>
              <a:gd name="connsiteX77" fmla="*/ 266000 w 1025525"/>
              <a:gd name="connsiteY77" fmla="*/ 102244 h 1179513"/>
              <a:gd name="connsiteX78" fmla="*/ 279116 w 1025525"/>
              <a:gd name="connsiteY78" fmla="*/ 29722 h 1179513"/>
              <a:gd name="connsiteX79" fmla="*/ 323829 w 1025525"/>
              <a:gd name="connsiteY79" fmla="*/ 10106 h 1179513"/>
              <a:gd name="connsiteX80" fmla="*/ 404312 w 1025525"/>
              <a:gd name="connsiteY80" fmla="*/ 66578 h 1179513"/>
              <a:gd name="connsiteX81" fmla="*/ 447833 w 1025525"/>
              <a:gd name="connsiteY81" fmla="*/ 6539 h 1179513"/>
              <a:gd name="connsiteX82" fmla="*/ 510431 w 1025525"/>
              <a:gd name="connsiteY82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70586 w 1025525"/>
              <a:gd name="connsiteY4" fmla="*/ 323546 h 1179513"/>
              <a:gd name="connsiteX5" fmla="*/ 314326 w 1025525"/>
              <a:gd name="connsiteY5" fmla="*/ 373063 h 1179513"/>
              <a:gd name="connsiteX6" fmla="*/ 287338 w 1025525"/>
              <a:gd name="connsiteY6" fmla="*/ 385763 h 1179513"/>
              <a:gd name="connsiteX7" fmla="*/ 287621 w 1025525"/>
              <a:gd name="connsiteY7" fmla="*/ 386913 h 1179513"/>
              <a:gd name="connsiteX8" fmla="*/ 316079 w 1025525"/>
              <a:gd name="connsiteY8" fmla="*/ 374499 h 1179513"/>
              <a:gd name="connsiteX9" fmla="*/ 270586 w 1025525"/>
              <a:gd name="connsiteY9" fmla="*/ 323546 h 1179513"/>
              <a:gd name="connsiteX10" fmla="*/ 228454 w 1025525"/>
              <a:gd name="connsiteY10" fmla="*/ 276657 h 1179513"/>
              <a:gd name="connsiteX11" fmla="*/ 229114 w 1025525"/>
              <a:gd name="connsiteY11" fmla="*/ 277097 h 1179513"/>
              <a:gd name="connsiteX12" fmla="*/ 229037 w 1025525"/>
              <a:gd name="connsiteY12" fmla="*/ 277011 h 1179513"/>
              <a:gd name="connsiteX13" fmla="*/ 228454 w 1025525"/>
              <a:gd name="connsiteY13" fmla="*/ 276657 h 1179513"/>
              <a:gd name="connsiteX14" fmla="*/ 510431 w 1025525"/>
              <a:gd name="connsiteY14" fmla="*/ 0 h 1179513"/>
              <a:gd name="connsiteX15" fmla="*/ 496123 w 1025525"/>
              <a:gd name="connsiteY15" fmla="*/ 61822 h 1179513"/>
              <a:gd name="connsiteX16" fmla="*/ 530701 w 1025525"/>
              <a:gd name="connsiteY16" fmla="*/ 96300 h 1179513"/>
              <a:gd name="connsiteX17" fmla="*/ 593895 w 1025525"/>
              <a:gd name="connsiteY17" fmla="*/ 80844 h 1179513"/>
              <a:gd name="connsiteX18" fmla="*/ 669013 w 1025525"/>
              <a:gd name="connsiteY18" fmla="*/ 101056 h 1179513"/>
              <a:gd name="connsiteX19" fmla="*/ 721477 w 1025525"/>
              <a:gd name="connsiteY19" fmla="*/ 309110 h 1179513"/>
              <a:gd name="connsiteX20" fmla="*/ 747112 w 1025525"/>
              <a:gd name="connsiteY20" fmla="*/ 357855 h 1179513"/>
              <a:gd name="connsiteX21" fmla="*/ 744727 w 1025525"/>
              <a:gd name="connsiteY21" fmla="*/ 399466 h 1179513"/>
              <a:gd name="connsiteX22" fmla="*/ 724458 w 1025525"/>
              <a:gd name="connsiteY22" fmla="*/ 421463 h 1179513"/>
              <a:gd name="connsiteX23" fmla="*/ 752478 w 1025525"/>
              <a:gd name="connsiteY23" fmla="*/ 452966 h 1179513"/>
              <a:gd name="connsiteX24" fmla="*/ 776921 w 1025525"/>
              <a:gd name="connsiteY24" fmla="*/ 459504 h 1179513"/>
              <a:gd name="connsiteX25" fmla="*/ 839519 w 1025525"/>
              <a:gd name="connsiteY25" fmla="*/ 540943 h 1179513"/>
              <a:gd name="connsiteX26" fmla="*/ 950407 w 1025525"/>
              <a:gd name="connsiteY26" fmla="*/ 502899 h 1179513"/>
              <a:gd name="connsiteX27" fmla="*/ 1025525 w 1025525"/>
              <a:gd name="connsiteY27" fmla="*/ 615843 h 1179513"/>
              <a:gd name="connsiteX28" fmla="*/ 863366 w 1025525"/>
              <a:gd name="connsiteY28" fmla="*/ 729381 h 1179513"/>
              <a:gd name="connsiteX29" fmla="*/ 861636 w 1025525"/>
              <a:gd name="connsiteY29" fmla="*/ 730035 h 1179513"/>
              <a:gd name="connsiteX30" fmla="*/ 884238 w 1025525"/>
              <a:gd name="connsiteY30" fmla="*/ 755651 h 1179513"/>
              <a:gd name="connsiteX31" fmla="*/ 925513 w 1025525"/>
              <a:gd name="connsiteY31" fmla="*/ 862013 h 1179513"/>
              <a:gd name="connsiteX32" fmla="*/ 908051 w 1025525"/>
              <a:gd name="connsiteY32" fmla="*/ 920750 h 1179513"/>
              <a:gd name="connsiteX33" fmla="*/ 968376 w 1025525"/>
              <a:gd name="connsiteY33" fmla="*/ 1020763 h 1179513"/>
              <a:gd name="connsiteX34" fmla="*/ 925513 w 1025525"/>
              <a:gd name="connsiteY34" fmla="*/ 1082675 h 1179513"/>
              <a:gd name="connsiteX35" fmla="*/ 862013 w 1025525"/>
              <a:gd name="connsiteY35" fmla="*/ 1141413 h 1179513"/>
              <a:gd name="connsiteX36" fmla="*/ 844551 w 1025525"/>
              <a:gd name="connsiteY36" fmla="*/ 1179513 h 1179513"/>
              <a:gd name="connsiteX37" fmla="*/ 809626 w 1025525"/>
              <a:gd name="connsiteY37" fmla="*/ 1160463 h 1179513"/>
              <a:gd name="connsiteX38" fmla="*/ 739776 w 1025525"/>
              <a:gd name="connsiteY38" fmla="*/ 1179513 h 1179513"/>
              <a:gd name="connsiteX39" fmla="*/ 730251 w 1025525"/>
              <a:gd name="connsiteY39" fmla="*/ 1146175 h 1179513"/>
              <a:gd name="connsiteX40" fmla="*/ 509588 w 1025525"/>
              <a:gd name="connsiteY40" fmla="*/ 1179513 h 1179513"/>
              <a:gd name="connsiteX41" fmla="*/ 468313 w 1025525"/>
              <a:gd name="connsiteY41" fmla="*/ 1122363 h 1179513"/>
              <a:gd name="connsiteX42" fmla="*/ 449263 w 1025525"/>
              <a:gd name="connsiteY42" fmla="*/ 1046163 h 1179513"/>
              <a:gd name="connsiteX43" fmla="*/ 414338 w 1025525"/>
              <a:gd name="connsiteY43" fmla="*/ 969963 h 1179513"/>
              <a:gd name="connsiteX44" fmla="*/ 431801 w 1025525"/>
              <a:gd name="connsiteY44" fmla="*/ 949325 h 1179513"/>
              <a:gd name="connsiteX45" fmla="*/ 432798 w 1025525"/>
              <a:gd name="connsiteY45" fmla="*/ 948812 h 1179513"/>
              <a:gd name="connsiteX46" fmla="*/ 431736 w 1025525"/>
              <a:gd name="connsiteY46" fmla="*/ 949325 h 1179513"/>
              <a:gd name="connsiteX47" fmla="*/ 388812 w 1025525"/>
              <a:gd name="connsiteY47" fmla="*/ 917820 h 1179513"/>
              <a:gd name="connsiteX48" fmla="*/ 387620 w 1025525"/>
              <a:gd name="connsiteY48" fmla="*/ 836976 h 1179513"/>
              <a:gd name="connsiteX49" fmla="*/ 262423 w 1025525"/>
              <a:gd name="connsiteY49" fmla="*/ 785854 h 1179513"/>
              <a:gd name="connsiteX50" fmla="*/ 261231 w 1025525"/>
              <a:gd name="connsiteY50" fmla="*/ 763265 h 1179513"/>
              <a:gd name="connsiteX51" fmla="*/ 291039 w 1025525"/>
              <a:gd name="connsiteY51" fmla="*/ 737109 h 1179513"/>
              <a:gd name="connsiteX52" fmla="*/ 291039 w 1025525"/>
              <a:gd name="connsiteY52" fmla="*/ 691932 h 1179513"/>
              <a:gd name="connsiteX53" fmla="*/ 290513 w 1025525"/>
              <a:gd name="connsiteY53" fmla="*/ 691607 h 1179513"/>
              <a:gd name="connsiteX54" fmla="*/ 290513 w 1025525"/>
              <a:gd name="connsiteY54" fmla="*/ 735013 h 1179513"/>
              <a:gd name="connsiteX55" fmla="*/ 261938 w 1025525"/>
              <a:gd name="connsiteY55" fmla="*/ 762001 h 1179513"/>
              <a:gd name="connsiteX56" fmla="*/ 214313 w 1025525"/>
              <a:gd name="connsiteY56" fmla="*/ 768351 h 1179513"/>
              <a:gd name="connsiteX57" fmla="*/ 138113 w 1025525"/>
              <a:gd name="connsiteY57" fmla="*/ 679451 h 1179513"/>
              <a:gd name="connsiteX58" fmla="*/ 39687 w 1025525"/>
              <a:gd name="connsiteY58" fmla="*/ 622301 h 1179513"/>
              <a:gd name="connsiteX59" fmla="*/ 63500 w 1025525"/>
              <a:gd name="connsiteY59" fmla="*/ 600075 h 1179513"/>
              <a:gd name="connsiteX60" fmla="*/ 44450 w 1025525"/>
              <a:gd name="connsiteY60" fmla="*/ 577850 h 1179513"/>
              <a:gd name="connsiteX61" fmla="*/ 0 w 1025525"/>
              <a:gd name="connsiteY61" fmla="*/ 544513 h 1179513"/>
              <a:gd name="connsiteX62" fmla="*/ 9525 w 1025525"/>
              <a:gd name="connsiteY62" fmla="*/ 447675 h 1179513"/>
              <a:gd name="connsiteX63" fmla="*/ 25400 w 1025525"/>
              <a:gd name="connsiteY63" fmla="*/ 407988 h 1179513"/>
              <a:gd name="connsiteX64" fmla="*/ 57150 w 1025525"/>
              <a:gd name="connsiteY64" fmla="*/ 387350 h 1179513"/>
              <a:gd name="connsiteX65" fmla="*/ 85725 w 1025525"/>
              <a:gd name="connsiteY65" fmla="*/ 365125 h 1179513"/>
              <a:gd name="connsiteX66" fmla="*/ 144463 w 1025525"/>
              <a:gd name="connsiteY66" fmla="*/ 331788 h 1179513"/>
              <a:gd name="connsiteX67" fmla="*/ 111125 w 1025525"/>
              <a:gd name="connsiteY67" fmla="*/ 276225 h 1179513"/>
              <a:gd name="connsiteX68" fmla="*/ 150813 w 1025525"/>
              <a:gd name="connsiteY68" fmla="*/ 206375 h 1179513"/>
              <a:gd name="connsiteX69" fmla="*/ 201613 w 1025525"/>
              <a:gd name="connsiteY69" fmla="*/ 258763 h 1179513"/>
              <a:gd name="connsiteX70" fmla="*/ 202396 w 1025525"/>
              <a:gd name="connsiteY70" fmla="*/ 259285 h 1179513"/>
              <a:gd name="connsiteX71" fmla="*/ 268385 w 1025525"/>
              <a:gd name="connsiteY71" fmla="*/ 168227 h 1179513"/>
              <a:gd name="connsiteX72" fmla="*/ 290443 w 1025525"/>
              <a:gd name="connsiteY72" fmla="*/ 162283 h 1179513"/>
              <a:gd name="connsiteX73" fmla="*/ 290443 w 1025525"/>
              <a:gd name="connsiteY73" fmla="*/ 119483 h 1179513"/>
              <a:gd name="connsiteX74" fmla="*/ 266000 w 1025525"/>
              <a:gd name="connsiteY74" fmla="*/ 102244 h 1179513"/>
              <a:gd name="connsiteX75" fmla="*/ 279116 w 1025525"/>
              <a:gd name="connsiteY75" fmla="*/ 29722 h 1179513"/>
              <a:gd name="connsiteX76" fmla="*/ 323829 w 1025525"/>
              <a:gd name="connsiteY76" fmla="*/ 10106 h 1179513"/>
              <a:gd name="connsiteX77" fmla="*/ 404312 w 1025525"/>
              <a:gd name="connsiteY77" fmla="*/ 66578 h 1179513"/>
              <a:gd name="connsiteX78" fmla="*/ 447833 w 1025525"/>
              <a:gd name="connsiteY78" fmla="*/ 6539 h 1179513"/>
              <a:gd name="connsiteX79" fmla="*/ 510431 w 1025525"/>
              <a:gd name="connsiteY79" fmla="*/ 0 h 1179513"/>
              <a:gd name="connsiteX0" fmla="*/ 624452 w 1025525"/>
              <a:gd name="connsiteY0" fmla="*/ 831287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270586 w 1025525"/>
              <a:gd name="connsiteY3" fmla="*/ 323546 h 1179513"/>
              <a:gd name="connsiteX4" fmla="*/ 314326 w 1025525"/>
              <a:gd name="connsiteY4" fmla="*/ 373063 h 1179513"/>
              <a:gd name="connsiteX5" fmla="*/ 287338 w 1025525"/>
              <a:gd name="connsiteY5" fmla="*/ 385763 h 1179513"/>
              <a:gd name="connsiteX6" fmla="*/ 287621 w 1025525"/>
              <a:gd name="connsiteY6" fmla="*/ 386913 h 1179513"/>
              <a:gd name="connsiteX7" fmla="*/ 316079 w 1025525"/>
              <a:gd name="connsiteY7" fmla="*/ 374499 h 1179513"/>
              <a:gd name="connsiteX8" fmla="*/ 270586 w 1025525"/>
              <a:gd name="connsiteY8" fmla="*/ 323546 h 1179513"/>
              <a:gd name="connsiteX9" fmla="*/ 228454 w 1025525"/>
              <a:gd name="connsiteY9" fmla="*/ 276657 h 1179513"/>
              <a:gd name="connsiteX10" fmla="*/ 229114 w 1025525"/>
              <a:gd name="connsiteY10" fmla="*/ 277097 h 1179513"/>
              <a:gd name="connsiteX11" fmla="*/ 229037 w 1025525"/>
              <a:gd name="connsiteY11" fmla="*/ 277011 h 1179513"/>
              <a:gd name="connsiteX12" fmla="*/ 228454 w 1025525"/>
              <a:gd name="connsiteY12" fmla="*/ 276657 h 1179513"/>
              <a:gd name="connsiteX13" fmla="*/ 510431 w 1025525"/>
              <a:gd name="connsiteY13" fmla="*/ 0 h 1179513"/>
              <a:gd name="connsiteX14" fmla="*/ 496123 w 1025525"/>
              <a:gd name="connsiteY14" fmla="*/ 61822 h 1179513"/>
              <a:gd name="connsiteX15" fmla="*/ 530701 w 1025525"/>
              <a:gd name="connsiteY15" fmla="*/ 96300 h 1179513"/>
              <a:gd name="connsiteX16" fmla="*/ 593895 w 1025525"/>
              <a:gd name="connsiteY16" fmla="*/ 80844 h 1179513"/>
              <a:gd name="connsiteX17" fmla="*/ 669013 w 1025525"/>
              <a:gd name="connsiteY17" fmla="*/ 101056 h 1179513"/>
              <a:gd name="connsiteX18" fmla="*/ 721477 w 1025525"/>
              <a:gd name="connsiteY18" fmla="*/ 309110 h 1179513"/>
              <a:gd name="connsiteX19" fmla="*/ 747112 w 1025525"/>
              <a:gd name="connsiteY19" fmla="*/ 357855 h 1179513"/>
              <a:gd name="connsiteX20" fmla="*/ 744727 w 1025525"/>
              <a:gd name="connsiteY20" fmla="*/ 399466 h 1179513"/>
              <a:gd name="connsiteX21" fmla="*/ 724458 w 1025525"/>
              <a:gd name="connsiteY21" fmla="*/ 421463 h 1179513"/>
              <a:gd name="connsiteX22" fmla="*/ 752478 w 1025525"/>
              <a:gd name="connsiteY22" fmla="*/ 452966 h 1179513"/>
              <a:gd name="connsiteX23" fmla="*/ 776921 w 1025525"/>
              <a:gd name="connsiteY23" fmla="*/ 459504 h 1179513"/>
              <a:gd name="connsiteX24" fmla="*/ 839519 w 1025525"/>
              <a:gd name="connsiteY24" fmla="*/ 540943 h 1179513"/>
              <a:gd name="connsiteX25" fmla="*/ 950407 w 1025525"/>
              <a:gd name="connsiteY25" fmla="*/ 502899 h 1179513"/>
              <a:gd name="connsiteX26" fmla="*/ 1025525 w 1025525"/>
              <a:gd name="connsiteY26" fmla="*/ 615843 h 1179513"/>
              <a:gd name="connsiteX27" fmla="*/ 863366 w 1025525"/>
              <a:gd name="connsiteY27" fmla="*/ 729381 h 1179513"/>
              <a:gd name="connsiteX28" fmla="*/ 861636 w 1025525"/>
              <a:gd name="connsiteY28" fmla="*/ 730035 h 1179513"/>
              <a:gd name="connsiteX29" fmla="*/ 884238 w 1025525"/>
              <a:gd name="connsiteY29" fmla="*/ 755651 h 1179513"/>
              <a:gd name="connsiteX30" fmla="*/ 925513 w 1025525"/>
              <a:gd name="connsiteY30" fmla="*/ 862013 h 1179513"/>
              <a:gd name="connsiteX31" fmla="*/ 908051 w 1025525"/>
              <a:gd name="connsiteY31" fmla="*/ 920750 h 1179513"/>
              <a:gd name="connsiteX32" fmla="*/ 968376 w 1025525"/>
              <a:gd name="connsiteY32" fmla="*/ 1020763 h 1179513"/>
              <a:gd name="connsiteX33" fmla="*/ 925513 w 1025525"/>
              <a:gd name="connsiteY33" fmla="*/ 1082675 h 1179513"/>
              <a:gd name="connsiteX34" fmla="*/ 862013 w 1025525"/>
              <a:gd name="connsiteY34" fmla="*/ 1141413 h 1179513"/>
              <a:gd name="connsiteX35" fmla="*/ 844551 w 1025525"/>
              <a:gd name="connsiteY35" fmla="*/ 1179513 h 1179513"/>
              <a:gd name="connsiteX36" fmla="*/ 809626 w 1025525"/>
              <a:gd name="connsiteY36" fmla="*/ 1160463 h 1179513"/>
              <a:gd name="connsiteX37" fmla="*/ 739776 w 1025525"/>
              <a:gd name="connsiteY37" fmla="*/ 1179513 h 1179513"/>
              <a:gd name="connsiteX38" fmla="*/ 730251 w 1025525"/>
              <a:gd name="connsiteY38" fmla="*/ 1146175 h 1179513"/>
              <a:gd name="connsiteX39" fmla="*/ 509588 w 1025525"/>
              <a:gd name="connsiteY39" fmla="*/ 1179513 h 1179513"/>
              <a:gd name="connsiteX40" fmla="*/ 468313 w 1025525"/>
              <a:gd name="connsiteY40" fmla="*/ 1122363 h 1179513"/>
              <a:gd name="connsiteX41" fmla="*/ 449263 w 1025525"/>
              <a:gd name="connsiteY41" fmla="*/ 1046163 h 1179513"/>
              <a:gd name="connsiteX42" fmla="*/ 414338 w 1025525"/>
              <a:gd name="connsiteY42" fmla="*/ 969963 h 1179513"/>
              <a:gd name="connsiteX43" fmla="*/ 431801 w 1025525"/>
              <a:gd name="connsiteY43" fmla="*/ 949325 h 1179513"/>
              <a:gd name="connsiteX44" fmla="*/ 432798 w 1025525"/>
              <a:gd name="connsiteY44" fmla="*/ 948812 h 1179513"/>
              <a:gd name="connsiteX45" fmla="*/ 431736 w 1025525"/>
              <a:gd name="connsiteY45" fmla="*/ 949325 h 1179513"/>
              <a:gd name="connsiteX46" fmla="*/ 388812 w 1025525"/>
              <a:gd name="connsiteY46" fmla="*/ 917820 h 1179513"/>
              <a:gd name="connsiteX47" fmla="*/ 387620 w 1025525"/>
              <a:gd name="connsiteY47" fmla="*/ 836976 h 1179513"/>
              <a:gd name="connsiteX48" fmla="*/ 262423 w 1025525"/>
              <a:gd name="connsiteY48" fmla="*/ 785854 h 1179513"/>
              <a:gd name="connsiteX49" fmla="*/ 261231 w 1025525"/>
              <a:gd name="connsiteY49" fmla="*/ 763265 h 1179513"/>
              <a:gd name="connsiteX50" fmla="*/ 291039 w 1025525"/>
              <a:gd name="connsiteY50" fmla="*/ 737109 h 1179513"/>
              <a:gd name="connsiteX51" fmla="*/ 291039 w 1025525"/>
              <a:gd name="connsiteY51" fmla="*/ 691932 h 1179513"/>
              <a:gd name="connsiteX52" fmla="*/ 290513 w 1025525"/>
              <a:gd name="connsiteY52" fmla="*/ 691607 h 1179513"/>
              <a:gd name="connsiteX53" fmla="*/ 290513 w 1025525"/>
              <a:gd name="connsiteY53" fmla="*/ 735013 h 1179513"/>
              <a:gd name="connsiteX54" fmla="*/ 261938 w 1025525"/>
              <a:gd name="connsiteY54" fmla="*/ 762001 h 1179513"/>
              <a:gd name="connsiteX55" fmla="*/ 214313 w 1025525"/>
              <a:gd name="connsiteY55" fmla="*/ 768351 h 1179513"/>
              <a:gd name="connsiteX56" fmla="*/ 138113 w 1025525"/>
              <a:gd name="connsiteY56" fmla="*/ 679451 h 1179513"/>
              <a:gd name="connsiteX57" fmla="*/ 39687 w 1025525"/>
              <a:gd name="connsiteY57" fmla="*/ 622301 h 1179513"/>
              <a:gd name="connsiteX58" fmla="*/ 63500 w 1025525"/>
              <a:gd name="connsiteY58" fmla="*/ 600075 h 1179513"/>
              <a:gd name="connsiteX59" fmla="*/ 44450 w 1025525"/>
              <a:gd name="connsiteY59" fmla="*/ 577850 h 1179513"/>
              <a:gd name="connsiteX60" fmla="*/ 0 w 1025525"/>
              <a:gd name="connsiteY60" fmla="*/ 544513 h 1179513"/>
              <a:gd name="connsiteX61" fmla="*/ 9525 w 1025525"/>
              <a:gd name="connsiteY61" fmla="*/ 447675 h 1179513"/>
              <a:gd name="connsiteX62" fmla="*/ 25400 w 1025525"/>
              <a:gd name="connsiteY62" fmla="*/ 407988 h 1179513"/>
              <a:gd name="connsiteX63" fmla="*/ 57150 w 1025525"/>
              <a:gd name="connsiteY63" fmla="*/ 387350 h 1179513"/>
              <a:gd name="connsiteX64" fmla="*/ 85725 w 1025525"/>
              <a:gd name="connsiteY64" fmla="*/ 365125 h 1179513"/>
              <a:gd name="connsiteX65" fmla="*/ 144463 w 1025525"/>
              <a:gd name="connsiteY65" fmla="*/ 331788 h 1179513"/>
              <a:gd name="connsiteX66" fmla="*/ 111125 w 1025525"/>
              <a:gd name="connsiteY66" fmla="*/ 276225 h 1179513"/>
              <a:gd name="connsiteX67" fmla="*/ 150813 w 1025525"/>
              <a:gd name="connsiteY67" fmla="*/ 206375 h 1179513"/>
              <a:gd name="connsiteX68" fmla="*/ 201613 w 1025525"/>
              <a:gd name="connsiteY68" fmla="*/ 258763 h 1179513"/>
              <a:gd name="connsiteX69" fmla="*/ 202396 w 1025525"/>
              <a:gd name="connsiteY69" fmla="*/ 259285 h 1179513"/>
              <a:gd name="connsiteX70" fmla="*/ 268385 w 1025525"/>
              <a:gd name="connsiteY70" fmla="*/ 168227 h 1179513"/>
              <a:gd name="connsiteX71" fmla="*/ 290443 w 1025525"/>
              <a:gd name="connsiteY71" fmla="*/ 162283 h 1179513"/>
              <a:gd name="connsiteX72" fmla="*/ 290443 w 1025525"/>
              <a:gd name="connsiteY72" fmla="*/ 119483 h 1179513"/>
              <a:gd name="connsiteX73" fmla="*/ 266000 w 1025525"/>
              <a:gd name="connsiteY73" fmla="*/ 102244 h 1179513"/>
              <a:gd name="connsiteX74" fmla="*/ 279116 w 1025525"/>
              <a:gd name="connsiteY74" fmla="*/ 29722 h 1179513"/>
              <a:gd name="connsiteX75" fmla="*/ 323829 w 1025525"/>
              <a:gd name="connsiteY75" fmla="*/ 10106 h 1179513"/>
              <a:gd name="connsiteX76" fmla="*/ 404312 w 1025525"/>
              <a:gd name="connsiteY76" fmla="*/ 66578 h 1179513"/>
              <a:gd name="connsiteX77" fmla="*/ 447833 w 1025525"/>
              <a:gd name="connsiteY77" fmla="*/ 6539 h 1179513"/>
              <a:gd name="connsiteX78" fmla="*/ 510431 w 1025525"/>
              <a:gd name="connsiteY78" fmla="*/ 0 h 1179513"/>
              <a:gd name="connsiteX0" fmla="*/ 270586 w 1025525"/>
              <a:gd name="connsiteY0" fmla="*/ 323546 h 1179513"/>
              <a:gd name="connsiteX1" fmla="*/ 314326 w 1025525"/>
              <a:gd name="connsiteY1" fmla="*/ 373063 h 1179513"/>
              <a:gd name="connsiteX2" fmla="*/ 287338 w 1025525"/>
              <a:gd name="connsiteY2" fmla="*/ 385763 h 1179513"/>
              <a:gd name="connsiteX3" fmla="*/ 287621 w 1025525"/>
              <a:gd name="connsiteY3" fmla="*/ 386913 h 1179513"/>
              <a:gd name="connsiteX4" fmla="*/ 316079 w 1025525"/>
              <a:gd name="connsiteY4" fmla="*/ 374499 h 1179513"/>
              <a:gd name="connsiteX5" fmla="*/ 270586 w 1025525"/>
              <a:gd name="connsiteY5" fmla="*/ 323546 h 1179513"/>
              <a:gd name="connsiteX6" fmla="*/ 228454 w 1025525"/>
              <a:gd name="connsiteY6" fmla="*/ 276657 h 1179513"/>
              <a:gd name="connsiteX7" fmla="*/ 229114 w 1025525"/>
              <a:gd name="connsiteY7" fmla="*/ 277097 h 1179513"/>
              <a:gd name="connsiteX8" fmla="*/ 229037 w 1025525"/>
              <a:gd name="connsiteY8" fmla="*/ 277011 h 1179513"/>
              <a:gd name="connsiteX9" fmla="*/ 228454 w 1025525"/>
              <a:gd name="connsiteY9" fmla="*/ 276657 h 1179513"/>
              <a:gd name="connsiteX10" fmla="*/ 510431 w 1025525"/>
              <a:gd name="connsiteY10" fmla="*/ 0 h 1179513"/>
              <a:gd name="connsiteX11" fmla="*/ 496123 w 1025525"/>
              <a:gd name="connsiteY11" fmla="*/ 61822 h 1179513"/>
              <a:gd name="connsiteX12" fmla="*/ 530701 w 1025525"/>
              <a:gd name="connsiteY12" fmla="*/ 96300 h 1179513"/>
              <a:gd name="connsiteX13" fmla="*/ 593895 w 1025525"/>
              <a:gd name="connsiteY13" fmla="*/ 80844 h 1179513"/>
              <a:gd name="connsiteX14" fmla="*/ 669013 w 1025525"/>
              <a:gd name="connsiteY14" fmla="*/ 101056 h 1179513"/>
              <a:gd name="connsiteX15" fmla="*/ 721477 w 1025525"/>
              <a:gd name="connsiteY15" fmla="*/ 309110 h 1179513"/>
              <a:gd name="connsiteX16" fmla="*/ 747112 w 1025525"/>
              <a:gd name="connsiteY16" fmla="*/ 357855 h 1179513"/>
              <a:gd name="connsiteX17" fmla="*/ 744727 w 1025525"/>
              <a:gd name="connsiteY17" fmla="*/ 399466 h 1179513"/>
              <a:gd name="connsiteX18" fmla="*/ 724458 w 1025525"/>
              <a:gd name="connsiteY18" fmla="*/ 421463 h 1179513"/>
              <a:gd name="connsiteX19" fmla="*/ 752478 w 1025525"/>
              <a:gd name="connsiteY19" fmla="*/ 452966 h 1179513"/>
              <a:gd name="connsiteX20" fmla="*/ 776921 w 1025525"/>
              <a:gd name="connsiteY20" fmla="*/ 459504 h 1179513"/>
              <a:gd name="connsiteX21" fmla="*/ 839519 w 1025525"/>
              <a:gd name="connsiteY21" fmla="*/ 540943 h 1179513"/>
              <a:gd name="connsiteX22" fmla="*/ 950407 w 1025525"/>
              <a:gd name="connsiteY22" fmla="*/ 502899 h 1179513"/>
              <a:gd name="connsiteX23" fmla="*/ 1025525 w 1025525"/>
              <a:gd name="connsiteY23" fmla="*/ 615843 h 1179513"/>
              <a:gd name="connsiteX24" fmla="*/ 863366 w 1025525"/>
              <a:gd name="connsiteY24" fmla="*/ 729381 h 1179513"/>
              <a:gd name="connsiteX25" fmla="*/ 861636 w 1025525"/>
              <a:gd name="connsiteY25" fmla="*/ 730035 h 1179513"/>
              <a:gd name="connsiteX26" fmla="*/ 884238 w 1025525"/>
              <a:gd name="connsiteY26" fmla="*/ 755651 h 1179513"/>
              <a:gd name="connsiteX27" fmla="*/ 925513 w 1025525"/>
              <a:gd name="connsiteY27" fmla="*/ 862013 h 1179513"/>
              <a:gd name="connsiteX28" fmla="*/ 908051 w 1025525"/>
              <a:gd name="connsiteY28" fmla="*/ 920750 h 1179513"/>
              <a:gd name="connsiteX29" fmla="*/ 968376 w 1025525"/>
              <a:gd name="connsiteY29" fmla="*/ 1020763 h 1179513"/>
              <a:gd name="connsiteX30" fmla="*/ 925513 w 1025525"/>
              <a:gd name="connsiteY30" fmla="*/ 1082675 h 1179513"/>
              <a:gd name="connsiteX31" fmla="*/ 862013 w 1025525"/>
              <a:gd name="connsiteY31" fmla="*/ 1141413 h 1179513"/>
              <a:gd name="connsiteX32" fmla="*/ 844551 w 1025525"/>
              <a:gd name="connsiteY32" fmla="*/ 1179513 h 1179513"/>
              <a:gd name="connsiteX33" fmla="*/ 809626 w 1025525"/>
              <a:gd name="connsiteY33" fmla="*/ 1160463 h 1179513"/>
              <a:gd name="connsiteX34" fmla="*/ 739776 w 1025525"/>
              <a:gd name="connsiteY34" fmla="*/ 1179513 h 1179513"/>
              <a:gd name="connsiteX35" fmla="*/ 730251 w 1025525"/>
              <a:gd name="connsiteY35" fmla="*/ 1146175 h 1179513"/>
              <a:gd name="connsiteX36" fmla="*/ 509588 w 1025525"/>
              <a:gd name="connsiteY36" fmla="*/ 1179513 h 1179513"/>
              <a:gd name="connsiteX37" fmla="*/ 468313 w 1025525"/>
              <a:gd name="connsiteY37" fmla="*/ 1122363 h 1179513"/>
              <a:gd name="connsiteX38" fmla="*/ 449263 w 1025525"/>
              <a:gd name="connsiteY38" fmla="*/ 1046163 h 1179513"/>
              <a:gd name="connsiteX39" fmla="*/ 414338 w 1025525"/>
              <a:gd name="connsiteY39" fmla="*/ 969963 h 1179513"/>
              <a:gd name="connsiteX40" fmla="*/ 431801 w 1025525"/>
              <a:gd name="connsiteY40" fmla="*/ 949325 h 1179513"/>
              <a:gd name="connsiteX41" fmla="*/ 432798 w 1025525"/>
              <a:gd name="connsiteY41" fmla="*/ 948812 h 1179513"/>
              <a:gd name="connsiteX42" fmla="*/ 431736 w 1025525"/>
              <a:gd name="connsiteY42" fmla="*/ 949325 h 1179513"/>
              <a:gd name="connsiteX43" fmla="*/ 388812 w 1025525"/>
              <a:gd name="connsiteY43" fmla="*/ 917820 h 1179513"/>
              <a:gd name="connsiteX44" fmla="*/ 387620 w 1025525"/>
              <a:gd name="connsiteY44" fmla="*/ 836976 h 1179513"/>
              <a:gd name="connsiteX45" fmla="*/ 262423 w 1025525"/>
              <a:gd name="connsiteY45" fmla="*/ 785854 h 1179513"/>
              <a:gd name="connsiteX46" fmla="*/ 261231 w 1025525"/>
              <a:gd name="connsiteY46" fmla="*/ 763265 h 1179513"/>
              <a:gd name="connsiteX47" fmla="*/ 291039 w 1025525"/>
              <a:gd name="connsiteY47" fmla="*/ 737109 h 1179513"/>
              <a:gd name="connsiteX48" fmla="*/ 291039 w 1025525"/>
              <a:gd name="connsiteY48" fmla="*/ 691932 h 1179513"/>
              <a:gd name="connsiteX49" fmla="*/ 290513 w 1025525"/>
              <a:gd name="connsiteY49" fmla="*/ 691607 h 1179513"/>
              <a:gd name="connsiteX50" fmla="*/ 290513 w 1025525"/>
              <a:gd name="connsiteY50" fmla="*/ 735013 h 1179513"/>
              <a:gd name="connsiteX51" fmla="*/ 261938 w 1025525"/>
              <a:gd name="connsiteY51" fmla="*/ 762001 h 1179513"/>
              <a:gd name="connsiteX52" fmla="*/ 214313 w 1025525"/>
              <a:gd name="connsiteY52" fmla="*/ 768351 h 1179513"/>
              <a:gd name="connsiteX53" fmla="*/ 138113 w 1025525"/>
              <a:gd name="connsiteY53" fmla="*/ 679451 h 1179513"/>
              <a:gd name="connsiteX54" fmla="*/ 39687 w 1025525"/>
              <a:gd name="connsiteY54" fmla="*/ 622301 h 1179513"/>
              <a:gd name="connsiteX55" fmla="*/ 63500 w 1025525"/>
              <a:gd name="connsiteY55" fmla="*/ 600075 h 1179513"/>
              <a:gd name="connsiteX56" fmla="*/ 44450 w 1025525"/>
              <a:gd name="connsiteY56" fmla="*/ 577850 h 1179513"/>
              <a:gd name="connsiteX57" fmla="*/ 0 w 1025525"/>
              <a:gd name="connsiteY57" fmla="*/ 544513 h 1179513"/>
              <a:gd name="connsiteX58" fmla="*/ 9525 w 1025525"/>
              <a:gd name="connsiteY58" fmla="*/ 447675 h 1179513"/>
              <a:gd name="connsiteX59" fmla="*/ 25400 w 1025525"/>
              <a:gd name="connsiteY59" fmla="*/ 407988 h 1179513"/>
              <a:gd name="connsiteX60" fmla="*/ 57150 w 1025525"/>
              <a:gd name="connsiteY60" fmla="*/ 387350 h 1179513"/>
              <a:gd name="connsiteX61" fmla="*/ 85725 w 1025525"/>
              <a:gd name="connsiteY61" fmla="*/ 365125 h 1179513"/>
              <a:gd name="connsiteX62" fmla="*/ 144463 w 1025525"/>
              <a:gd name="connsiteY62" fmla="*/ 331788 h 1179513"/>
              <a:gd name="connsiteX63" fmla="*/ 111125 w 1025525"/>
              <a:gd name="connsiteY63" fmla="*/ 276225 h 1179513"/>
              <a:gd name="connsiteX64" fmla="*/ 150813 w 1025525"/>
              <a:gd name="connsiteY64" fmla="*/ 206375 h 1179513"/>
              <a:gd name="connsiteX65" fmla="*/ 201613 w 1025525"/>
              <a:gd name="connsiteY65" fmla="*/ 258763 h 1179513"/>
              <a:gd name="connsiteX66" fmla="*/ 202396 w 1025525"/>
              <a:gd name="connsiteY66" fmla="*/ 259285 h 1179513"/>
              <a:gd name="connsiteX67" fmla="*/ 268385 w 1025525"/>
              <a:gd name="connsiteY67" fmla="*/ 168227 h 1179513"/>
              <a:gd name="connsiteX68" fmla="*/ 290443 w 1025525"/>
              <a:gd name="connsiteY68" fmla="*/ 162283 h 1179513"/>
              <a:gd name="connsiteX69" fmla="*/ 290443 w 1025525"/>
              <a:gd name="connsiteY69" fmla="*/ 119483 h 1179513"/>
              <a:gd name="connsiteX70" fmla="*/ 266000 w 1025525"/>
              <a:gd name="connsiteY70" fmla="*/ 102244 h 1179513"/>
              <a:gd name="connsiteX71" fmla="*/ 279116 w 1025525"/>
              <a:gd name="connsiteY71" fmla="*/ 29722 h 1179513"/>
              <a:gd name="connsiteX72" fmla="*/ 323829 w 1025525"/>
              <a:gd name="connsiteY72" fmla="*/ 10106 h 1179513"/>
              <a:gd name="connsiteX73" fmla="*/ 404312 w 1025525"/>
              <a:gd name="connsiteY73" fmla="*/ 66578 h 1179513"/>
              <a:gd name="connsiteX74" fmla="*/ 447833 w 1025525"/>
              <a:gd name="connsiteY74" fmla="*/ 6539 h 1179513"/>
              <a:gd name="connsiteX75" fmla="*/ 510431 w 1025525"/>
              <a:gd name="connsiteY75" fmla="*/ 0 h 1179513"/>
              <a:gd name="connsiteX0" fmla="*/ 270586 w 1025525"/>
              <a:gd name="connsiteY0" fmla="*/ 323546 h 1179513"/>
              <a:gd name="connsiteX1" fmla="*/ 314326 w 1025525"/>
              <a:gd name="connsiteY1" fmla="*/ 373063 h 1179513"/>
              <a:gd name="connsiteX2" fmla="*/ 287338 w 1025525"/>
              <a:gd name="connsiteY2" fmla="*/ 385763 h 1179513"/>
              <a:gd name="connsiteX3" fmla="*/ 316079 w 1025525"/>
              <a:gd name="connsiteY3" fmla="*/ 374499 h 1179513"/>
              <a:gd name="connsiteX4" fmla="*/ 270586 w 1025525"/>
              <a:gd name="connsiteY4" fmla="*/ 323546 h 1179513"/>
              <a:gd name="connsiteX5" fmla="*/ 228454 w 1025525"/>
              <a:gd name="connsiteY5" fmla="*/ 276657 h 1179513"/>
              <a:gd name="connsiteX6" fmla="*/ 229114 w 1025525"/>
              <a:gd name="connsiteY6" fmla="*/ 277097 h 1179513"/>
              <a:gd name="connsiteX7" fmla="*/ 229037 w 1025525"/>
              <a:gd name="connsiteY7" fmla="*/ 277011 h 1179513"/>
              <a:gd name="connsiteX8" fmla="*/ 228454 w 1025525"/>
              <a:gd name="connsiteY8" fmla="*/ 276657 h 1179513"/>
              <a:gd name="connsiteX9" fmla="*/ 510431 w 1025525"/>
              <a:gd name="connsiteY9" fmla="*/ 0 h 1179513"/>
              <a:gd name="connsiteX10" fmla="*/ 496123 w 1025525"/>
              <a:gd name="connsiteY10" fmla="*/ 61822 h 1179513"/>
              <a:gd name="connsiteX11" fmla="*/ 530701 w 1025525"/>
              <a:gd name="connsiteY11" fmla="*/ 96300 h 1179513"/>
              <a:gd name="connsiteX12" fmla="*/ 593895 w 1025525"/>
              <a:gd name="connsiteY12" fmla="*/ 80844 h 1179513"/>
              <a:gd name="connsiteX13" fmla="*/ 669013 w 1025525"/>
              <a:gd name="connsiteY13" fmla="*/ 101056 h 1179513"/>
              <a:gd name="connsiteX14" fmla="*/ 721477 w 1025525"/>
              <a:gd name="connsiteY14" fmla="*/ 309110 h 1179513"/>
              <a:gd name="connsiteX15" fmla="*/ 747112 w 1025525"/>
              <a:gd name="connsiteY15" fmla="*/ 357855 h 1179513"/>
              <a:gd name="connsiteX16" fmla="*/ 744727 w 1025525"/>
              <a:gd name="connsiteY16" fmla="*/ 399466 h 1179513"/>
              <a:gd name="connsiteX17" fmla="*/ 724458 w 1025525"/>
              <a:gd name="connsiteY17" fmla="*/ 421463 h 1179513"/>
              <a:gd name="connsiteX18" fmla="*/ 752478 w 1025525"/>
              <a:gd name="connsiteY18" fmla="*/ 452966 h 1179513"/>
              <a:gd name="connsiteX19" fmla="*/ 776921 w 1025525"/>
              <a:gd name="connsiteY19" fmla="*/ 459504 h 1179513"/>
              <a:gd name="connsiteX20" fmla="*/ 839519 w 1025525"/>
              <a:gd name="connsiteY20" fmla="*/ 540943 h 1179513"/>
              <a:gd name="connsiteX21" fmla="*/ 950407 w 1025525"/>
              <a:gd name="connsiteY21" fmla="*/ 502899 h 1179513"/>
              <a:gd name="connsiteX22" fmla="*/ 1025525 w 1025525"/>
              <a:gd name="connsiteY22" fmla="*/ 615843 h 1179513"/>
              <a:gd name="connsiteX23" fmla="*/ 863366 w 1025525"/>
              <a:gd name="connsiteY23" fmla="*/ 729381 h 1179513"/>
              <a:gd name="connsiteX24" fmla="*/ 861636 w 1025525"/>
              <a:gd name="connsiteY24" fmla="*/ 730035 h 1179513"/>
              <a:gd name="connsiteX25" fmla="*/ 884238 w 1025525"/>
              <a:gd name="connsiteY25" fmla="*/ 755651 h 1179513"/>
              <a:gd name="connsiteX26" fmla="*/ 925513 w 1025525"/>
              <a:gd name="connsiteY26" fmla="*/ 862013 h 1179513"/>
              <a:gd name="connsiteX27" fmla="*/ 908051 w 1025525"/>
              <a:gd name="connsiteY27" fmla="*/ 920750 h 1179513"/>
              <a:gd name="connsiteX28" fmla="*/ 968376 w 1025525"/>
              <a:gd name="connsiteY28" fmla="*/ 1020763 h 1179513"/>
              <a:gd name="connsiteX29" fmla="*/ 925513 w 1025525"/>
              <a:gd name="connsiteY29" fmla="*/ 1082675 h 1179513"/>
              <a:gd name="connsiteX30" fmla="*/ 862013 w 1025525"/>
              <a:gd name="connsiteY30" fmla="*/ 1141413 h 1179513"/>
              <a:gd name="connsiteX31" fmla="*/ 844551 w 1025525"/>
              <a:gd name="connsiteY31" fmla="*/ 1179513 h 1179513"/>
              <a:gd name="connsiteX32" fmla="*/ 809626 w 1025525"/>
              <a:gd name="connsiteY32" fmla="*/ 1160463 h 1179513"/>
              <a:gd name="connsiteX33" fmla="*/ 739776 w 1025525"/>
              <a:gd name="connsiteY33" fmla="*/ 1179513 h 1179513"/>
              <a:gd name="connsiteX34" fmla="*/ 730251 w 1025525"/>
              <a:gd name="connsiteY34" fmla="*/ 1146175 h 1179513"/>
              <a:gd name="connsiteX35" fmla="*/ 509588 w 1025525"/>
              <a:gd name="connsiteY35" fmla="*/ 1179513 h 1179513"/>
              <a:gd name="connsiteX36" fmla="*/ 468313 w 1025525"/>
              <a:gd name="connsiteY36" fmla="*/ 1122363 h 1179513"/>
              <a:gd name="connsiteX37" fmla="*/ 449263 w 1025525"/>
              <a:gd name="connsiteY37" fmla="*/ 1046163 h 1179513"/>
              <a:gd name="connsiteX38" fmla="*/ 414338 w 1025525"/>
              <a:gd name="connsiteY38" fmla="*/ 969963 h 1179513"/>
              <a:gd name="connsiteX39" fmla="*/ 431801 w 1025525"/>
              <a:gd name="connsiteY39" fmla="*/ 949325 h 1179513"/>
              <a:gd name="connsiteX40" fmla="*/ 432798 w 1025525"/>
              <a:gd name="connsiteY40" fmla="*/ 948812 h 1179513"/>
              <a:gd name="connsiteX41" fmla="*/ 431736 w 1025525"/>
              <a:gd name="connsiteY41" fmla="*/ 949325 h 1179513"/>
              <a:gd name="connsiteX42" fmla="*/ 388812 w 1025525"/>
              <a:gd name="connsiteY42" fmla="*/ 917820 h 1179513"/>
              <a:gd name="connsiteX43" fmla="*/ 387620 w 1025525"/>
              <a:gd name="connsiteY43" fmla="*/ 836976 h 1179513"/>
              <a:gd name="connsiteX44" fmla="*/ 262423 w 1025525"/>
              <a:gd name="connsiteY44" fmla="*/ 785854 h 1179513"/>
              <a:gd name="connsiteX45" fmla="*/ 261231 w 1025525"/>
              <a:gd name="connsiteY45" fmla="*/ 763265 h 1179513"/>
              <a:gd name="connsiteX46" fmla="*/ 291039 w 1025525"/>
              <a:gd name="connsiteY46" fmla="*/ 737109 h 1179513"/>
              <a:gd name="connsiteX47" fmla="*/ 291039 w 1025525"/>
              <a:gd name="connsiteY47" fmla="*/ 691932 h 1179513"/>
              <a:gd name="connsiteX48" fmla="*/ 290513 w 1025525"/>
              <a:gd name="connsiteY48" fmla="*/ 691607 h 1179513"/>
              <a:gd name="connsiteX49" fmla="*/ 290513 w 1025525"/>
              <a:gd name="connsiteY49" fmla="*/ 735013 h 1179513"/>
              <a:gd name="connsiteX50" fmla="*/ 261938 w 1025525"/>
              <a:gd name="connsiteY50" fmla="*/ 762001 h 1179513"/>
              <a:gd name="connsiteX51" fmla="*/ 214313 w 1025525"/>
              <a:gd name="connsiteY51" fmla="*/ 768351 h 1179513"/>
              <a:gd name="connsiteX52" fmla="*/ 138113 w 1025525"/>
              <a:gd name="connsiteY52" fmla="*/ 679451 h 1179513"/>
              <a:gd name="connsiteX53" fmla="*/ 39687 w 1025525"/>
              <a:gd name="connsiteY53" fmla="*/ 622301 h 1179513"/>
              <a:gd name="connsiteX54" fmla="*/ 63500 w 1025525"/>
              <a:gd name="connsiteY54" fmla="*/ 600075 h 1179513"/>
              <a:gd name="connsiteX55" fmla="*/ 44450 w 1025525"/>
              <a:gd name="connsiteY55" fmla="*/ 577850 h 1179513"/>
              <a:gd name="connsiteX56" fmla="*/ 0 w 1025525"/>
              <a:gd name="connsiteY56" fmla="*/ 544513 h 1179513"/>
              <a:gd name="connsiteX57" fmla="*/ 9525 w 1025525"/>
              <a:gd name="connsiteY57" fmla="*/ 447675 h 1179513"/>
              <a:gd name="connsiteX58" fmla="*/ 25400 w 1025525"/>
              <a:gd name="connsiteY58" fmla="*/ 407988 h 1179513"/>
              <a:gd name="connsiteX59" fmla="*/ 57150 w 1025525"/>
              <a:gd name="connsiteY59" fmla="*/ 387350 h 1179513"/>
              <a:gd name="connsiteX60" fmla="*/ 85725 w 1025525"/>
              <a:gd name="connsiteY60" fmla="*/ 365125 h 1179513"/>
              <a:gd name="connsiteX61" fmla="*/ 144463 w 1025525"/>
              <a:gd name="connsiteY61" fmla="*/ 331788 h 1179513"/>
              <a:gd name="connsiteX62" fmla="*/ 111125 w 1025525"/>
              <a:gd name="connsiteY62" fmla="*/ 276225 h 1179513"/>
              <a:gd name="connsiteX63" fmla="*/ 150813 w 1025525"/>
              <a:gd name="connsiteY63" fmla="*/ 206375 h 1179513"/>
              <a:gd name="connsiteX64" fmla="*/ 201613 w 1025525"/>
              <a:gd name="connsiteY64" fmla="*/ 258763 h 1179513"/>
              <a:gd name="connsiteX65" fmla="*/ 202396 w 1025525"/>
              <a:gd name="connsiteY65" fmla="*/ 259285 h 1179513"/>
              <a:gd name="connsiteX66" fmla="*/ 268385 w 1025525"/>
              <a:gd name="connsiteY66" fmla="*/ 168227 h 1179513"/>
              <a:gd name="connsiteX67" fmla="*/ 290443 w 1025525"/>
              <a:gd name="connsiteY67" fmla="*/ 162283 h 1179513"/>
              <a:gd name="connsiteX68" fmla="*/ 290443 w 1025525"/>
              <a:gd name="connsiteY68" fmla="*/ 119483 h 1179513"/>
              <a:gd name="connsiteX69" fmla="*/ 266000 w 1025525"/>
              <a:gd name="connsiteY69" fmla="*/ 102244 h 1179513"/>
              <a:gd name="connsiteX70" fmla="*/ 279116 w 1025525"/>
              <a:gd name="connsiteY70" fmla="*/ 29722 h 1179513"/>
              <a:gd name="connsiteX71" fmla="*/ 323829 w 1025525"/>
              <a:gd name="connsiteY71" fmla="*/ 10106 h 1179513"/>
              <a:gd name="connsiteX72" fmla="*/ 404312 w 1025525"/>
              <a:gd name="connsiteY72" fmla="*/ 66578 h 1179513"/>
              <a:gd name="connsiteX73" fmla="*/ 447833 w 1025525"/>
              <a:gd name="connsiteY73" fmla="*/ 6539 h 1179513"/>
              <a:gd name="connsiteX74" fmla="*/ 510431 w 1025525"/>
              <a:gd name="connsiteY74" fmla="*/ 0 h 1179513"/>
              <a:gd name="connsiteX0" fmla="*/ 270586 w 1025525"/>
              <a:gd name="connsiteY0" fmla="*/ 323546 h 1179513"/>
              <a:gd name="connsiteX1" fmla="*/ 314326 w 1025525"/>
              <a:gd name="connsiteY1" fmla="*/ 373063 h 1179513"/>
              <a:gd name="connsiteX2" fmla="*/ 287338 w 1025525"/>
              <a:gd name="connsiteY2" fmla="*/ 385763 h 1179513"/>
              <a:gd name="connsiteX3" fmla="*/ 270586 w 1025525"/>
              <a:gd name="connsiteY3" fmla="*/ 323546 h 1179513"/>
              <a:gd name="connsiteX4" fmla="*/ 228454 w 1025525"/>
              <a:gd name="connsiteY4" fmla="*/ 276657 h 1179513"/>
              <a:gd name="connsiteX5" fmla="*/ 229114 w 1025525"/>
              <a:gd name="connsiteY5" fmla="*/ 277097 h 1179513"/>
              <a:gd name="connsiteX6" fmla="*/ 229037 w 1025525"/>
              <a:gd name="connsiteY6" fmla="*/ 277011 h 1179513"/>
              <a:gd name="connsiteX7" fmla="*/ 228454 w 1025525"/>
              <a:gd name="connsiteY7" fmla="*/ 276657 h 1179513"/>
              <a:gd name="connsiteX8" fmla="*/ 510431 w 1025525"/>
              <a:gd name="connsiteY8" fmla="*/ 0 h 1179513"/>
              <a:gd name="connsiteX9" fmla="*/ 496123 w 1025525"/>
              <a:gd name="connsiteY9" fmla="*/ 61822 h 1179513"/>
              <a:gd name="connsiteX10" fmla="*/ 530701 w 1025525"/>
              <a:gd name="connsiteY10" fmla="*/ 96300 h 1179513"/>
              <a:gd name="connsiteX11" fmla="*/ 593895 w 1025525"/>
              <a:gd name="connsiteY11" fmla="*/ 80844 h 1179513"/>
              <a:gd name="connsiteX12" fmla="*/ 669013 w 1025525"/>
              <a:gd name="connsiteY12" fmla="*/ 101056 h 1179513"/>
              <a:gd name="connsiteX13" fmla="*/ 721477 w 1025525"/>
              <a:gd name="connsiteY13" fmla="*/ 309110 h 1179513"/>
              <a:gd name="connsiteX14" fmla="*/ 747112 w 1025525"/>
              <a:gd name="connsiteY14" fmla="*/ 357855 h 1179513"/>
              <a:gd name="connsiteX15" fmla="*/ 744727 w 1025525"/>
              <a:gd name="connsiteY15" fmla="*/ 399466 h 1179513"/>
              <a:gd name="connsiteX16" fmla="*/ 724458 w 1025525"/>
              <a:gd name="connsiteY16" fmla="*/ 421463 h 1179513"/>
              <a:gd name="connsiteX17" fmla="*/ 752478 w 1025525"/>
              <a:gd name="connsiteY17" fmla="*/ 452966 h 1179513"/>
              <a:gd name="connsiteX18" fmla="*/ 776921 w 1025525"/>
              <a:gd name="connsiteY18" fmla="*/ 459504 h 1179513"/>
              <a:gd name="connsiteX19" fmla="*/ 839519 w 1025525"/>
              <a:gd name="connsiteY19" fmla="*/ 540943 h 1179513"/>
              <a:gd name="connsiteX20" fmla="*/ 950407 w 1025525"/>
              <a:gd name="connsiteY20" fmla="*/ 502899 h 1179513"/>
              <a:gd name="connsiteX21" fmla="*/ 1025525 w 1025525"/>
              <a:gd name="connsiteY21" fmla="*/ 615843 h 1179513"/>
              <a:gd name="connsiteX22" fmla="*/ 863366 w 1025525"/>
              <a:gd name="connsiteY22" fmla="*/ 729381 h 1179513"/>
              <a:gd name="connsiteX23" fmla="*/ 861636 w 1025525"/>
              <a:gd name="connsiteY23" fmla="*/ 730035 h 1179513"/>
              <a:gd name="connsiteX24" fmla="*/ 884238 w 1025525"/>
              <a:gd name="connsiteY24" fmla="*/ 755651 h 1179513"/>
              <a:gd name="connsiteX25" fmla="*/ 925513 w 1025525"/>
              <a:gd name="connsiteY25" fmla="*/ 862013 h 1179513"/>
              <a:gd name="connsiteX26" fmla="*/ 908051 w 1025525"/>
              <a:gd name="connsiteY26" fmla="*/ 920750 h 1179513"/>
              <a:gd name="connsiteX27" fmla="*/ 968376 w 1025525"/>
              <a:gd name="connsiteY27" fmla="*/ 1020763 h 1179513"/>
              <a:gd name="connsiteX28" fmla="*/ 925513 w 1025525"/>
              <a:gd name="connsiteY28" fmla="*/ 1082675 h 1179513"/>
              <a:gd name="connsiteX29" fmla="*/ 862013 w 1025525"/>
              <a:gd name="connsiteY29" fmla="*/ 1141413 h 1179513"/>
              <a:gd name="connsiteX30" fmla="*/ 844551 w 1025525"/>
              <a:gd name="connsiteY30" fmla="*/ 1179513 h 1179513"/>
              <a:gd name="connsiteX31" fmla="*/ 809626 w 1025525"/>
              <a:gd name="connsiteY31" fmla="*/ 1160463 h 1179513"/>
              <a:gd name="connsiteX32" fmla="*/ 739776 w 1025525"/>
              <a:gd name="connsiteY32" fmla="*/ 1179513 h 1179513"/>
              <a:gd name="connsiteX33" fmla="*/ 730251 w 1025525"/>
              <a:gd name="connsiteY33" fmla="*/ 1146175 h 1179513"/>
              <a:gd name="connsiteX34" fmla="*/ 509588 w 1025525"/>
              <a:gd name="connsiteY34" fmla="*/ 1179513 h 1179513"/>
              <a:gd name="connsiteX35" fmla="*/ 468313 w 1025525"/>
              <a:gd name="connsiteY35" fmla="*/ 1122363 h 1179513"/>
              <a:gd name="connsiteX36" fmla="*/ 449263 w 1025525"/>
              <a:gd name="connsiteY36" fmla="*/ 1046163 h 1179513"/>
              <a:gd name="connsiteX37" fmla="*/ 414338 w 1025525"/>
              <a:gd name="connsiteY37" fmla="*/ 969963 h 1179513"/>
              <a:gd name="connsiteX38" fmla="*/ 431801 w 1025525"/>
              <a:gd name="connsiteY38" fmla="*/ 949325 h 1179513"/>
              <a:gd name="connsiteX39" fmla="*/ 432798 w 1025525"/>
              <a:gd name="connsiteY39" fmla="*/ 948812 h 1179513"/>
              <a:gd name="connsiteX40" fmla="*/ 431736 w 1025525"/>
              <a:gd name="connsiteY40" fmla="*/ 949325 h 1179513"/>
              <a:gd name="connsiteX41" fmla="*/ 388812 w 1025525"/>
              <a:gd name="connsiteY41" fmla="*/ 917820 h 1179513"/>
              <a:gd name="connsiteX42" fmla="*/ 387620 w 1025525"/>
              <a:gd name="connsiteY42" fmla="*/ 836976 h 1179513"/>
              <a:gd name="connsiteX43" fmla="*/ 262423 w 1025525"/>
              <a:gd name="connsiteY43" fmla="*/ 785854 h 1179513"/>
              <a:gd name="connsiteX44" fmla="*/ 261231 w 1025525"/>
              <a:gd name="connsiteY44" fmla="*/ 763265 h 1179513"/>
              <a:gd name="connsiteX45" fmla="*/ 291039 w 1025525"/>
              <a:gd name="connsiteY45" fmla="*/ 737109 h 1179513"/>
              <a:gd name="connsiteX46" fmla="*/ 291039 w 1025525"/>
              <a:gd name="connsiteY46" fmla="*/ 691932 h 1179513"/>
              <a:gd name="connsiteX47" fmla="*/ 290513 w 1025525"/>
              <a:gd name="connsiteY47" fmla="*/ 691607 h 1179513"/>
              <a:gd name="connsiteX48" fmla="*/ 290513 w 1025525"/>
              <a:gd name="connsiteY48" fmla="*/ 735013 h 1179513"/>
              <a:gd name="connsiteX49" fmla="*/ 261938 w 1025525"/>
              <a:gd name="connsiteY49" fmla="*/ 762001 h 1179513"/>
              <a:gd name="connsiteX50" fmla="*/ 214313 w 1025525"/>
              <a:gd name="connsiteY50" fmla="*/ 768351 h 1179513"/>
              <a:gd name="connsiteX51" fmla="*/ 138113 w 1025525"/>
              <a:gd name="connsiteY51" fmla="*/ 679451 h 1179513"/>
              <a:gd name="connsiteX52" fmla="*/ 39687 w 1025525"/>
              <a:gd name="connsiteY52" fmla="*/ 622301 h 1179513"/>
              <a:gd name="connsiteX53" fmla="*/ 63500 w 1025525"/>
              <a:gd name="connsiteY53" fmla="*/ 600075 h 1179513"/>
              <a:gd name="connsiteX54" fmla="*/ 44450 w 1025525"/>
              <a:gd name="connsiteY54" fmla="*/ 577850 h 1179513"/>
              <a:gd name="connsiteX55" fmla="*/ 0 w 1025525"/>
              <a:gd name="connsiteY55" fmla="*/ 544513 h 1179513"/>
              <a:gd name="connsiteX56" fmla="*/ 9525 w 1025525"/>
              <a:gd name="connsiteY56" fmla="*/ 447675 h 1179513"/>
              <a:gd name="connsiteX57" fmla="*/ 25400 w 1025525"/>
              <a:gd name="connsiteY57" fmla="*/ 407988 h 1179513"/>
              <a:gd name="connsiteX58" fmla="*/ 57150 w 1025525"/>
              <a:gd name="connsiteY58" fmla="*/ 387350 h 1179513"/>
              <a:gd name="connsiteX59" fmla="*/ 85725 w 1025525"/>
              <a:gd name="connsiteY59" fmla="*/ 365125 h 1179513"/>
              <a:gd name="connsiteX60" fmla="*/ 144463 w 1025525"/>
              <a:gd name="connsiteY60" fmla="*/ 331788 h 1179513"/>
              <a:gd name="connsiteX61" fmla="*/ 111125 w 1025525"/>
              <a:gd name="connsiteY61" fmla="*/ 276225 h 1179513"/>
              <a:gd name="connsiteX62" fmla="*/ 150813 w 1025525"/>
              <a:gd name="connsiteY62" fmla="*/ 206375 h 1179513"/>
              <a:gd name="connsiteX63" fmla="*/ 201613 w 1025525"/>
              <a:gd name="connsiteY63" fmla="*/ 258763 h 1179513"/>
              <a:gd name="connsiteX64" fmla="*/ 202396 w 1025525"/>
              <a:gd name="connsiteY64" fmla="*/ 259285 h 1179513"/>
              <a:gd name="connsiteX65" fmla="*/ 268385 w 1025525"/>
              <a:gd name="connsiteY65" fmla="*/ 168227 h 1179513"/>
              <a:gd name="connsiteX66" fmla="*/ 290443 w 1025525"/>
              <a:gd name="connsiteY66" fmla="*/ 162283 h 1179513"/>
              <a:gd name="connsiteX67" fmla="*/ 290443 w 1025525"/>
              <a:gd name="connsiteY67" fmla="*/ 119483 h 1179513"/>
              <a:gd name="connsiteX68" fmla="*/ 266000 w 1025525"/>
              <a:gd name="connsiteY68" fmla="*/ 102244 h 1179513"/>
              <a:gd name="connsiteX69" fmla="*/ 279116 w 1025525"/>
              <a:gd name="connsiteY69" fmla="*/ 29722 h 1179513"/>
              <a:gd name="connsiteX70" fmla="*/ 323829 w 1025525"/>
              <a:gd name="connsiteY70" fmla="*/ 10106 h 1179513"/>
              <a:gd name="connsiteX71" fmla="*/ 404312 w 1025525"/>
              <a:gd name="connsiteY71" fmla="*/ 66578 h 1179513"/>
              <a:gd name="connsiteX72" fmla="*/ 447833 w 1025525"/>
              <a:gd name="connsiteY72" fmla="*/ 6539 h 1179513"/>
              <a:gd name="connsiteX73" fmla="*/ 510431 w 1025525"/>
              <a:gd name="connsiteY73" fmla="*/ 0 h 1179513"/>
              <a:gd name="connsiteX0" fmla="*/ 270586 w 1025525"/>
              <a:gd name="connsiteY0" fmla="*/ 323546 h 1179513"/>
              <a:gd name="connsiteX1" fmla="*/ 287338 w 1025525"/>
              <a:gd name="connsiteY1" fmla="*/ 385763 h 1179513"/>
              <a:gd name="connsiteX2" fmla="*/ 270586 w 1025525"/>
              <a:gd name="connsiteY2" fmla="*/ 323546 h 1179513"/>
              <a:gd name="connsiteX3" fmla="*/ 228454 w 1025525"/>
              <a:gd name="connsiteY3" fmla="*/ 276657 h 1179513"/>
              <a:gd name="connsiteX4" fmla="*/ 229114 w 1025525"/>
              <a:gd name="connsiteY4" fmla="*/ 277097 h 1179513"/>
              <a:gd name="connsiteX5" fmla="*/ 229037 w 1025525"/>
              <a:gd name="connsiteY5" fmla="*/ 277011 h 1179513"/>
              <a:gd name="connsiteX6" fmla="*/ 228454 w 1025525"/>
              <a:gd name="connsiteY6" fmla="*/ 276657 h 1179513"/>
              <a:gd name="connsiteX7" fmla="*/ 510431 w 1025525"/>
              <a:gd name="connsiteY7" fmla="*/ 0 h 1179513"/>
              <a:gd name="connsiteX8" fmla="*/ 496123 w 1025525"/>
              <a:gd name="connsiteY8" fmla="*/ 61822 h 1179513"/>
              <a:gd name="connsiteX9" fmla="*/ 530701 w 1025525"/>
              <a:gd name="connsiteY9" fmla="*/ 96300 h 1179513"/>
              <a:gd name="connsiteX10" fmla="*/ 593895 w 1025525"/>
              <a:gd name="connsiteY10" fmla="*/ 80844 h 1179513"/>
              <a:gd name="connsiteX11" fmla="*/ 669013 w 1025525"/>
              <a:gd name="connsiteY11" fmla="*/ 101056 h 1179513"/>
              <a:gd name="connsiteX12" fmla="*/ 721477 w 1025525"/>
              <a:gd name="connsiteY12" fmla="*/ 309110 h 1179513"/>
              <a:gd name="connsiteX13" fmla="*/ 747112 w 1025525"/>
              <a:gd name="connsiteY13" fmla="*/ 357855 h 1179513"/>
              <a:gd name="connsiteX14" fmla="*/ 744727 w 1025525"/>
              <a:gd name="connsiteY14" fmla="*/ 399466 h 1179513"/>
              <a:gd name="connsiteX15" fmla="*/ 724458 w 1025525"/>
              <a:gd name="connsiteY15" fmla="*/ 421463 h 1179513"/>
              <a:gd name="connsiteX16" fmla="*/ 752478 w 1025525"/>
              <a:gd name="connsiteY16" fmla="*/ 452966 h 1179513"/>
              <a:gd name="connsiteX17" fmla="*/ 776921 w 1025525"/>
              <a:gd name="connsiteY17" fmla="*/ 459504 h 1179513"/>
              <a:gd name="connsiteX18" fmla="*/ 839519 w 1025525"/>
              <a:gd name="connsiteY18" fmla="*/ 540943 h 1179513"/>
              <a:gd name="connsiteX19" fmla="*/ 950407 w 1025525"/>
              <a:gd name="connsiteY19" fmla="*/ 502899 h 1179513"/>
              <a:gd name="connsiteX20" fmla="*/ 1025525 w 1025525"/>
              <a:gd name="connsiteY20" fmla="*/ 615843 h 1179513"/>
              <a:gd name="connsiteX21" fmla="*/ 863366 w 1025525"/>
              <a:gd name="connsiteY21" fmla="*/ 729381 h 1179513"/>
              <a:gd name="connsiteX22" fmla="*/ 861636 w 1025525"/>
              <a:gd name="connsiteY22" fmla="*/ 730035 h 1179513"/>
              <a:gd name="connsiteX23" fmla="*/ 884238 w 1025525"/>
              <a:gd name="connsiteY23" fmla="*/ 755651 h 1179513"/>
              <a:gd name="connsiteX24" fmla="*/ 925513 w 1025525"/>
              <a:gd name="connsiteY24" fmla="*/ 862013 h 1179513"/>
              <a:gd name="connsiteX25" fmla="*/ 908051 w 1025525"/>
              <a:gd name="connsiteY25" fmla="*/ 920750 h 1179513"/>
              <a:gd name="connsiteX26" fmla="*/ 968376 w 1025525"/>
              <a:gd name="connsiteY26" fmla="*/ 1020763 h 1179513"/>
              <a:gd name="connsiteX27" fmla="*/ 925513 w 1025525"/>
              <a:gd name="connsiteY27" fmla="*/ 1082675 h 1179513"/>
              <a:gd name="connsiteX28" fmla="*/ 862013 w 1025525"/>
              <a:gd name="connsiteY28" fmla="*/ 1141413 h 1179513"/>
              <a:gd name="connsiteX29" fmla="*/ 844551 w 1025525"/>
              <a:gd name="connsiteY29" fmla="*/ 1179513 h 1179513"/>
              <a:gd name="connsiteX30" fmla="*/ 809626 w 1025525"/>
              <a:gd name="connsiteY30" fmla="*/ 1160463 h 1179513"/>
              <a:gd name="connsiteX31" fmla="*/ 739776 w 1025525"/>
              <a:gd name="connsiteY31" fmla="*/ 1179513 h 1179513"/>
              <a:gd name="connsiteX32" fmla="*/ 730251 w 1025525"/>
              <a:gd name="connsiteY32" fmla="*/ 1146175 h 1179513"/>
              <a:gd name="connsiteX33" fmla="*/ 509588 w 1025525"/>
              <a:gd name="connsiteY33" fmla="*/ 1179513 h 1179513"/>
              <a:gd name="connsiteX34" fmla="*/ 468313 w 1025525"/>
              <a:gd name="connsiteY34" fmla="*/ 1122363 h 1179513"/>
              <a:gd name="connsiteX35" fmla="*/ 449263 w 1025525"/>
              <a:gd name="connsiteY35" fmla="*/ 1046163 h 1179513"/>
              <a:gd name="connsiteX36" fmla="*/ 414338 w 1025525"/>
              <a:gd name="connsiteY36" fmla="*/ 969963 h 1179513"/>
              <a:gd name="connsiteX37" fmla="*/ 431801 w 1025525"/>
              <a:gd name="connsiteY37" fmla="*/ 949325 h 1179513"/>
              <a:gd name="connsiteX38" fmla="*/ 432798 w 1025525"/>
              <a:gd name="connsiteY38" fmla="*/ 948812 h 1179513"/>
              <a:gd name="connsiteX39" fmla="*/ 431736 w 1025525"/>
              <a:gd name="connsiteY39" fmla="*/ 949325 h 1179513"/>
              <a:gd name="connsiteX40" fmla="*/ 388812 w 1025525"/>
              <a:gd name="connsiteY40" fmla="*/ 917820 h 1179513"/>
              <a:gd name="connsiteX41" fmla="*/ 387620 w 1025525"/>
              <a:gd name="connsiteY41" fmla="*/ 836976 h 1179513"/>
              <a:gd name="connsiteX42" fmla="*/ 262423 w 1025525"/>
              <a:gd name="connsiteY42" fmla="*/ 785854 h 1179513"/>
              <a:gd name="connsiteX43" fmla="*/ 261231 w 1025525"/>
              <a:gd name="connsiteY43" fmla="*/ 763265 h 1179513"/>
              <a:gd name="connsiteX44" fmla="*/ 291039 w 1025525"/>
              <a:gd name="connsiteY44" fmla="*/ 737109 h 1179513"/>
              <a:gd name="connsiteX45" fmla="*/ 291039 w 1025525"/>
              <a:gd name="connsiteY45" fmla="*/ 691932 h 1179513"/>
              <a:gd name="connsiteX46" fmla="*/ 290513 w 1025525"/>
              <a:gd name="connsiteY46" fmla="*/ 691607 h 1179513"/>
              <a:gd name="connsiteX47" fmla="*/ 290513 w 1025525"/>
              <a:gd name="connsiteY47" fmla="*/ 735013 h 1179513"/>
              <a:gd name="connsiteX48" fmla="*/ 261938 w 1025525"/>
              <a:gd name="connsiteY48" fmla="*/ 762001 h 1179513"/>
              <a:gd name="connsiteX49" fmla="*/ 214313 w 1025525"/>
              <a:gd name="connsiteY49" fmla="*/ 768351 h 1179513"/>
              <a:gd name="connsiteX50" fmla="*/ 138113 w 1025525"/>
              <a:gd name="connsiteY50" fmla="*/ 679451 h 1179513"/>
              <a:gd name="connsiteX51" fmla="*/ 39687 w 1025525"/>
              <a:gd name="connsiteY51" fmla="*/ 622301 h 1179513"/>
              <a:gd name="connsiteX52" fmla="*/ 63500 w 1025525"/>
              <a:gd name="connsiteY52" fmla="*/ 600075 h 1179513"/>
              <a:gd name="connsiteX53" fmla="*/ 44450 w 1025525"/>
              <a:gd name="connsiteY53" fmla="*/ 577850 h 1179513"/>
              <a:gd name="connsiteX54" fmla="*/ 0 w 1025525"/>
              <a:gd name="connsiteY54" fmla="*/ 544513 h 1179513"/>
              <a:gd name="connsiteX55" fmla="*/ 9525 w 1025525"/>
              <a:gd name="connsiteY55" fmla="*/ 447675 h 1179513"/>
              <a:gd name="connsiteX56" fmla="*/ 25400 w 1025525"/>
              <a:gd name="connsiteY56" fmla="*/ 407988 h 1179513"/>
              <a:gd name="connsiteX57" fmla="*/ 57150 w 1025525"/>
              <a:gd name="connsiteY57" fmla="*/ 387350 h 1179513"/>
              <a:gd name="connsiteX58" fmla="*/ 85725 w 1025525"/>
              <a:gd name="connsiteY58" fmla="*/ 365125 h 1179513"/>
              <a:gd name="connsiteX59" fmla="*/ 144463 w 1025525"/>
              <a:gd name="connsiteY59" fmla="*/ 331788 h 1179513"/>
              <a:gd name="connsiteX60" fmla="*/ 111125 w 1025525"/>
              <a:gd name="connsiteY60" fmla="*/ 276225 h 1179513"/>
              <a:gd name="connsiteX61" fmla="*/ 150813 w 1025525"/>
              <a:gd name="connsiteY61" fmla="*/ 206375 h 1179513"/>
              <a:gd name="connsiteX62" fmla="*/ 201613 w 1025525"/>
              <a:gd name="connsiteY62" fmla="*/ 258763 h 1179513"/>
              <a:gd name="connsiteX63" fmla="*/ 202396 w 1025525"/>
              <a:gd name="connsiteY63" fmla="*/ 259285 h 1179513"/>
              <a:gd name="connsiteX64" fmla="*/ 268385 w 1025525"/>
              <a:gd name="connsiteY64" fmla="*/ 168227 h 1179513"/>
              <a:gd name="connsiteX65" fmla="*/ 290443 w 1025525"/>
              <a:gd name="connsiteY65" fmla="*/ 162283 h 1179513"/>
              <a:gd name="connsiteX66" fmla="*/ 290443 w 1025525"/>
              <a:gd name="connsiteY66" fmla="*/ 119483 h 1179513"/>
              <a:gd name="connsiteX67" fmla="*/ 266000 w 1025525"/>
              <a:gd name="connsiteY67" fmla="*/ 102244 h 1179513"/>
              <a:gd name="connsiteX68" fmla="*/ 279116 w 1025525"/>
              <a:gd name="connsiteY68" fmla="*/ 29722 h 1179513"/>
              <a:gd name="connsiteX69" fmla="*/ 323829 w 1025525"/>
              <a:gd name="connsiteY69" fmla="*/ 10106 h 1179513"/>
              <a:gd name="connsiteX70" fmla="*/ 404312 w 1025525"/>
              <a:gd name="connsiteY70" fmla="*/ 66578 h 1179513"/>
              <a:gd name="connsiteX71" fmla="*/ 447833 w 1025525"/>
              <a:gd name="connsiteY71" fmla="*/ 6539 h 1179513"/>
              <a:gd name="connsiteX72" fmla="*/ 510431 w 1025525"/>
              <a:gd name="connsiteY72" fmla="*/ 0 h 1179513"/>
              <a:gd name="connsiteX0" fmla="*/ 228454 w 1025525"/>
              <a:gd name="connsiteY0" fmla="*/ 276657 h 1179513"/>
              <a:gd name="connsiteX1" fmla="*/ 229114 w 1025525"/>
              <a:gd name="connsiteY1" fmla="*/ 277097 h 1179513"/>
              <a:gd name="connsiteX2" fmla="*/ 229037 w 1025525"/>
              <a:gd name="connsiteY2" fmla="*/ 277011 h 1179513"/>
              <a:gd name="connsiteX3" fmla="*/ 228454 w 1025525"/>
              <a:gd name="connsiteY3" fmla="*/ 276657 h 1179513"/>
              <a:gd name="connsiteX4" fmla="*/ 510431 w 1025525"/>
              <a:gd name="connsiteY4" fmla="*/ 0 h 1179513"/>
              <a:gd name="connsiteX5" fmla="*/ 496123 w 1025525"/>
              <a:gd name="connsiteY5" fmla="*/ 61822 h 1179513"/>
              <a:gd name="connsiteX6" fmla="*/ 530701 w 1025525"/>
              <a:gd name="connsiteY6" fmla="*/ 96300 h 1179513"/>
              <a:gd name="connsiteX7" fmla="*/ 593895 w 1025525"/>
              <a:gd name="connsiteY7" fmla="*/ 80844 h 1179513"/>
              <a:gd name="connsiteX8" fmla="*/ 669013 w 1025525"/>
              <a:gd name="connsiteY8" fmla="*/ 101056 h 1179513"/>
              <a:gd name="connsiteX9" fmla="*/ 721477 w 1025525"/>
              <a:gd name="connsiteY9" fmla="*/ 309110 h 1179513"/>
              <a:gd name="connsiteX10" fmla="*/ 747112 w 1025525"/>
              <a:gd name="connsiteY10" fmla="*/ 357855 h 1179513"/>
              <a:gd name="connsiteX11" fmla="*/ 744727 w 1025525"/>
              <a:gd name="connsiteY11" fmla="*/ 399466 h 1179513"/>
              <a:gd name="connsiteX12" fmla="*/ 724458 w 1025525"/>
              <a:gd name="connsiteY12" fmla="*/ 421463 h 1179513"/>
              <a:gd name="connsiteX13" fmla="*/ 752478 w 1025525"/>
              <a:gd name="connsiteY13" fmla="*/ 452966 h 1179513"/>
              <a:gd name="connsiteX14" fmla="*/ 776921 w 1025525"/>
              <a:gd name="connsiteY14" fmla="*/ 459504 h 1179513"/>
              <a:gd name="connsiteX15" fmla="*/ 839519 w 1025525"/>
              <a:gd name="connsiteY15" fmla="*/ 540943 h 1179513"/>
              <a:gd name="connsiteX16" fmla="*/ 950407 w 1025525"/>
              <a:gd name="connsiteY16" fmla="*/ 502899 h 1179513"/>
              <a:gd name="connsiteX17" fmla="*/ 1025525 w 1025525"/>
              <a:gd name="connsiteY17" fmla="*/ 615843 h 1179513"/>
              <a:gd name="connsiteX18" fmla="*/ 863366 w 1025525"/>
              <a:gd name="connsiteY18" fmla="*/ 729381 h 1179513"/>
              <a:gd name="connsiteX19" fmla="*/ 861636 w 1025525"/>
              <a:gd name="connsiteY19" fmla="*/ 730035 h 1179513"/>
              <a:gd name="connsiteX20" fmla="*/ 884238 w 1025525"/>
              <a:gd name="connsiteY20" fmla="*/ 755651 h 1179513"/>
              <a:gd name="connsiteX21" fmla="*/ 925513 w 1025525"/>
              <a:gd name="connsiteY21" fmla="*/ 862013 h 1179513"/>
              <a:gd name="connsiteX22" fmla="*/ 908051 w 1025525"/>
              <a:gd name="connsiteY22" fmla="*/ 920750 h 1179513"/>
              <a:gd name="connsiteX23" fmla="*/ 968376 w 1025525"/>
              <a:gd name="connsiteY23" fmla="*/ 1020763 h 1179513"/>
              <a:gd name="connsiteX24" fmla="*/ 925513 w 1025525"/>
              <a:gd name="connsiteY24" fmla="*/ 1082675 h 1179513"/>
              <a:gd name="connsiteX25" fmla="*/ 862013 w 1025525"/>
              <a:gd name="connsiteY25" fmla="*/ 1141413 h 1179513"/>
              <a:gd name="connsiteX26" fmla="*/ 844551 w 1025525"/>
              <a:gd name="connsiteY26" fmla="*/ 1179513 h 1179513"/>
              <a:gd name="connsiteX27" fmla="*/ 809626 w 1025525"/>
              <a:gd name="connsiteY27" fmla="*/ 1160463 h 1179513"/>
              <a:gd name="connsiteX28" fmla="*/ 739776 w 1025525"/>
              <a:gd name="connsiteY28" fmla="*/ 1179513 h 1179513"/>
              <a:gd name="connsiteX29" fmla="*/ 730251 w 1025525"/>
              <a:gd name="connsiteY29" fmla="*/ 1146175 h 1179513"/>
              <a:gd name="connsiteX30" fmla="*/ 509588 w 1025525"/>
              <a:gd name="connsiteY30" fmla="*/ 1179513 h 1179513"/>
              <a:gd name="connsiteX31" fmla="*/ 468313 w 1025525"/>
              <a:gd name="connsiteY31" fmla="*/ 1122363 h 1179513"/>
              <a:gd name="connsiteX32" fmla="*/ 449263 w 1025525"/>
              <a:gd name="connsiteY32" fmla="*/ 1046163 h 1179513"/>
              <a:gd name="connsiteX33" fmla="*/ 414338 w 1025525"/>
              <a:gd name="connsiteY33" fmla="*/ 969963 h 1179513"/>
              <a:gd name="connsiteX34" fmla="*/ 431801 w 1025525"/>
              <a:gd name="connsiteY34" fmla="*/ 949325 h 1179513"/>
              <a:gd name="connsiteX35" fmla="*/ 432798 w 1025525"/>
              <a:gd name="connsiteY35" fmla="*/ 948812 h 1179513"/>
              <a:gd name="connsiteX36" fmla="*/ 431736 w 1025525"/>
              <a:gd name="connsiteY36" fmla="*/ 949325 h 1179513"/>
              <a:gd name="connsiteX37" fmla="*/ 388812 w 1025525"/>
              <a:gd name="connsiteY37" fmla="*/ 917820 h 1179513"/>
              <a:gd name="connsiteX38" fmla="*/ 387620 w 1025525"/>
              <a:gd name="connsiteY38" fmla="*/ 836976 h 1179513"/>
              <a:gd name="connsiteX39" fmla="*/ 262423 w 1025525"/>
              <a:gd name="connsiteY39" fmla="*/ 785854 h 1179513"/>
              <a:gd name="connsiteX40" fmla="*/ 261231 w 1025525"/>
              <a:gd name="connsiteY40" fmla="*/ 763265 h 1179513"/>
              <a:gd name="connsiteX41" fmla="*/ 291039 w 1025525"/>
              <a:gd name="connsiteY41" fmla="*/ 737109 h 1179513"/>
              <a:gd name="connsiteX42" fmla="*/ 291039 w 1025525"/>
              <a:gd name="connsiteY42" fmla="*/ 691932 h 1179513"/>
              <a:gd name="connsiteX43" fmla="*/ 290513 w 1025525"/>
              <a:gd name="connsiteY43" fmla="*/ 691607 h 1179513"/>
              <a:gd name="connsiteX44" fmla="*/ 290513 w 1025525"/>
              <a:gd name="connsiteY44" fmla="*/ 735013 h 1179513"/>
              <a:gd name="connsiteX45" fmla="*/ 261938 w 1025525"/>
              <a:gd name="connsiteY45" fmla="*/ 762001 h 1179513"/>
              <a:gd name="connsiteX46" fmla="*/ 214313 w 1025525"/>
              <a:gd name="connsiteY46" fmla="*/ 768351 h 1179513"/>
              <a:gd name="connsiteX47" fmla="*/ 138113 w 1025525"/>
              <a:gd name="connsiteY47" fmla="*/ 679451 h 1179513"/>
              <a:gd name="connsiteX48" fmla="*/ 39687 w 1025525"/>
              <a:gd name="connsiteY48" fmla="*/ 622301 h 1179513"/>
              <a:gd name="connsiteX49" fmla="*/ 63500 w 1025525"/>
              <a:gd name="connsiteY49" fmla="*/ 600075 h 1179513"/>
              <a:gd name="connsiteX50" fmla="*/ 44450 w 1025525"/>
              <a:gd name="connsiteY50" fmla="*/ 577850 h 1179513"/>
              <a:gd name="connsiteX51" fmla="*/ 0 w 1025525"/>
              <a:gd name="connsiteY51" fmla="*/ 544513 h 1179513"/>
              <a:gd name="connsiteX52" fmla="*/ 9525 w 1025525"/>
              <a:gd name="connsiteY52" fmla="*/ 447675 h 1179513"/>
              <a:gd name="connsiteX53" fmla="*/ 25400 w 1025525"/>
              <a:gd name="connsiteY53" fmla="*/ 407988 h 1179513"/>
              <a:gd name="connsiteX54" fmla="*/ 57150 w 1025525"/>
              <a:gd name="connsiteY54" fmla="*/ 387350 h 1179513"/>
              <a:gd name="connsiteX55" fmla="*/ 85725 w 1025525"/>
              <a:gd name="connsiteY55" fmla="*/ 365125 h 1179513"/>
              <a:gd name="connsiteX56" fmla="*/ 144463 w 1025525"/>
              <a:gd name="connsiteY56" fmla="*/ 331788 h 1179513"/>
              <a:gd name="connsiteX57" fmla="*/ 111125 w 1025525"/>
              <a:gd name="connsiteY57" fmla="*/ 276225 h 1179513"/>
              <a:gd name="connsiteX58" fmla="*/ 150813 w 1025525"/>
              <a:gd name="connsiteY58" fmla="*/ 206375 h 1179513"/>
              <a:gd name="connsiteX59" fmla="*/ 201613 w 1025525"/>
              <a:gd name="connsiteY59" fmla="*/ 258763 h 1179513"/>
              <a:gd name="connsiteX60" fmla="*/ 202396 w 1025525"/>
              <a:gd name="connsiteY60" fmla="*/ 259285 h 1179513"/>
              <a:gd name="connsiteX61" fmla="*/ 268385 w 1025525"/>
              <a:gd name="connsiteY61" fmla="*/ 168227 h 1179513"/>
              <a:gd name="connsiteX62" fmla="*/ 290443 w 1025525"/>
              <a:gd name="connsiteY62" fmla="*/ 162283 h 1179513"/>
              <a:gd name="connsiteX63" fmla="*/ 290443 w 1025525"/>
              <a:gd name="connsiteY63" fmla="*/ 119483 h 1179513"/>
              <a:gd name="connsiteX64" fmla="*/ 266000 w 1025525"/>
              <a:gd name="connsiteY64" fmla="*/ 102244 h 1179513"/>
              <a:gd name="connsiteX65" fmla="*/ 279116 w 1025525"/>
              <a:gd name="connsiteY65" fmla="*/ 29722 h 1179513"/>
              <a:gd name="connsiteX66" fmla="*/ 323829 w 1025525"/>
              <a:gd name="connsiteY66" fmla="*/ 10106 h 1179513"/>
              <a:gd name="connsiteX67" fmla="*/ 404312 w 1025525"/>
              <a:gd name="connsiteY67" fmla="*/ 66578 h 1179513"/>
              <a:gd name="connsiteX68" fmla="*/ 447833 w 1025525"/>
              <a:gd name="connsiteY68" fmla="*/ 6539 h 1179513"/>
              <a:gd name="connsiteX69" fmla="*/ 510431 w 1025525"/>
              <a:gd name="connsiteY69" fmla="*/ 0 h 1179513"/>
              <a:gd name="connsiteX0" fmla="*/ 229037 w 1025525"/>
              <a:gd name="connsiteY0" fmla="*/ 277011 h 1179513"/>
              <a:gd name="connsiteX1" fmla="*/ 229114 w 1025525"/>
              <a:gd name="connsiteY1" fmla="*/ 277097 h 1179513"/>
              <a:gd name="connsiteX2" fmla="*/ 229037 w 1025525"/>
              <a:gd name="connsiteY2" fmla="*/ 277011 h 1179513"/>
              <a:gd name="connsiteX3" fmla="*/ 510431 w 1025525"/>
              <a:gd name="connsiteY3" fmla="*/ 0 h 1179513"/>
              <a:gd name="connsiteX4" fmla="*/ 496123 w 1025525"/>
              <a:gd name="connsiteY4" fmla="*/ 61822 h 1179513"/>
              <a:gd name="connsiteX5" fmla="*/ 530701 w 1025525"/>
              <a:gd name="connsiteY5" fmla="*/ 96300 h 1179513"/>
              <a:gd name="connsiteX6" fmla="*/ 593895 w 1025525"/>
              <a:gd name="connsiteY6" fmla="*/ 80844 h 1179513"/>
              <a:gd name="connsiteX7" fmla="*/ 669013 w 1025525"/>
              <a:gd name="connsiteY7" fmla="*/ 101056 h 1179513"/>
              <a:gd name="connsiteX8" fmla="*/ 721477 w 1025525"/>
              <a:gd name="connsiteY8" fmla="*/ 309110 h 1179513"/>
              <a:gd name="connsiteX9" fmla="*/ 747112 w 1025525"/>
              <a:gd name="connsiteY9" fmla="*/ 357855 h 1179513"/>
              <a:gd name="connsiteX10" fmla="*/ 744727 w 1025525"/>
              <a:gd name="connsiteY10" fmla="*/ 399466 h 1179513"/>
              <a:gd name="connsiteX11" fmla="*/ 724458 w 1025525"/>
              <a:gd name="connsiteY11" fmla="*/ 421463 h 1179513"/>
              <a:gd name="connsiteX12" fmla="*/ 752478 w 1025525"/>
              <a:gd name="connsiteY12" fmla="*/ 452966 h 1179513"/>
              <a:gd name="connsiteX13" fmla="*/ 776921 w 1025525"/>
              <a:gd name="connsiteY13" fmla="*/ 459504 h 1179513"/>
              <a:gd name="connsiteX14" fmla="*/ 839519 w 1025525"/>
              <a:gd name="connsiteY14" fmla="*/ 540943 h 1179513"/>
              <a:gd name="connsiteX15" fmla="*/ 950407 w 1025525"/>
              <a:gd name="connsiteY15" fmla="*/ 502899 h 1179513"/>
              <a:gd name="connsiteX16" fmla="*/ 1025525 w 1025525"/>
              <a:gd name="connsiteY16" fmla="*/ 615843 h 1179513"/>
              <a:gd name="connsiteX17" fmla="*/ 863366 w 1025525"/>
              <a:gd name="connsiteY17" fmla="*/ 729381 h 1179513"/>
              <a:gd name="connsiteX18" fmla="*/ 861636 w 1025525"/>
              <a:gd name="connsiteY18" fmla="*/ 730035 h 1179513"/>
              <a:gd name="connsiteX19" fmla="*/ 884238 w 1025525"/>
              <a:gd name="connsiteY19" fmla="*/ 755651 h 1179513"/>
              <a:gd name="connsiteX20" fmla="*/ 925513 w 1025525"/>
              <a:gd name="connsiteY20" fmla="*/ 862013 h 1179513"/>
              <a:gd name="connsiteX21" fmla="*/ 908051 w 1025525"/>
              <a:gd name="connsiteY21" fmla="*/ 920750 h 1179513"/>
              <a:gd name="connsiteX22" fmla="*/ 968376 w 1025525"/>
              <a:gd name="connsiteY22" fmla="*/ 1020763 h 1179513"/>
              <a:gd name="connsiteX23" fmla="*/ 925513 w 1025525"/>
              <a:gd name="connsiteY23" fmla="*/ 1082675 h 1179513"/>
              <a:gd name="connsiteX24" fmla="*/ 862013 w 1025525"/>
              <a:gd name="connsiteY24" fmla="*/ 1141413 h 1179513"/>
              <a:gd name="connsiteX25" fmla="*/ 844551 w 1025525"/>
              <a:gd name="connsiteY25" fmla="*/ 1179513 h 1179513"/>
              <a:gd name="connsiteX26" fmla="*/ 809626 w 1025525"/>
              <a:gd name="connsiteY26" fmla="*/ 1160463 h 1179513"/>
              <a:gd name="connsiteX27" fmla="*/ 739776 w 1025525"/>
              <a:gd name="connsiteY27" fmla="*/ 1179513 h 1179513"/>
              <a:gd name="connsiteX28" fmla="*/ 730251 w 1025525"/>
              <a:gd name="connsiteY28" fmla="*/ 1146175 h 1179513"/>
              <a:gd name="connsiteX29" fmla="*/ 509588 w 1025525"/>
              <a:gd name="connsiteY29" fmla="*/ 1179513 h 1179513"/>
              <a:gd name="connsiteX30" fmla="*/ 468313 w 1025525"/>
              <a:gd name="connsiteY30" fmla="*/ 1122363 h 1179513"/>
              <a:gd name="connsiteX31" fmla="*/ 449263 w 1025525"/>
              <a:gd name="connsiteY31" fmla="*/ 1046163 h 1179513"/>
              <a:gd name="connsiteX32" fmla="*/ 414338 w 1025525"/>
              <a:gd name="connsiteY32" fmla="*/ 969963 h 1179513"/>
              <a:gd name="connsiteX33" fmla="*/ 431801 w 1025525"/>
              <a:gd name="connsiteY33" fmla="*/ 949325 h 1179513"/>
              <a:gd name="connsiteX34" fmla="*/ 432798 w 1025525"/>
              <a:gd name="connsiteY34" fmla="*/ 948812 h 1179513"/>
              <a:gd name="connsiteX35" fmla="*/ 431736 w 1025525"/>
              <a:gd name="connsiteY35" fmla="*/ 949325 h 1179513"/>
              <a:gd name="connsiteX36" fmla="*/ 388812 w 1025525"/>
              <a:gd name="connsiteY36" fmla="*/ 917820 h 1179513"/>
              <a:gd name="connsiteX37" fmla="*/ 387620 w 1025525"/>
              <a:gd name="connsiteY37" fmla="*/ 836976 h 1179513"/>
              <a:gd name="connsiteX38" fmla="*/ 262423 w 1025525"/>
              <a:gd name="connsiteY38" fmla="*/ 785854 h 1179513"/>
              <a:gd name="connsiteX39" fmla="*/ 261231 w 1025525"/>
              <a:gd name="connsiteY39" fmla="*/ 763265 h 1179513"/>
              <a:gd name="connsiteX40" fmla="*/ 291039 w 1025525"/>
              <a:gd name="connsiteY40" fmla="*/ 737109 h 1179513"/>
              <a:gd name="connsiteX41" fmla="*/ 291039 w 1025525"/>
              <a:gd name="connsiteY41" fmla="*/ 691932 h 1179513"/>
              <a:gd name="connsiteX42" fmla="*/ 290513 w 1025525"/>
              <a:gd name="connsiteY42" fmla="*/ 691607 h 1179513"/>
              <a:gd name="connsiteX43" fmla="*/ 290513 w 1025525"/>
              <a:gd name="connsiteY43" fmla="*/ 735013 h 1179513"/>
              <a:gd name="connsiteX44" fmla="*/ 261938 w 1025525"/>
              <a:gd name="connsiteY44" fmla="*/ 762001 h 1179513"/>
              <a:gd name="connsiteX45" fmla="*/ 214313 w 1025525"/>
              <a:gd name="connsiteY45" fmla="*/ 768351 h 1179513"/>
              <a:gd name="connsiteX46" fmla="*/ 138113 w 1025525"/>
              <a:gd name="connsiteY46" fmla="*/ 679451 h 1179513"/>
              <a:gd name="connsiteX47" fmla="*/ 39687 w 1025525"/>
              <a:gd name="connsiteY47" fmla="*/ 622301 h 1179513"/>
              <a:gd name="connsiteX48" fmla="*/ 63500 w 1025525"/>
              <a:gd name="connsiteY48" fmla="*/ 600075 h 1179513"/>
              <a:gd name="connsiteX49" fmla="*/ 44450 w 1025525"/>
              <a:gd name="connsiteY49" fmla="*/ 577850 h 1179513"/>
              <a:gd name="connsiteX50" fmla="*/ 0 w 1025525"/>
              <a:gd name="connsiteY50" fmla="*/ 544513 h 1179513"/>
              <a:gd name="connsiteX51" fmla="*/ 9525 w 1025525"/>
              <a:gd name="connsiteY51" fmla="*/ 447675 h 1179513"/>
              <a:gd name="connsiteX52" fmla="*/ 25400 w 1025525"/>
              <a:gd name="connsiteY52" fmla="*/ 407988 h 1179513"/>
              <a:gd name="connsiteX53" fmla="*/ 57150 w 1025525"/>
              <a:gd name="connsiteY53" fmla="*/ 387350 h 1179513"/>
              <a:gd name="connsiteX54" fmla="*/ 85725 w 1025525"/>
              <a:gd name="connsiteY54" fmla="*/ 365125 h 1179513"/>
              <a:gd name="connsiteX55" fmla="*/ 144463 w 1025525"/>
              <a:gd name="connsiteY55" fmla="*/ 331788 h 1179513"/>
              <a:gd name="connsiteX56" fmla="*/ 111125 w 1025525"/>
              <a:gd name="connsiteY56" fmla="*/ 276225 h 1179513"/>
              <a:gd name="connsiteX57" fmla="*/ 150813 w 1025525"/>
              <a:gd name="connsiteY57" fmla="*/ 206375 h 1179513"/>
              <a:gd name="connsiteX58" fmla="*/ 201613 w 1025525"/>
              <a:gd name="connsiteY58" fmla="*/ 258763 h 1179513"/>
              <a:gd name="connsiteX59" fmla="*/ 202396 w 1025525"/>
              <a:gd name="connsiteY59" fmla="*/ 259285 h 1179513"/>
              <a:gd name="connsiteX60" fmla="*/ 268385 w 1025525"/>
              <a:gd name="connsiteY60" fmla="*/ 168227 h 1179513"/>
              <a:gd name="connsiteX61" fmla="*/ 290443 w 1025525"/>
              <a:gd name="connsiteY61" fmla="*/ 162283 h 1179513"/>
              <a:gd name="connsiteX62" fmla="*/ 290443 w 1025525"/>
              <a:gd name="connsiteY62" fmla="*/ 119483 h 1179513"/>
              <a:gd name="connsiteX63" fmla="*/ 266000 w 1025525"/>
              <a:gd name="connsiteY63" fmla="*/ 102244 h 1179513"/>
              <a:gd name="connsiteX64" fmla="*/ 279116 w 1025525"/>
              <a:gd name="connsiteY64" fmla="*/ 29722 h 1179513"/>
              <a:gd name="connsiteX65" fmla="*/ 323829 w 1025525"/>
              <a:gd name="connsiteY65" fmla="*/ 10106 h 1179513"/>
              <a:gd name="connsiteX66" fmla="*/ 404312 w 1025525"/>
              <a:gd name="connsiteY66" fmla="*/ 66578 h 1179513"/>
              <a:gd name="connsiteX67" fmla="*/ 447833 w 1025525"/>
              <a:gd name="connsiteY67" fmla="*/ 6539 h 1179513"/>
              <a:gd name="connsiteX68" fmla="*/ 510431 w 1025525"/>
              <a:gd name="connsiteY68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91039 w 1025525"/>
              <a:gd name="connsiteY38" fmla="*/ 691932 h 1179513"/>
              <a:gd name="connsiteX39" fmla="*/ 290513 w 1025525"/>
              <a:gd name="connsiteY39" fmla="*/ 691607 h 1179513"/>
              <a:gd name="connsiteX40" fmla="*/ 290513 w 1025525"/>
              <a:gd name="connsiteY40" fmla="*/ 735013 h 1179513"/>
              <a:gd name="connsiteX41" fmla="*/ 261938 w 1025525"/>
              <a:gd name="connsiteY41" fmla="*/ 762001 h 1179513"/>
              <a:gd name="connsiteX42" fmla="*/ 214313 w 1025525"/>
              <a:gd name="connsiteY42" fmla="*/ 768351 h 1179513"/>
              <a:gd name="connsiteX43" fmla="*/ 138113 w 1025525"/>
              <a:gd name="connsiteY43" fmla="*/ 679451 h 1179513"/>
              <a:gd name="connsiteX44" fmla="*/ 39687 w 1025525"/>
              <a:gd name="connsiteY44" fmla="*/ 622301 h 1179513"/>
              <a:gd name="connsiteX45" fmla="*/ 63500 w 1025525"/>
              <a:gd name="connsiteY45" fmla="*/ 600075 h 1179513"/>
              <a:gd name="connsiteX46" fmla="*/ 44450 w 1025525"/>
              <a:gd name="connsiteY46" fmla="*/ 577850 h 1179513"/>
              <a:gd name="connsiteX47" fmla="*/ 0 w 1025525"/>
              <a:gd name="connsiteY47" fmla="*/ 544513 h 1179513"/>
              <a:gd name="connsiteX48" fmla="*/ 9525 w 1025525"/>
              <a:gd name="connsiteY48" fmla="*/ 447675 h 1179513"/>
              <a:gd name="connsiteX49" fmla="*/ 25400 w 1025525"/>
              <a:gd name="connsiteY49" fmla="*/ 407988 h 1179513"/>
              <a:gd name="connsiteX50" fmla="*/ 57150 w 1025525"/>
              <a:gd name="connsiteY50" fmla="*/ 387350 h 1179513"/>
              <a:gd name="connsiteX51" fmla="*/ 85725 w 1025525"/>
              <a:gd name="connsiteY51" fmla="*/ 365125 h 1179513"/>
              <a:gd name="connsiteX52" fmla="*/ 144463 w 1025525"/>
              <a:gd name="connsiteY52" fmla="*/ 331788 h 1179513"/>
              <a:gd name="connsiteX53" fmla="*/ 111125 w 1025525"/>
              <a:gd name="connsiteY53" fmla="*/ 276225 h 1179513"/>
              <a:gd name="connsiteX54" fmla="*/ 150813 w 1025525"/>
              <a:gd name="connsiteY54" fmla="*/ 206375 h 1179513"/>
              <a:gd name="connsiteX55" fmla="*/ 201613 w 1025525"/>
              <a:gd name="connsiteY55" fmla="*/ 258763 h 1179513"/>
              <a:gd name="connsiteX56" fmla="*/ 202396 w 1025525"/>
              <a:gd name="connsiteY56" fmla="*/ 259285 h 1179513"/>
              <a:gd name="connsiteX57" fmla="*/ 268385 w 1025525"/>
              <a:gd name="connsiteY57" fmla="*/ 168227 h 1179513"/>
              <a:gd name="connsiteX58" fmla="*/ 290443 w 1025525"/>
              <a:gd name="connsiteY58" fmla="*/ 162283 h 1179513"/>
              <a:gd name="connsiteX59" fmla="*/ 290443 w 1025525"/>
              <a:gd name="connsiteY59" fmla="*/ 119483 h 1179513"/>
              <a:gd name="connsiteX60" fmla="*/ 266000 w 1025525"/>
              <a:gd name="connsiteY60" fmla="*/ 102244 h 1179513"/>
              <a:gd name="connsiteX61" fmla="*/ 279116 w 1025525"/>
              <a:gd name="connsiteY61" fmla="*/ 29722 h 1179513"/>
              <a:gd name="connsiteX62" fmla="*/ 323829 w 1025525"/>
              <a:gd name="connsiteY62" fmla="*/ 10106 h 1179513"/>
              <a:gd name="connsiteX63" fmla="*/ 404312 w 1025525"/>
              <a:gd name="connsiteY63" fmla="*/ 66578 h 1179513"/>
              <a:gd name="connsiteX64" fmla="*/ 447833 w 1025525"/>
              <a:gd name="connsiteY64" fmla="*/ 6539 h 1179513"/>
              <a:gd name="connsiteX65" fmla="*/ 510431 w 1025525"/>
              <a:gd name="connsiteY65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91039 w 1025525"/>
              <a:gd name="connsiteY38" fmla="*/ 691932 h 1179513"/>
              <a:gd name="connsiteX39" fmla="*/ 290513 w 1025525"/>
              <a:gd name="connsiteY39" fmla="*/ 735013 h 1179513"/>
              <a:gd name="connsiteX40" fmla="*/ 261938 w 1025525"/>
              <a:gd name="connsiteY40" fmla="*/ 762001 h 1179513"/>
              <a:gd name="connsiteX41" fmla="*/ 214313 w 1025525"/>
              <a:gd name="connsiteY41" fmla="*/ 768351 h 1179513"/>
              <a:gd name="connsiteX42" fmla="*/ 138113 w 1025525"/>
              <a:gd name="connsiteY42" fmla="*/ 679451 h 1179513"/>
              <a:gd name="connsiteX43" fmla="*/ 39687 w 1025525"/>
              <a:gd name="connsiteY43" fmla="*/ 622301 h 1179513"/>
              <a:gd name="connsiteX44" fmla="*/ 63500 w 1025525"/>
              <a:gd name="connsiteY44" fmla="*/ 600075 h 1179513"/>
              <a:gd name="connsiteX45" fmla="*/ 44450 w 1025525"/>
              <a:gd name="connsiteY45" fmla="*/ 577850 h 1179513"/>
              <a:gd name="connsiteX46" fmla="*/ 0 w 1025525"/>
              <a:gd name="connsiteY46" fmla="*/ 544513 h 1179513"/>
              <a:gd name="connsiteX47" fmla="*/ 9525 w 1025525"/>
              <a:gd name="connsiteY47" fmla="*/ 447675 h 1179513"/>
              <a:gd name="connsiteX48" fmla="*/ 25400 w 1025525"/>
              <a:gd name="connsiteY48" fmla="*/ 407988 h 1179513"/>
              <a:gd name="connsiteX49" fmla="*/ 57150 w 1025525"/>
              <a:gd name="connsiteY49" fmla="*/ 387350 h 1179513"/>
              <a:gd name="connsiteX50" fmla="*/ 85725 w 1025525"/>
              <a:gd name="connsiteY50" fmla="*/ 365125 h 1179513"/>
              <a:gd name="connsiteX51" fmla="*/ 144463 w 1025525"/>
              <a:gd name="connsiteY51" fmla="*/ 331788 h 1179513"/>
              <a:gd name="connsiteX52" fmla="*/ 111125 w 1025525"/>
              <a:gd name="connsiteY52" fmla="*/ 276225 h 1179513"/>
              <a:gd name="connsiteX53" fmla="*/ 150813 w 1025525"/>
              <a:gd name="connsiteY53" fmla="*/ 206375 h 1179513"/>
              <a:gd name="connsiteX54" fmla="*/ 201613 w 1025525"/>
              <a:gd name="connsiteY54" fmla="*/ 258763 h 1179513"/>
              <a:gd name="connsiteX55" fmla="*/ 202396 w 1025525"/>
              <a:gd name="connsiteY55" fmla="*/ 259285 h 1179513"/>
              <a:gd name="connsiteX56" fmla="*/ 268385 w 1025525"/>
              <a:gd name="connsiteY56" fmla="*/ 168227 h 1179513"/>
              <a:gd name="connsiteX57" fmla="*/ 290443 w 1025525"/>
              <a:gd name="connsiteY57" fmla="*/ 162283 h 1179513"/>
              <a:gd name="connsiteX58" fmla="*/ 290443 w 1025525"/>
              <a:gd name="connsiteY58" fmla="*/ 119483 h 1179513"/>
              <a:gd name="connsiteX59" fmla="*/ 266000 w 1025525"/>
              <a:gd name="connsiteY59" fmla="*/ 102244 h 1179513"/>
              <a:gd name="connsiteX60" fmla="*/ 279116 w 1025525"/>
              <a:gd name="connsiteY60" fmla="*/ 29722 h 1179513"/>
              <a:gd name="connsiteX61" fmla="*/ 323829 w 1025525"/>
              <a:gd name="connsiteY61" fmla="*/ 10106 h 1179513"/>
              <a:gd name="connsiteX62" fmla="*/ 404312 w 1025525"/>
              <a:gd name="connsiteY62" fmla="*/ 66578 h 1179513"/>
              <a:gd name="connsiteX63" fmla="*/ 447833 w 1025525"/>
              <a:gd name="connsiteY63" fmla="*/ 6539 h 1179513"/>
              <a:gd name="connsiteX64" fmla="*/ 510431 w 1025525"/>
              <a:gd name="connsiteY64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90513 w 1025525"/>
              <a:gd name="connsiteY38" fmla="*/ 735013 h 1179513"/>
              <a:gd name="connsiteX39" fmla="*/ 261938 w 1025525"/>
              <a:gd name="connsiteY39" fmla="*/ 762001 h 1179513"/>
              <a:gd name="connsiteX40" fmla="*/ 214313 w 1025525"/>
              <a:gd name="connsiteY40" fmla="*/ 768351 h 1179513"/>
              <a:gd name="connsiteX41" fmla="*/ 138113 w 1025525"/>
              <a:gd name="connsiteY41" fmla="*/ 679451 h 1179513"/>
              <a:gd name="connsiteX42" fmla="*/ 39687 w 1025525"/>
              <a:gd name="connsiteY42" fmla="*/ 622301 h 1179513"/>
              <a:gd name="connsiteX43" fmla="*/ 63500 w 1025525"/>
              <a:gd name="connsiteY43" fmla="*/ 600075 h 1179513"/>
              <a:gd name="connsiteX44" fmla="*/ 44450 w 1025525"/>
              <a:gd name="connsiteY44" fmla="*/ 577850 h 1179513"/>
              <a:gd name="connsiteX45" fmla="*/ 0 w 1025525"/>
              <a:gd name="connsiteY45" fmla="*/ 544513 h 1179513"/>
              <a:gd name="connsiteX46" fmla="*/ 9525 w 1025525"/>
              <a:gd name="connsiteY46" fmla="*/ 447675 h 1179513"/>
              <a:gd name="connsiteX47" fmla="*/ 25400 w 1025525"/>
              <a:gd name="connsiteY47" fmla="*/ 407988 h 1179513"/>
              <a:gd name="connsiteX48" fmla="*/ 57150 w 1025525"/>
              <a:gd name="connsiteY48" fmla="*/ 387350 h 1179513"/>
              <a:gd name="connsiteX49" fmla="*/ 85725 w 1025525"/>
              <a:gd name="connsiteY49" fmla="*/ 365125 h 1179513"/>
              <a:gd name="connsiteX50" fmla="*/ 144463 w 1025525"/>
              <a:gd name="connsiteY50" fmla="*/ 331788 h 1179513"/>
              <a:gd name="connsiteX51" fmla="*/ 111125 w 1025525"/>
              <a:gd name="connsiteY51" fmla="*/ 276225 h 1179513"/>
              <a:gd name="connsiteX52" fmla="*/ 150813 w 1025525"/>
              <a:gd name="connsiteY52" fmla="*/ 206375 h 1179513"/>
              <a:gd name="connsiteX53" fmla="*/ 201613 w 1025525"/>
              <a:gd name="connsiteY53" fmla="*/ 258763 h 1179513"/>
              <a:gd name="connsiteX54" fmla="*/ 202396 w 1025525"/>
              <a:gd name="connsiteY54" fmla="*/ 259285 h 1179513"/>
              <a:gd name="connsiteX55" fmla="*/ 268385 w 1025525"/>
              <a:gd name="connsiteY55" fmla="*/ 168227 h 1179513"/>
              <a:gd name="connsiteX56" fmla="*/ 290443 w 1025525"/>
              <a:gd name="connsiteY56" fmla="*/ 162283 h 1179513"/>
              <a:gd name="connsiteX57" fmla="*/ 290443 w 1025525"/>
              <a:gd name="connsiteY57" fmla="*/ 119483 h 1179513"/>
              <a:gd name="connsiteX58" fmla="*/ 266000 w 1025525"/>
              <a:gd name="connsiteY58" fmla="*/ 102244 h 1179513"/>
              <a:gd name="connsiteX59" fmla="*/ 279116 w 1025525"/>
              <a:gd name="connsiteY59" fmla="*/ 29722 h 1179513"/>
              <a:gd name="connsiteX60" fmla="*/ 323829 w 1025525"/>
              <a:gd name="connsiteY60" fmla="*/ 10106 h 1179513"/>
              <a:gd name="connsiteX61" fmla="*/ 404312 w 1025525"/>
              <a:gd name="connsiteY61" fmla="*/ 66578 h 1179513"/>
              <a:gd name="connsiteX62" fmla="*/ 447833 w 1025525"/>
              <a:gd name="connsiteY62" fmla="*/ 6539 h 1179513"/>
              <a:gd name="connsiteX63" fmla="*/ 510431 w 1025525"/>
              <a:gd name="connsiteY63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61938 w 1025525"/>
              <a:gd name="connsiteY38" fmla="*/ 762001 h 1179513"/>
              <a:gd name="connsiteX39" fmla="*/ 214313 w 1025525"/>
              <a:gd name="connsiteY39" fmla="*/ 768351 h 1179513"/>
              <a:gd name="connsiteX40" fmla="*/ 138113 w 1025525"/>
              <a:gd name="connsiteY40" fmla="*/ 679451 h 1179513"/>
              <a:gd name="connsiteX41" fmla="*/ 39687 w 1025525"/>
              <a:gd name="connsiteY41" fmla="*/ 622301 h 1179513"/>
              <a:gd name="connsiteX42" fmla="*/ 63500 w 1025525"/>
              <a:gd name="connsiteY42" fmla="*/ 600075 h 1179513"/>
              <a:gd name="connsiteX43" fmla="*/ 44450 w 1025525"/>
              <a:gd name="connsiteY43" fmla="*/ 577850 h 1179513"/>
              <a:gd name="connsiteX44" fmla="*/ 0 w 1025525"/>
              <a:gd name="connsiteY44" fmla="*/ 544513 h 1179513"/>
              <a:gd name="connsiteX45" fmla="*/ 9525 w 1025525"/>
              <a:gd name="connsiteY45" fmla="*/ 447675 h 1179513"/>
              <a:gd name="connsiteX46" fmla="*/ 25400 w 1025525"/>
              <a:gd name="connsiteY46" fmla="*/ 407988 h 1179513"/>
              <a:gd name="connsiteX47" fmla="*/ 57150 w 1025525"/>
              <a:gd name="connsiteY47" fmla="*/ 387350 h 1179513"/>
              <a:gd name="connsiteX48" fmla="*/ 85725 w 1025525"/>
              <a:gd name="connsiteY48" fmla="*/ 365125 h 1179513"/>
              <a:gd name="connsiteX49" fmla="*/ 144463 w 1025525"/>
              <a:gd name="connsiteY49" fmla="*/ 331788 h 1179513"/>
              <a:gd name="connsiteX50" fmla="*/ 111125 w 1025525"/>
              <a:gd name="connsiteY50" fmla="*/ 276225 h 1179513"/>
              <a:gd name="connsiteX51" fmla="*/ 150813 w 1025525"/>
              <a:gd name="connsiteY51" fmla="*/ 206375 h 1179513"/>
              <a:gd name="connsiteX52" fmla="*/ 201613 w 1025525"/>
              <a:gd name="connsiteY52" fmla="*/ 258763 h 1179513"/>
              <a:gd name="connsiteX53" fmla="*/ 202396 w 1025525"/>
              <a:gd name="connsiteY53" fmla="*/ 259285 h 1179513"/>
              <a:gd name="connsiteX54" fmla="*/ 268385 w 1025525"/>
              <a:gd name="connsiteY54" fmla="*/ 168227 h 1179513"/>
              <a:gd name="connsiteX55" fmla="*/ 290443 w 1025525"/>
              <a:gd name="connsiteY55" fmla="*/ 162283 h 1179513"/>
              <a:gd name="connsiteX56" fmla="*/ 290443 w 1025525"/>
              <a:gd name="connsiteY56" fmla="*/ 119483 h 1179513"/>
              <a:gd name="connsiteX57" fmla="*/ 266000 w 1025525"/>
              <a:gd name="connsiteY57" fmla="*/ 102244 h 1179513"/>
              <a:gd name="connsiteX58" fmla="*/ 279116 w 1025525"/>
              <a:gd name="connsiteY58" fmla="*/ 29722 h 1179513"/>
              <a:gd name="connsiteX59" fmla="*/ 323829 w 1025525"/>
              <a:gd name="connsiteY59" fmla="*/ 10106 h 1179513"/>
              <a:gd name="connsiteX60" fmla="*/ 404312 w 1025525"/>
              <a:gd name="connsiteY60" fmla="*/ 66578 h 1179513"/>
              <a:gd name="connsiteX61" fmla="*/ 447833 w 1025525"/>
              <a:gd name="connsiteY61" fmla="*/ 6539 h 1179513"/>
              <a:gd name="connsiteX62" fmla="*/ 510431 w 1025525"/>
              <a:gd name="connsiteY62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61938 w 1025525"/>
              <a:gd name="connsiteY37" fmla="*/ 762001 h 1179513"/>
              <a:gd name="connsiteX38" fmla="*/ 214313 w 1025525"/>
              <a:gd name="connsiteY38" fmla="*/ 768351 h 1179513"/>
              <a:gd name="connsiteX39" fmla="*/ 138113 w 1025525"/>
              <a:gd name="connsiteY39" fmla="*/ 679451 h 1179513"/>
              <a:gd name="connsiteX40" fmla="*/ 39687 w 1025525"/>
              <a:gd name="connsiteY40" fmla="*/ 622301 h 1179513"/>
              <a:gd name="connsiteX41" fmla="*/ 63500 w 1025525"/>
              <a:gd name="connsiteY41" fmla="*/ 600075 h 1179513"/>
              <a:gd name="connsiteX42" fmla="*/ 44450 w 1025525"/>
              <a:gd name="connsiteY42" fmla="*/ 577850 h 1179513"/>
              <a:gd name="connsiteX43" fmla="*/ 0 w 1025525"/>
              <a:gd name="connsiteY43" fmla="*/ 544513 h 1179513"/>
              <a:gd name="connsiteX44" fmla="*/ 9525 w 1025525"/>
              <a:gd name="connsiteY44" fmla="*/ 447675 h 1179513"/>
              <a:gd name="connsiteX45" fmla="*/ 25400 w 1025525"/>
              <a:gd name="connsiteY45" fmla="*/ 407988 h 1179513"/>
              <a:gd name="connsiteX46" fmla="*/ 57150 w 1025525"/>
              <a:gd name="connsiteY46" fmla="*/ 387350 h 1179513"/>
              <a:gd name="connsiteX47" fmla="*/ 85725 w 1025525"/>
              <a:gd name="connsiteY47" fmla="*/ 365125 h 1179513"/>
              <a:gd name="connsiteX48" fmla="*/ 144463 w 1025525"/>
              <a:gd name="connsiteY48" fmla="*/ 331788 h 1179513"/>
              <a:gd name="connsiteX49" fmla="*/ 111125 w 1025525"/>
              <a:gd name="connsiteY49" fmla="*/ 276225 h 1179513"/>
              <a:gd name="connsiteX50" fmla="*/ 150813 w 1025525"/>
              <a:gd name="connsiteY50" fmla="*/ 206375 h 1179513"/>
              <a:gd name="connsiteX51" fmla="*/ 201613 w 1025525"/>
              <a:gd name="connsiteY51" fmla="*/ 258763 h 1179513"/>
              <a:gd name="connsiteX52" fmla="*/ 202396 w 1025525"/>
              <a:gd name="connsiteY52" fmla="*/ 259285 h 1179513"/>
              <a:gd name="connsiteX53" fmla="*/ 268385 w 1025525"/>
              <a:gd name="connsiteY53" fmla="*/ 168227 h 1179513"/>
              <a:gd name="connsiteX54" fmla="*/ 290443 w 1025525"/>
              <a:gd name="connsiteY54" fmla="*/ 162283 h 1179513"/>
              <a:gd name="connsiteX55" fmla="*/ 290443 w 1025525"/>
              <a:gd name="connsiteY55" fmla="*/ 119483 h 1179513"/>
              <a:gd name="connsiteX56" fmla="*/ 266000 w 1025525"/>
              <a:gd name="connsiteY56" fmla="*/ 102244 h 1179513"/>
              <a:gd name="connsiteX57" fmla="*/ 279116 w 1025525"/>
              <a:gd name="connsiteY57" fmla="*/ 29722 h 1179513"/>
              <a:gd name="connsiteX58" fmla="*/ 323829 w 1025525"/>
              <a:gd name="connsiteY58" fmla="*/ 10106 h 1179513"/>
              <a:gd name="connsiteX59" fmla="*/ 404312 w 1025525"/>
              <a:gd name="connsiteY59" fmla="*/ 66578 h 1179513"/>
              <a:gd name="connsiteX60" fmla="*/ 447833 w 1025525"/>
              <a:gd name="connsiteY60" fmla="*/ 6539 h 1179513"/>
              <a:gd name="connsiteX61" fmla="*/ 510431 w 1025525"/>
              <a:gd name="connsiteY61" fmla="*/ 0 h 117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025525" h="1179513">
                <a:moveTo>
                  <a:pt x="510431" y="0"/>
                </a:moveTo>
                <a:lnTo>
                  <a:pt x="496123" y="61822"/>
                </a:lnTo>
                <a:lnTo>
                  <a:pt x="530701" y="96300"/>
                </a:lnTo>
                <a:lnTo>
                  <a:pt x="593895" y="80844"/>
                </a:lnTo>
                <a:lnTo>
                  <a:pt x="669013" y="101056"/>
                </a:lnTo>
                <a:lnTo>
                  <a:pt x="721477" y="309110"/>
                </a:lnTo>
                <a:lnTo>
                  <a:pt x="747112" y="357855"/>
                </a:lnTo>
                <a:lnTo>
                  <a:pt x="744727" y="399466"/>
                </a:lnTo>
                <a:lnTo>
                  <a:pt x="724458" y="421463"/>
                </a:lnTo>
                <a:lnTo>
                  <a:pt x="752478" y="452966"/>
                </a:lnTo>
                <a:lnTo>
                  <a:pt x="776921" y="459504"/>
                </a:lnTo>
                <a:lnTo>
                  <a:pt x="839519" y="540943"/>
                </a:lnTo>
                <a:lnTo>
                  <a:pt x="950407" y="502899"/>
                </a:lnTo>
                <a:lnTo>
                  <a:pt x="1025525" y="615843"/>
                </a:lnTo>
                <a:lnTo>
                  <a:pt x="863366" y="729381"/>
                </a:lnTo>
                <a:lnTo>
                  <a:pt x="861636" y="730035"/>
                </a:lnTo>
                <a:lnTo>
                  <a:pt x="884238" y="755651"/>
                </a:lnTo>
                <a:lnTo>
                  <a:pt x="925513" y="862013"/>
                </a:lnTo>
                <a:lnTo>
                  <a:pt x="908051" y="920750"/>
                </a:lnTo>
                <a:lnTo>
                  <a:pt x="968376" y="1020763"/>
                </a:lnTo>
                <a:lnTo>
                  <a:pt x="925513" y="1082675"/>
                </a:lnTo>
                <a:lnTo>
                  <a:pt x="862013" y="1141413"/>
                </a:lnTo>
                <a:lnTo>
                  <a:pt x="844551" y="1179513"/>
                </a:lnTo>
                <a:lnTo>
                  <a:pt x="809626" y="1160463"/>
                </a:lnTo>
                <a:lnTo>
                  <a:pt x="739776" y="1179513"/>
                </a:lnTo>
                <a:lnTo>
                  <a:pt x="730251" y="1146175"/>
                </a:lnTo>
                <a:lnTo>
                  <a:pt x="509588" y="1179513"/>
                </a:lnTo>
                <a:lnTo>
                  <a:pt x="468313" y="1122363"/>
                </a:lnTo>
                <a:lnTo>
                  <a:pt x="449263" y="1046163"/>
                </a:lnTo>
                <a:lnTo>
                  <a:pt x="414338" y="969963"/>
                </a:lnTo>
                <a:lnTo>
                  <a:pt x="431801" y="949325"/>
                </a:lnTo>
                <a:lnTo>
                  <a:pt x="432798" y="948812"/>
                </a:lnTo>
                <a:lnTo>
                  <a:pt x="431736" y="949325"/>
                </a:lnTo>
                <a:lnTo>
                  <a:pt x="388812" y="917820"/>
                </a:lnTo>
                <a:cubicBezTo>
                  <a:pt x="388414" y="890872"/>
                  <a:pt x="388017" y="863924"/>
                  <a:pt x="387620" y="836976"/>
                </a:cubicBezTo>
                <a:lnTo>
                  <a:pt x="262423" y="785854"/>
                </a:lnTo>
                <a:cubicBezTo>
                  <a:pt x="261209" y="764058"/>
                  <a:pt x="261231" y="771598"/>
                  <a:pt x="261231" y="763265"/>
                </a:cubicBezTo>
                <a:lnTo>
                  <a:pt x="261938" y="762001"/>
                </a:lnTo>
                <a:lnTo>
                  <a:pt x="214313" y="768351"/>
                </a:lnTo>
                <a:lnTo>
                  <a:pt x="138113" y="679451"/>
                </a:lnTo>
                <a:lnTo>
                  <a:pt x="39687" y="622301"/>
                </a:lnTo>
                <a:lnTo>
                  <a:pt x="63500" y="600075"/>
                </a:lnTo>
                <a:lnTo>
                  <a:pt x="44450" y="577850"/>
                </a:lnTo>
                <a:lnTo>
                  <a:pt x="0" y="544513"/>
                </a:lnTo>
                <a:lnTo>
                  <a:pt x="9525" y="447675"/>
                </a:lnTo>
                <a:lnTo>
                  <a:pt x="25400" y="407988"/>
                </a:lnTo>
                <a:lnTo>
                  <a:pt x="57150" y="387350"/>
                </a:lnTo>
                <a:lnTo>
                  <a:pt x="85725" y="365125"/>
                </a:lnTo>
                <a:lnTo>
                  <a:pt x="144463" y="331788"/>
                </a:lnTo>
                <a:lnTo>
                  <a:pt x="111125" y="276225"/>
                </a:lnTo>
                <a:lnTo>
                  <a:pt x="150813" y="206375"/>
                </a:lnTo>
                <a:lnTo>
                  <a:pt x="201613" y="258763"/>
                </a:lnTo>
                <a:lnTo>
                  <a:pt x="202396" y="259285"/>
                </a:lnTo>
                <a:lnTo>
                  <a:pt x="268385" y="168227"/>
                </a:lnTo>
                <a:lnTo>
                  <a:pt x="290443" y="162283"/>
                </a:lnTo>
                <a:lnTo>
                  <a:pt x="290443" y="119483"/>
                </a:lnTo>
                <a:lnTo>
                  <a:pt x="266000" y="102244"/>
                </a:lnTo>
                <a:lnTo>
                  <a:pt x="279116" y="29722"/>
                </a:lnTo>
                <a:lnTo>
                  <a:pt x="323829" y="10106"/>
                </a:lnTo>
                <a:lnTo>
                  <a:pt x="404312" y="66578"/>
                </a:lnTo>
                <a:lnTo>
                  <a:pt x="447833" y="6539"/>
                </a:lnTo>
                <a:lnTo>
                  <a:pt x="510431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de-CH"/>
          </a:p>
        </p:txBody>
      </p:sp>
      <p:sp>
        <p:nvSpPr>
          <p:cNvPr id="3240" name="Rectangle 178"/>
          <p:cNvSpPr>
            <a:spLocks noChangeArrowheads="1"/>
          </p:cNvSpPr>
          <p:nvPr/>
        </p:nvSpPr>
        <p:spPr bwMode="auto">
          <a:xfrm>
            <a:off x="2687638" y="3634581"/>
            <a:ext cx="400050" cy="144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 dirty="0" err="1"/>
              <a:t>Neckertal</a:t>
            </a:r>
            <a:endParaRPr lang="de-DE" sz="400" dirty="0"/>
          </a:p>
        </p:txBody>
      </p:sp>
      <p:sp>
        <p:nvSpPr>
          <p:cNvPr id="3285" name="Freeform 320"/>
          <p:cNvSpPr>
            <a:spLocks/>
          </p:cNvSpPr>
          <p:nvPr/>
        </p:nvSpPr>
        <p:spPr bwMode="auto">
          <a:xfrm>
            <a:off x="3168650" y="2328863"/>
            <a:ext cx="3005138" cy="2408237"/>
          </a:xfrm>
          <a:custGeom>
            <a:avLst/>
            <a:gdLst>
              <a:gd name="T0" fmla="*/ 2147483647 w 1893"/>
              <a:gd name="T1" fmla="*/ 2147483647 h 1517"/>
              <a:gd name="T2" fmla="*/ 2147483647 w 1893"/>
              <a:gd name="T3" fmla="*/ 2147483647 h 1517"/>
              <a:gd name="T4" fmla="*/ 2147483647 w 1893"/>
              <a:gd name="T5" fmla="*/ 2147483647 h 1517"/>
              <a:gd name="T6" fmla="*/ 2147483647 w 1893"/>
              <a:gd name="T7" fmla="*/ 2147483647 h 1517"/>
              <a:gd name="T8" fmla="*/ 2147483647 w 1893"/>
              <a:gd name="T9" fmla="*/ 2147483647 h 1517"/>
              <a:gd name="T10" fmla="*/ 2147483647 w 1893"/>
              <a:gd name="T11" fmla="*/ 2147483647 h 1517"/>
              <a:gd name="T12" fmla="*/ 2147483647 w 1893"/>
              <a:gd name="T13" fmla="*/ 2147483647 h 1517"/>
              <a:gd name="T14" fmla="*/ 2147483647 w 1893"/>
              <a:gd name="T15" fmla="*/ 2147483647 h 1517"/>
              <a:gd name="T16" fmla="*/ 2147483647 w 1893"/>
              <a:gd name="T17" fmla="*/ 2147483647 h 1517"/>
              <a:gd name="T18" fmla="*/ 2147483647 w 1893"/>
              <a:gd name="T19" fmla="*/ 2147483647 h 1517"/>
              <a:gd name="T20" fmla="*/ 2147483647 w 1893"/>
              <a:gd name="T21" fmla="*/ 2147483647 h 1517"/>
              <a:gd name="T22" fmla="*/ 2147483647 w 1893"/>
              <a:gd name="T23" fmla="*/ 2147483647 h 1517"/>
              <a:gd name="T24" fmla="*/ 2147483647 w 1893"/>
              <a:gd name="T25" fmla="*/ 2147483647 h 1517"/>
              <a:gd name="T26" fmla="*/ 0 w 1893"/>
              <a:gd name="T27" fmla="*/ 2147483647 h 1517"/>
              <a:gd name="T28" fmla="*/ 2147483647 w 1893"/>
              <a:gd name="T29" fmla="*/ 2147483647 h 1517"/>
              <a:gd name="T30" fmla="*/ 2147483647 w 1893"/>
              <a:gd name="T31" fmla="*/ 2147483647 h 1517"/>
              <a:gd name="T32" fmla="*/ 2147483647 w 1893"/>
              <a:gd name="T33" fmla="*/ 2147483647 h 1517"/>
              <a:gd name="T34" fmla="*/ 2147483647 w 1893"/>
              <a:gd name="T35" fmla="*/ 2147483647 h 1517"/>
              <a:gd name="T36" fmla="*/ 2147483647 w 1893"/>
              <a:gd name="T37" fmla="*/ 2147483647 h 1517"/>
              <a:gd name="T38" fmla="*/ 2147483647 w 1893"/>
              <a:gd name="T39" fmla="*/ 2147483647 h 1517"/>
              <a:gd name="T40" fmla="*/ 2147483647 w 1893"/>
              <a:gd name="T41" fmla="*/ 2147483647 h 1517"/>
              <a:gd name="T42" fmla="*/ 2147483647 w 1893"/>
              <a:gd name="T43" fmla="*/ 2147483647 h 1517"/>
              <a:gd name="T44" fmla="*/ 2147483647 w 1893"/>
              <a:gd name="T45" fmla="*/ 2147483647 h 1517"/>
              <a:gd name="T46" fmla="*/ 2147483647 w 1893"/>
              <a:gd name="T47" fmla="*/ 2147483647 h 1517"/>
              <a:gd name="T48" fmla="*/ 2147483647 w 1893"/>
              <a:gd name="T49" fmla="*/ 2147483647 h 1517"/>
              <a:gd name="T50" fmla="*/ 2147483647 w 1893"/>
              <a:gd name="T51" fmla="*/ 2147483647 h 1517"/>
              <a:gd name="T52" fmla="*/ 2147483647 w 1893"/>
              <a:gd name="T53" fmla="*/ 2147483647 h 1517"/>
              <a:gd name="T54" fmla="*/ 2147483647 w 1893"/>
              <a:gd name="T55" fmla="*/ 2147483647 h 1517"/>
              <a:gd name="T56" fmla="*/ 2147483647 w 1893"/>
              <a:gd name="T57" fmla="*/ 2147483647 h 1517"/>
              <a:gd name="T58" fmla="*/ 2147483647 w 1893"/>
              <a:gd name="T59" fmla="*/ 2147483647 h 1517"/>
              <a:gd name="T60" fmla="*/ 2147483647 w 1893"/>
              <a:gd name="T61" fmla="*/ 2147483647 h 1517"/>
              <a:gd name="T62" fmla="*/ 2147483647 w 1893"/>
              <a:gd name="T63" fmla="*/ 2147483647 h 1517"/>
              <a:gd name="T64" fmla="*/ 2147483647 w 1893"/>
              <a:gd name="T65" fmla="*/ 2147483647 h 1517"/>
              <a:gd name="T66" fmla="*/ 2147483647 w 1893"/>
              <a:gd name="T67" fmla="*/ 2147483647 h 1517"/>
              <a:gd name="T68" fmla="*/ 2147483647 w 1893"/>
              <a:gd name="T69" fmla="*/ 2147483647 h 1517"/>
              <a:gd name="T70" fmla="*/ 2147483647 w 1893"/>
              <a:gd name="T71" fmla="*/ 2147483647 h 1517"/>
              <a:gd name="T72" fmla="*/ 2147483647 w 1893"/>
              <a:gd name="T73" fmla="*/ 2147483647 h 1517"/>
              <a:gd name="T74" fmla="*/ 2147483647 w 1893"/>
              <a:gd name="T75" fmla="*/ 2147483647 h 1517"/>
              <a:gd name="T76" fmla="*/ 2147483647 w 1893"/>
              <a:gd name="T77" fmla="*/ 2147483647 h 1517"/>
              <a:gd name="T78" fmla="*/ 2147483647 w 1893"/>
              <a:gd name="T79" fmla="*/ 2147483647 h 1517"/>
              <a:gd name="T80" fmla="*/ 2147483647 w 1893"/>
              <a:gd name="T81" fmla="*/ 2147483647 h 1517"/>
              <a:gd name="T82" fmla="*/ 2147483647 w 1893"/>
              <a:gd name="T83" fmla="*/ 2147483647 h 1517"/>
              <a:gd name="T84" fmla="*/ 2147483647 w 1893"/>
              <a:gd name="T85" fmla="*/ 2147483647 h 1517"/>
              <a:gd name="T86" fmla="*/ 2147483647 w 1893"/>
              <a:gd name="T87" fmla="*/ 2147483647 h 1517"/>
              <a:gd name="T88" fmla="*/ 2147483647 w 1893"/>
              <a:gd name="T89" fmla="*/ 2147483647 h 1517"/>
              <a:gd name="T90" fmla="*/ 2147483647 w 1893"/>
              <a:gd name="T91" fmla="*/ 2147483647 h 1517"/>
              <a:gd name="T92" fmla="*/ 2147483647 w 1893"/>
              <a:gd name="T93" fmla="*/ 2147483647 h 1517"/>
              <a:gd name="T94" fmla="*/ 2147483647 w 1893"/>
              <a:gd name="T95" fmla="*/ 2147483647 h 1517"/>
              <a:gd name="T96" fmla="*/ 2147483647 w 1893"/>
              <a:gd name="T97" fmla="*/ 2147483647 h 1517"/>
              <a:gd name="T98" fmla="*/ 2147483647 w 1893"/>
              <a:gd name="T99" fmla="*/ 2147483647 h 1517"/>
              <a:gd name="T100" fmla="*/ 2147483647 w 1893"/>
              <a:gd name="T101" fmla="*/ 2147483647 h 1517"/>
              <a:gd name="T102" fmla="*/ 2147483647 w 1893"/>
              <a:gd name="T103" fmla="*/ 2147483647 h 1517"/>
              <a:gd name="T104" fmla="*/ 2147483647 w 1893"/>
              <a:gd name="T105" fmla="*/ 2147483647 h 1517"/>
              <a:gd name="T106" fmla="*/ 2147483647 w 1893"/>
              <a:gd name="T107" fmla="*/ 2147483647 h 1517"/>
              <a:gd name="T108" fmla="*/ 2147483647 w 1893"/>
              <a:gd name="T109" fmla="*/ 2147483647 h 1517"/>
              <a:gd name="T110" fmla="*/ 2147483647 w 1893"/>
              <a:gd name="T111" fmla="*/ 2147483647 h 151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893"/>
              <a:gd name="T169" fmla="*/ 0 h 1517"/>
              <a:gd name="T170" fmla="*/ 1893 w 1893"/>
              <a:gd name="T171" fmla="*/ 1517 h 151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893" h="1517">
                <a:moveTo>
                  <a:pt x="527" y="1396"/>
                </a:moveTo>
                <a:lnTo>
                  <a:pt x="521" y="1361"/>
                </a:lnTo>
                <a:lnTo>
                  <a:pt x="486" y="1377"/>
                </a:lnTo>
                <a:lnTo>
                  <a:pt x="365" y="1299"/>
                </a:lnTo>
                <a:lnTo>
                  <a:pt x="303" y="1341"/>
                </a:lnTo>
                <a:lnTo>
                  <a:pt x="265" y="1326"/>
                </a:lnTo>
                <a:lnTo>
                  <a:pt x="207" y="1336"/>
                </a:lnTo>
                <a:lnTo>
                  <a:pt x="78" y="1264"/>
                </a:lnTo>
                <a:lnTo>
                  <a:pt x="89" y="1240"/>
                </a:lnTo>
                <a:lnTo>
                  <a:pt x="129" y="1203"/>
                </a:lnTo>
                <a:lnTo>
                  <a:pt x="156" y="1164"/>
                </a:lnTo>
                <a:lnTo>
                  <a:pt x="118" y="1101"/>
                </a:lnTo>
                <a:lnTo>
                  <a:pt x="129" y="1064"/>
                </a:lnTo>
                <a:lnTo>
                  <a:pt x="103" y="997"/>
                </a:lnTo>
                <a:lnTo>
                  <a:pt x="88" y="980"/>
                </a:lnTo>
                <a:lnTo>
                  <a:pt x="191" y="908"/>
                </a:lnTo>
                <a:lnTo>
                  <a:pt x="143" y="837"/>
                </a:lnTo>
                <a:lnTo>
                  <a:pt x="74" y="861"/>
                </a:lnTo>
                <a:lnTo>
                  <a:pt x="35" y="810"/>
                </a:lnTo>
                <a:lnTo>
                  <a:pt x="47" y="797"/>
                </a:lnTo>
                <a:lnTo>
                  <a:pt x="53" y="783"/>
                </a:lnTo>
                <a:lnTo>
                  <a:pt x="59" y="769"/>
                </a:lnTo>
                <a:lnTo>
                  <a:pt x="70" y="758"/>
                </a:lnTo>
                <a:lnTo>
                  <a:pt x="61" y="748"/>
                </a:lnTo>
                <a:lnTo>
                  <a:pt x="42" y="765"/>
                </a:lnTo>
                <a:lnTo>
                  <a:pt x="14" y="772"/>
                </a:lnTo>
                <a:lnTo>
                  <a:pt x="16" y="745"/>
                </a:lnTo>
                <a:lnTo>
                  <a:pt x="0" y="716"/>
                </a:lnTo>
                <a:lnTo>
                  <a:pt x="70" y="724"/>
                </a:lnTo>
                <a:lnTo>
                  <a:pt x="127" y="642"/>
                </a:lnTo>
                <a:lnTo>
                  <a:pt x="117" y="570"/>
                </a:lnTo>
                <a:lnTo>
                  <a:pt x="151" y="552"/>
                </a:lnTo>
                <a:lnTo>
                  <a:pt x="176" y="552"/>
                </a:lnTo>
                <a:lnTo>
                  <a:pt x="174" y="487"/>
                </a:lnTo>
                <a:lnTo>
                  <a:pt x="198" y="497"/>
                </a:lnTo>
                <a:lnTo>
                  <a:pt x="347" y="465"/>
                </a:lnTo>
                <a:lnTo>
                  <a:pt x="441" y="487"/>
                </a:lnTo>
                <a:lnTo>
                  <a:pt x="476" y="497"/>
                </a:lnTo>
                <a:lnTo>
                  <a:pt x="595" y="457"/>
                </a:lnTo>
                <a:lnTo>
                  <a:pt x="641" y="465"/>
                </a:lnTo>
                <a:lnTo>
                  <a:pt x="730" y="438"/>
                </a:lnTo>
                <a:lnTo>
                  <a:pt x="781" y="407"/>
                </a:lnTo>
                <a:lnTo>
                  <a:pt x="849" y="424"/>
                </a:lnTo>
                <a:lnTo>
                  <a:pt x="868" y="450"/>
                </a:lnTo>
                <a:lnTo>
                  <a:pt x="924" y="447"/>
                </a:lnTo>
                <a:lnTo>
                  <a:pt x="960" y="422"/>
                </a:lnTo>
                <a:lnTo>
                  <a:pt x="1009" y="409"/>
                </a:lnTo>
                <a:lnTo>
                  <a:pt x="1024" y="389"/>
                </a:lnTo>
                <a:lnTo>
                  <a:pt x="1041" y="368"/>
                </a:lnTo>
                <a:lnTo>
                  <a:pt x="1022" y="342"/>
                </a:lnTo>
                <a:lnTo>
                  <a:pt x="1047" y="325"/>
                </a:lnTo>
                <a:lnTo>
                  <a:pt x="1041" y="262"/>
                </a:lnTo>
                <a:lnTo>
                  <a:pt x="1045" y="232"/>
                </a:lnTo>
                <a:lnTo>
                  <a:pt x="1120" y="248"/>
                </a:lnTo>
                <a:lnTo>
                  <a:pt x="1216" y="207"/>
                </a:lnTo>
                <a:lnTo>
                  <a:pt x="1262" y="189"/>
                </a:lnTo>
                <a:lnTo>
                  <a:pt x="1316" y="157"/>
                </a:lnTo>
                <a:lnTo>
                  <a:pt x="1371" y="125"/>
                </a:lnTo>
                <a:lnTo>
                  <a:pt x="1411" y="108"/>
                </a:lnTo>
                <a:lnTo>
                  <a:pt x="1421" y="106"/>
                </a:lnTo>
                <a:lnTo>
                  <a:pt x="1457" y="97"/>
                </a:lnTo>
                <a:lnTo>
                  <a:pt x="1438" y="71"/>
                </a:lnTo>
                <a:lnTo>
                  <a:pt x="1449" y="27"/>
                </a:lnTo>
                <a:lnTo>
                  <a:pt x="1462" y="7"/>
                </a:lnTo>
                <a:lnTo>
                  <a:pt x="1506" y="0"/>
                </a:lnTo>
                <a:lnTo>
                  <a:pt x="1529" y="33"/>
                </a:lnTo>
                <a:lnTo>
                  <a:pt x="1578" y="28"/>
                </a:lnTo>
                <a:lnTo>
                  <a:pt x="1669" y="36"/>
                </a:lnTo>
                <a:lnTo>
                  <a:pt x="1709" y="56"/>
                </a:lnTo>
                <a:lnTo>
                  <a:pt x="1715" y="67"/>
                </a:lnTo>
                <a:lnTo>
                  <a:pt x="1740" y="62"/>
                </a:lnTo>
                <a:lnTo>
                  <a:pt x="1824" y="126"/>
                </a:lnTo>
                <a:lnTo>
                  <a:pt x="1892" y="148"/>
                </a:lnTo>
                <a:lnTo>
                  <a:pt x="1888" y="174"/>
                </a:lnTo>
                <a:lnTo>
                  <a:pt x="1872" y="180"/>
                </a:lnTo>
                <a:lnTo>
                  <a:pt x="1715" y="270"/>
                </a:lnTo>
                <a:lnTo>
                  <a:pt x="1713" y="295"/>
                </a:lnTo>
                <a:lnTo>
                  <a:pt x="1784" y="341"/>
                </a:lnTo>
                <a:lnTo>
                  <a:pt x="1747" y="360"/>
                </a:lnTo>
                <a:lnTo>
                  <a:pt x="1721" y="359"/>
                </a:lnTo>
                <a:lnTo>
                  <a:pt x="1691" y="377"/>
                </a:lnTo>
                <a:lnTo>
                  <a:pt x="1622" y="431"/>
                </a:lnTo>
                <a:lnTo>
                  <a:pt x="1572" y="461"/>
                </a:lnTo>
                <a:lnTo>
                  <a:pt x="1547" y="484"/>
                </a:lnTo>
                <a:lnTo>
                  <a:pt x="1529" y="470"/>
                </a:lnTo>
                <a:lnTo>
                  <a:pt x="1526" y="448"/>
                </a:lnTo>
                <a:lnTo>
                  <a:pt x="1511" y="442"/>
                </a:lnTo>
                <a:lnTo>
                  <a:pt x="1375" y="475"/>
                </a:lnTo>
                <a:lnTo>
                  <a:pt x="1356" y="502"/>
                </a:lnTo>
                <a:lnTo>
                  <a:pt x="1348" y="589"/>
                </a:lnTo>
                <a:lnTo>
                  <a:pt x="1357" y="608"/>
                </a:lnTo>
                <a:lnTo>
                  <a:pt x="1335" y="641"/>
                </a:lnTo>
                <a:lnTo>
                  <a:pt x="1343" y="723"/>
                </a:lnTo>
                <a:lnTo>
                  <a:pt x="1352" y="736"/>
                </a:lnTo>
                <a:lnTo>
                  <a:pt x="1355" y="845"/>
                </a:lnTo>
                <a:lnTo>
                  <a:pt x="1340" y="964"/>
                </a:lnTo>
                <a:lnTo>
                  <a:pt x="1314" y="1004"/>
                </a:lnTo>
                <a:lnTo>
                  <a:pt x="1333" y="1044"/>
                </a:lnTo>
                <a:lnTo>
                  <a:pt x="1305" y="1062"/>
                </a:lnTo>
                <a:lnTo>
                  <a:pt x="1307" y="1083"/>
                </a:lnTo>
                <a:lnTo>
                  <a:pt x="1287" y="1189"/>
                </a:lnTo>
                <a:lnTo>
                  <a:pt x="1244" y="1252"/>
                </a:lnTo>
                <a:lnTo>
                  <a:pt x="1144" y="1350"/>
                </a:lnTo>
                <a:lnTo>
                  <a:pt x="1072" y="1411"/>
                </a:lnTo>
                <a:lnTo>
                  <a:pt x="987" y="1434"/>
                </a:lnTo>
                <a:lnTo>
                  <a:pt x="932" y="1494"/>
                </a:lnTo>
                <a:lnTo>
                  <a:pt x="852" y="1516"/>
                </a:lnTo>
                <a:lnTo>
                  <a:pt x="767" y="1458"/>
                </a:lnTo>
                <a:lnTo>
                  <a:pt x="715" y="1456"/>
                </a:lnTo>
                <a:lnTo>
                  <a:pt x="676" y="1427"/>
                </a:lnTo>
                <a:lnTo>
                  <a:pt x="630" y="1422"/>
                </a:lnTo>
                <a:lnTo>
                  <a:pt x="587" y="1446"/>
                </a:lnTo>
                <a:lnTo>
                  <a:pt x="527" y="1396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Freihandform 194"/>
          <p:cNvSpPr/>
          <p:nvPr/>
        </p:nvSpPr>
        <p:spPr>
          <a:xfrm>
            <a:off x="2444750" y="3165475"/>
            <a:ext cx="1025525" cy="1179513"/>
          </a:xfrm>
          <a:custGeom>
            <a:avLst/>
            <a:gdLst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390479 w 1025525"/>
              <a:gd name="connsiteY3" fmla="*/ 566759 h 1179513"/>
              <a:gd name="connsiteX4" fmla="*/ 373136 w 1025525"/>
              <a:gd name="connsiteY4" fmla="*/ 574642 h 1179513"/>
              <a:gd name="connsiteX5" fmla="*/ 375696 w 1025525"/>
              <a:gd name="connsiteY5" fmla="*/ 576610 h 1179513"/>
              <a:gd name="connsiteX6" fmla="*/ 391196 w 1025525"/>
              <a:gd name="connsiteY6" fmla="*/ 568287 h 1179513"/>
              <a:gd name="connsiteX7" fmla="*/ 304528 w 1025525"/>
              <a:gd name="connsiteY7" fmla="*/ 560411 h 1179513"/>
              <a:gd name="connsiteX8" fmla="*/ 266700 w 1025525"/>
              <a:gd name="connsiteY8" fmla="*/ 563563 h 1179513"/>
              <a:gd name="connsiteX9" fmla="*/ 230188 w 1025525"/>
              <a:gd name="connsiteY9" fmla="*/ 588963 h 1179513"/>
              <a:gd name="connsiteX10" fmla="*/ 217488 w 1025525"/>
              <a:gd name="connsiteY10" fmla="*/ 646113 h 1179513"/>
              <a:gd name="connsiteX11" fmla="*/ 217814 w 1025525"/>
              <a:gd name="connsiteY11" fmla="*/ 646312 h 1179513"/>
              <a:gd name="connsiteX12" fmla="*/ 231422 w 1025525"/>
              <a:gd name="connsiteY12" fmla="*/ 588499 h 1179513"/>
              <a:gd name="connsiteX13" fmla="*/ 267192 w 1025525"/>
              <a:gd name="connsiteY13" fmla="*/ 563532 h 1179513"/>
              <a:gd name="connsiteX14" fmla="*/ 304155 w 1025525"/>
              <a:gd name="connsiteY14" fmla="*/ 561154 h 1179513"/>
              <a:gd name="connsiteX15" fmla="*/ 317501 w 1025525"/>
              <a:gd name="connsiteY15" fmla="*/ 531813 h 1179513"/>
              <a:gd name="connsiteX16" fmla="*/ 306837 w 1025525"/>
              <a:gd name="connsiteY16" fmla="*/ 555806 h 1179513"/>
              <a:gd name="connsiteX17" fmla="*/ 318463 w 1025525"/>
              <a:gd name="connsiteY17" fmla="*/ 532621 h 1179513"/>
              <a:gd name="connsiteX18" fmla="*/ 341506 w 1025525"/>
              <a:gd name="connsiteY18" fmla="*/ 550331 h 1179513"/>
              <a:gd name="connsiteX19" fmla="*/ 347080 w 1025525"/>
              <a:gd name="connsiteY19" fmla="*/ 474366 h 1179513"/>
              <a:gd name="connsiteX20" fmla="*/ 346734 w 1025525"/>
              <a:gd name="connsiteY20" fmla="*/ 474463 h 1179513"/>
              <a:gd name="connsiteX21" fmla="*/ 384950 w 1025525"/>
              <a:gd name="connsiteY21" fmla="*/ 554989 h 1179513"/>
              <a:gd name="connsiteX22" fmla="*/ 270586 w 1025525"/>
              <a:gd name="connsiteY22" fmla="*/ 323546 h 1179513"/>
              <a:gd name="connsiteX23" fmla="*/ 314326 w 1025525"/>
              <a:gd name="connsiteY23" fmla="*/ 373063 h 1179513"/>
              <a:gd name="connsiteX24" fmla="*/ 287338 w 1025525"/>
              <a:gd name="connsiteY24" fmla="*/ 385763 h 1179513"/>
              <a:gd name="connsiteX25" fmla="*/ 287621 w 1025525"/>
              <a:gd name="connsiteY25" fmla="*/ 386913 h 1179513"/>
              <a:gd name="connsiteX26" fmla="*/ 316079 w 1025525"/>
              <a:gd name="connsiteY26" fmla="*/ 374499 h 1179513"/>
              <a:gd name="connsiteX27" fmla="*/ 228454 w 1025525"/>
              <a:gd name="connsiteY27" fmla="*/ 276657 h 1179513"/>
              <a:gd name="connsiteX28" fmla="*/ 229114 w 1025525"/>
              <a:gd name="connsiteY28" fmla="*/ 277097 h 1179513"/>
              <a:gd name="connsiteX29" fmla="*/ 229037 w 1025525"/>
              <a:gd name="connsiteY29" fmla="*/ 277011 h 1179513"/>
              <a:gd name="connsiteX30" fmla="*/ 510431 w 1025525"/>
              <a:gd name="connsiteY30" fmla="*/ 0 h 1179513"/>
              <a:gd name="connsiteX31" fmla="*/ 496123 w 1025525"/>
              <a:gd name="connsiteY31" fmla="*/ 61822 h 1179513"/>
              <a:gd name="connsiteX32" fmla="*/ 530701 w 1025525"/>
              <a:gd name="connsiteY32" fmla="*/ 96300 h 1179513"/>
              <a:gd name="connsiteX33" fmla="*/ 593895 w 1025525"/>
              <a:gd name="connsiteY33" fmla="*/ 80844 h 1179513"/>
              <a:gd name="connsiteX34" fmla="*/ 669013 w 1025525"/>
              <a:gd name="connsiteY34" fmla="*/ 101056 h 1179513"/>
              <a:gd name="connsiteX35" fmla="*/ 721477 w 1025525"/>
              <a:gd name="connsiteY35" fmla="*/ 309110 h 1179513"/>
              <a:gd name="connsiteX36" fmla="*/ 747112 w 1025525"/>
              <a:gd name="connsiteY36" fmla="*/ 357855 h 1179513"/>
              <a:gd name="connsiteX37" fmla="*/ 744727 w 1025525"/>
              <a:gd name="connsiteY37" fmla="*/ 399466 h 1179513"/>
              <a:gd name="connsiteX38" fmla="*/ 724458 w 1025525"/>
              <a:gd name="connsiteY38" fmla="*/ 421463 h 1179513"/>
              <a:gd name="connsiteX39" fmla="*/ 752478 w 1025525"/>
              <a:gd name="connsiteY39" fmla="*/ 452966 h 1179513"/>
              <a:gd name="connsiteX40" fmla="*/ 776921 w 1025525"/>
              <a:gd name="connsiteY40" fmla="*/ 459504 h 1179513"/>
              <a:gd name="connsiteX41" fmla="*/ 839519 w 1025525"/>
              <a:gd name="connsiteY41" fmla="*/ 540943 h 1179513"/>
              <a:gd name="connsiteX42" fmla="*/ 950407 w 1025525"/>
              <a:gd name="connsiteY42" fmla="*/ 502899 h 1179513"/>
              <a:gd name="connsiteX43" fmla="*/ 1025525 w 1025525"/>
              <a:gd name="connsiteY43" fmla="*/ 615843 h 1179513"/>
              <a:gd name="connsiteX44" fmla="*/ 863366 w 1025525"/>
              <a:gd name="connsiteY44" fmla="*/ 729381 h 1179513"/>
              <a:gd name="connsiteX45" fmla="*/ 861636 w 1025525"/>
              <a:gd name="connsiteY45" fmla="*/ 730035 h 1179513"/>
              <a:gd name="connsiteX46" fmla="*/ 884238 w 1025525"/>
              <a:gd name="connsiteY46" fmla="*/ 755651 h 1179513"/>
              <a:gd name="connsiteX47" fmla="*/ 925513 w 1025525"/>
              <a:gd name="connsiteY47" fmla="*/ 862013 h 1179513"/>
              <a:gd name="connsiteX48" fmla="*/ 908051 w 1025525"/>
              <a:gd name="connsiteY48" fmla="*/ 920750 h 1179513"/>
              <a:gd name="connsiteX49" fmla="*/ 968376 w 1025525"/>
              <a:gd name="connsiteY49" fmla="*/ 1020763 h 1179513"/>
              <a:gd name="connsiteX50" fmla="*/ 925513 w 1025525"/>
              <a:gd name="connsiteY50" fmla="*/ 1082675 h 1179513"/>
              <a:gd name="connsiteX51" fmla="*/ 862013 w 1025525"/>
              <a:gd name="connsiteY51" fmla="*/ 1141413 h 1179513"/>
              <a:gd name="connsiteX52" fmla="*/ 844551 w 1025525"/>
              <a:gd name="connsiteY52" fmla="*/ 1179513 h 1179513"/>
              <a:gd name="connsiteX53" fmla="*/ 809626 w 1025525"/>
              <a:gd name="connsiteY53" fmla="*/ 1160463 h 1179513"/>
              <a:gd name="connsiteX54" fmla="*/ 739776 w 1025525"/>
              <a:gd name="connsiteY54" fmla="*/ 1179513 h 1179513"/>
              <a:gd name="connsiteX55" fmla="*/ 730251 w 1025525"/>
              <a:gd name="connsiteY55" fmla="*/ 1146175 h 1179513"/>
              <a:gd name="connsiteX56" fmla="*/ 509588 w 1025525"/>
              <a:gd name="connsiteY56" fmla="*/ 1179513 h 1179513"/>
              <a:gd name="connsiteX57" fmla="*/ 468313 w 1025525"/>
              <a:gd name="connsiteY57" fmla="*/ 1122363 h 1179513"/>
              <a:gd name="connsiteX58" fmla="*/ 449263 w 1025525"/>
              <a:gd name="connsiteY58" fmla="*/ 1046163 h 1179513"/>
              <a:gd name="connsiteX59" fmla="*/ 414338 w 1025525"/>
              <a:gd name="connsiteY59" fmla="*/ 969963 h 1179513"/>
              <a:gd name="connsiteX60" fmla="*/ 431801 w 1025525"/>
              <a:gd name="connsiteY60" fmla="*/ 949325 h 1179513"/>
              <a:gd name="connsiteX61" fmla="*/ 432798 w 1025525"/>
              <a:gd name="connsiteY61" fmla="*/ 948812 h 1179513"/>
              <a:gd name="connsiteX62" fmla="*/ 431736 w 1025525"/>
              <a:gd name="connsiteY62" fmla="*/ 949325 h 1179513"/>
              <a:gd name="connsiteX63" fmla="*/ 388812 w 1025525"/>
              <a:gd name="connsiteY63" fmla="*/ 917820 h 1179513"/>
              <a:gd name="connsiteX64" fmla="*/ 387620 w 1025525"/>
              <a:gd name="connsiteY64" fmla="*/ 836976 h 1179513"/>
              <a:gd name="connsiteX65" fmla="*/ 262423 w 1025525"/>
              <a:gd name="connsiteY65" fmla="*/ 785854 h 1179513"/>
              <a:gd name="connsiteX66" fmla="*/ 261231 w 1025525"/>
              <a:gd name="connsiteY66" fmla="*/ 763265 h 1179513"/>
              <a:gd name="connsiteX67" fmla="*/ 291039 w 1025525"/>
              <a:gd name="connsiteY67" fmla="*/ 737109 h 1179513"/>
              <a:gd name="connsiteX68" fmla="*/ 291039 w 1025525"/>
              <a:gd name="connsiteY68" fmla="*/ 691932 h 1179513"/>
              <a:gd name="connsiteX69" fmla="*/ 290513 w 1025525"/>
              <a:gd name="connsiteY69" fmla="*/ 691607 h 1179513"/>
              <a:gd name="connsiteX70" fmla="*/ 290513 w 1025525"/>
              <a:gd name="connsiteY70" fmla="*/ 735013 h 1179513"/>
              <a:gd name="connsiteX71" fmla="*/ 261938 w 1025525"/>
              <a:gd name="connsiteY71" fmla="*/ 762001 h 1179513"/>
              <a:gd name="connsiteX72" fmla="*/ 214313 w 1025525"/>
              <a:gd name="connsiteY72" fmla="*/ 768351 h 1179513"/>
              <a:gd name="connsiteX73" fmla="*/ 138113 w 1025525"/>
              <a:gd name="connsiteY73" fmla="*/ 679451 h 1179513"/>
              <a:gd name="connsiteX74" fmla="*/ 39687 w 1025525"/>
              <a:gd name="connsiteY74" fmla="*/ 622301 h 1179513"/>
              <a:gd name="connsiteX75" fmla="*/ 63500 w 1025525"/>
              <a:gd name="connsiteY75" fmla="*/ 600075 h 1179513"/>
              <a:gd name="connsiteX76" fmla="*/ 44450 w 1025525"/>
              <a:gd name="connsiteY76" fmla="*/ 577850 h 1179513"/>
              <a:gd name="connsiteX77" fmla="*/ 0 w 1025525"/>
              <a:gd name="connsiteY77" fmla="*/ 544513 h 1179513"/>
              <a:gd name="connsiteX78" fmla="*/ 9525 w 1025525"/>
              <a:gd name="connsiteY78" fmla="*/ 447675 h 1179513"/>
              <a:gd name="connsiteX79" fmla="*/ 25400 w 1025525"/>
              <a:gd name="connsiteY79" fmla="*/ 407988 h 1179513"/>
              <a:gd name="connsiteX80" fmla="*/ 57150 w 1025525"/>
              <a:gd name="connsiteY80" fmla="*/ 387350 h 1179513"/>
              <a:gd name="connsiteX81" fmla="*/ 85725 w 1025525"/>
              <a:gd name="connsiteY81" fmla="*/ 365125 h 1179513"/>
              <a:gd name="connsiteX82" fmla="*/ 144463 w 1025525"/>
              <a:gd name="connsiteY82" fmla="*/ 331788 h 1179513"/>
              <a:gd name="connsiteX83" fmla="*/ 111125 w 1025525"/>
              <a:gd name="connsiteY83" fmla="*/ 276225 h 1179513"/>
              <a:gd name="connsiteX84" fmla="*/ 150813 w 1025525"/>
              <a:gd name="connsiteY84" fmla="*/ 206375 h 1179513"/>
              <a:gd name="connsiteX85" fmla="*/ 201613 w 1025525"/>
              <a:gd name="connsiteY85" fmla="*/ 258763 h 1179513"/>
              <a:gd name="connsiteX86" fmla="*/ 202396 w 1025525"/>
              <a:gd name="connsiteY86" fmla="*/ 259285 h 1179513"/>
              <a:gd name="connsiteX87" fmla="*/ 268385 w 1025525"/>
              <a:gd name="connsiteY87" fmla="*/ 168227 h 1179513"/>
              <a:gd name="connsiteX88" fmla="*/ 290443 w 1025525"/>
              <a:gd name="connsiteY88" fmla="*/ 162283 h 1179513"/>
              <a:gd name="connsiteX89" fmla="*/ 290443 w 1025525"/>
              <a:gd name="connsiteY89" fmla="*/ 119483 h 1179513"/>
              <a:gd name="connsiteX90" fmla="*/ 266000 w 1025525"/>
              <a:gd name="connsiteY90" fmla="*/ 102244 h 1179513"/>
              <a:gd name="connsiteX91" fmla="*/ 279116 w 1025525"/>
              <a:gd name="connsiteY91" fmla="*/ 29722 h 1179513"/>
              <a:gd name="connsiteX92" fmla="*/ 323829 w 1025525"/>
              <a:gd name="connsiteY92" fmla="*/ 10106 h 1179513"/>
              <a:gd name="connsiteX93" fmla="*/ 404312 w 1025525"/>
              <a:gd name="connsiteY93" fmla="*/ 66578 h 1179513"/>
              <a:gd name="connsiteX94" fmla="*/ 447833 w 1025525"/>
              <a:gd name="connsiteY94" fmla="*/ 6539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90479 w 1025525"/>
              <a:gd name="connsiteY4" fmla="*/ 566759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91196 w 1025525"/>
              <a:gd name="connsiteY7" fmla="*/ 568287 h 1179513"/>
              <a:gd name="connsiteX8" fmla="*/ 390479 w 1025525"/>
              <a:gd name="connsiteY8" fmla="*/ 566759 h 1179513"/>
              <a:gd name="connsiteX9" fmla="*/ 304528 w 1025525"/>
              <a:gd name="connsiteY9" fmla="*/ 560411 h 1179513"/>
              <a:gd name="connsiteX10" fmla="*/ 266700 w 1025525"/>
              <a:gd name="connsiteY10" fmla="*/ 563563 h 1179513"/>
              <a:gd name="connsiteX11" fmla="*/ 230188 w 1025525"/>
              <a:gd name="connsiteY11" fmla="*/ 588963 h 1179513"/>
              <a:gd name="connsiteX12" fmla="*/ 217488 w 1025525"/>
              <a:gd name="connsiteY12" fmla="*/ 646113 h 1179513"/>
              <a:gd name="connsiteX13" fmla="*/ 217814 w 1025525"/>
              <a:gd name="connsiteY13" fmla="*/ 646312 h 1179513"/>
              <a:gd name="connsiteX14" fmla="*/ 231422 w 1025525"/>
              <a:gd name="connsiteY14" fmla="*/ 588499 h 1179513"/>
              <a:gd name="connsiteX15" fmla="*/ 267192 w 1025525"/>
              <a:gd name="connsiteY15" fmla="*/ 563532 h 1179513"/>
              <a:gd name="connsiteX16" fmla="*/ 304155 w 1025525"/>
              <a:gd name="connsiteY16" fmla="*/ 561154 h 1179513"/>
              <a:gd name="connsiteX17" fmla="*/ 304528 w 1025525"/>
              <a:gd name="connsiteY17" fmla="*/ 560411 h 1179513"/>
              <a:gd name="connsiteX18" fmla="*/ 317501 w 1025525"/>
              <a:gd name="connsiteY18" fmla="*/ 531813 h 1179513"/>
              <a:gd name="connsiteX19" fmla="*/ 306837 w 1025525"/>
              <a:gd name="connsiteY19" fmla="*/ 555806 h 1179513"/>
              <a:gd name="connsiteX20" fmla="*/ 318463 w 1025525"/>
              <a:gd name="connsiteY20" fmla="*/ 532621 h 1179513"/>
              <a:gd name="connsiteX21" fmla="*/ 341506 w 1025525"/>
              <a:gd name="connsiteY21" fmla="*/ 550331 h 1179513"/>
              <a:gd name="connsiteX22" fmla="*/ 317501 w 1025525"/>
              <a:gd name="connsiteY22" fmla="*/ 531813 h 1179513"/>
              <a:gd name="connsiteX23" fmla="*/ 384950 w 1025525"/>
              <a:gd name="connsiteY23" fmla="*/ 554989 h 1179513"/>
              <a:gd name="connsiteX24" fmla="*/ 346734 w 1025525"/>
              <a:gd name="connsiteY24" fmla="*/ 474463 h 1179513"/>
              <a:gd name="connsiteX25" fmla="*/ 384950 w 1025525"/>
              <a:gd name="connsiteY25" fmla="*/ 554989 h 1179513"/>
              <a:gd name="connsiteX26" fmla="*/ 270586 w 1025525"/>
              <a:gd name="connsiteY26" fmla="*/ 323546 h 1179513"/>
              <a:gd name="connsiteX27" fmla="*/ 314326 w 1025525"/>
              <a:gd name="connsiteY27" fmla="*/ 373063 h 1179513"/>
              <a:gd name="connsiteX28" fmla="*/ 287338 w 1025525"/>
              <a:gd name="connsiteY28" fmla="*/ 385763 h 1179513"/>
              <a:gd name="connsiteX29" fmla="*/ 287621 w 1025525"/>
              <a:gd name="connsiteY29" fmla="*/ 386913 h 1179513"/>
              <a:gd name="connsiteX30" fmla="*/ 316079 w 1025525"/>
              <a:gd name="connsiteY30" fmla="*/ 374499 h 1179513"/>
              <a:gd name="connsiteX31" fmla="*/ 270586 w 1025525"/>
              <a:gd name="connsiteY31" fmla="*/ 323546 h 1179513"/>
              <a:gd name="connsiteX32" fmla="*/ 228454 w 1025525"/>
              <a:gd name="connsiteY32" fmla="*/ 276657 h 1179513"/>
              <a:gd name="connsiteX33" fmla="*/ 229114 w 1025525"/>
              <a:gd name="connsiteY33" fmla="*/ 277097 h 1179513"/>
              <a:gd name="connsiteX34" fmla="*/ 229037 w 1025525"/>
              <a:gd name="connsiteY34" fmla="*/ 277011 h 1179513"/>
              <a:gd name="connsiteX35" fmla="*/ 228454 w 1025525"/>
              <a:gd name="connsiteY35" fmla="*/ 276657 h 1179513"/>
              <a:gd name="connsiteX36" fmla="*/ 510431 w 1025525"/>
              <a:gd name="connsiteY36" fmla="*/ 0 h 1179513"/>
              <a:gd name="connsiteX37" fmla="*/ 496123 w 1025525"/>
              <a:gd name="connsiteY37" fmla="*/ 61822 h 1179513"/>
              <a:gd name="connsiteX38" fmla="*/ 530701 w 1025525"/>
              <a:gd name="connsiteY38" fmla="*/ 96300 h 1179513"/>
              <a:gd name="connsiteX39" fmla="*/ 593895 w 1025525"/>
              <a:gd name="connsiteY39" fmla="*/ 80844 h 1179513"/>
              <a:gd name="connsiteX40" fmla="*/ 669013 w 1025525"/>
              <a:gd name="connsiteY40" fmla="*/ 101056 h 1179513"/>
              <a:gd name="connsiteX41" fmla="*/ 721477 w 1025525"/>
              <a:gd name="connsiteY41" fmla="*/ 309110 h 1179513"/>
              <a:gd name="connsiteX42" fmla="*/ 747112 w 1025525"/>
              <a:gd name="connsiteY42" fmla="*/ 357855 h 1179513"/>
              <a:gd name="connsiteX43" fmla="*/ 744727 w 1025525"/>
              <a:gd name="connsiteY43" fmla="*/ 399466 h 1179513"/>
              <a:gd name="connsiteX44" fmla="*/ 724458 w 1025525"/>
              <a:gd name="connsiteY44" fmla="*/ 421463 h 1179513"/>
              <a:gd name="connsiteX45" fmla="*/ 752478 w 1025525"/>
              <a:gd name="connsiteY45" fmla="*/ 452966 h 1179513"/>
              <a:gd name="connsiteX46" fmla="*/ 776921 w 1025525"/>
              <a:gd name="connsiteY46" fmla="*/ 459504 h 1179513"/>
              <a:gd name="connsiteX47" fmla="*/ 839519 w 1025525"/>
              <a:gd name="connsiteY47" fmla="*/ 540943 h 1179513"/>
              <a:gd name="connsiteX48" fmla="*/ 950407 w 1025525"/>
              <a:gd name="connsiteY48" fmla="*/ 502899 h 1179513"/>
              <a:gd name="connsiteX49" fmla="*/ 1025525 w 1025525"/>
              <a:gd name="connsiteY49" fmla="*/ 615843 h 1179513"/>
              <a:gd name="connsiteX50" fmla="*/ 863366 w 1025525"/>
              <a:gd name="connsiteY50" fmla="*/ 729381 h 1179513"/>
              <a:gd name="connsiteX51" fmla="*/ 861636 w 1025525"/>
              <a:gd name="connsiteY51" fmla="*/ 730035 h 1179513"/>
              <a:gd name="connsiteX52" fmla="*/ 884238 w 1025525"/>
              <a:gd name="connsiteY52" fmla="*/ 755651 h 1179513"/>
              <a:gd name="connsiteX53" fmla="*/ 925513 w 1025525"/>
              <a:gd name="connsiteY53" fmla="*/ 862013 h 1179513"/>
              <a:gd name="connsiteX54" fmla="*/ 908051 w 1025525"/>
              <a:gd name="connsiteY54" fmla="*/ 920750 h 1179513"/>
              <a:gd name="connsiteX55" fmla="*/ 968376 w 1025525"/>
              <a:gd name="connsiteY55" fmla="*/ 1020763 h 1179513"/>
              <a:gd name="connsiteX56" fmla="*/ 925513 w 1025525"/>
              <a:gd name="connsiteY56" fmla="*/ 1082675 h 1179513"/>
              <a:gd name="connsiteX57" fmla="*/ 862013 w 1025525"/>
              <a:gd name="connsiteY57" fmla="*/ 1141413 h 1179513"/>
              <a:gd name="connsiteX58" fmla="*/ 844551 w 1025525"/>
              <a:gd name="connsiteY58" fmla="*/ 1179513 h 1179513"/>
              <a:gd name="connsiteX59" fmla="*/ 809626 w 1025525"/>
              <a:gd name="connsiteY59" fmla="*/ 1160463 h 1179513"/>
              <a:gd name="connsiteX60" fmla="*/ 739776 w 1025525"/>
              <a:gd name="connsiteY60" fmla="*/ 1179513 h 1179513"/>
              <a:gd name="connsiteX61" fmla="*/ 730251 w 1025525"/>
              <a:gd name="connsiteY61" fmla="*/ 1146175 h 1179513"/>
              <a:gd name="connsiteX62" fmla="*/ 509588 w 1025525"/>
              <a:gd name="connsiteY62" fmla="*/ 1179513 h 1179513"/>
              <a:gd name="connsiteX63" fmla="*/ 468313 w 1025525"/>
              <a:gd name="connsiteY63" fmla="*/ 1122363 h 1179513"/>
              <a:gd name="connsiteX64" fmla="*/ 449263 w 1025525"/>
              <a:gd name="connsiteY64" fmla="*/ 1046163 h 1179513"/>
              <a:gd name="connsiteX65" fmla="*/ 414338 w 1025525"/>
              <a:gd name="connsiteY65" fmla="*/ 969963 h 1179513"/>
              <a:gd name="connsiteX66" fmla="*/ 431801 w 1025525"/>
              <a:gd name="connsiteY66" fmla="*/ 949325 h 1179513"/>
              <a:gd name="connsiteX67" fmla="*/ 432798 w 1025525"/>
              <a:gd name="connsiteY67" fmla="*/ 948812 h 1179513"/>
              <a:gd name="connsiteX68" fmla="*/ 431736 w 1025525"/>
              <a:gd name="connsiteY68" fmla="*/ 949325 h 1179513"/>
              <a:gd name="connsiteX69" fmla="*/ 388812 w 1025525"/>
              <a:gd name="connsiteY69" fmla="*/ 917820 h 1179513"/>
              <a:gd name="connsiteX70" fmla="*/ 387620 w 1025525"/>
              <a:gd name="connsiteY70" fmla="*/ 836976 h 1179513"/>
              <a:gd name="connsiteX71" fmla="*/ 262423 w 1025525"/>
              <a:gd name="connsiteY71" fmla="*/ 785854 h 1179513"/>
              <a:gd name="connsiteX72" fmla="*/ 261231 w 1025525"/>
              <a:gd name="connsiteY72" fmla="*/ 763265 h 1179513"/>
              <a:gd name="connsiteX73" fmla="*/ 291039 w 1025525"/>
              <a:gd name="connsiteY73" fmla="*/ 737109 h 1179513"/>
              <a:gd name="connsiteX74" fmla="*/ 291039 w 1025525"/>
              <a:gd name="connsiteY74" fmla="*/ 691932 h 1179513"/>
              <a:gd name="connsiteX75" fmla="*/ 290513 w 1025525"/>
              <a:gd name="connsiteY75" fmla="*/ 691607 h 1179513"/>
              <a:gd name="connsiteX76" fmla="*/ 290513 w 1025525"/>
              <a:gd name="connsiteY76" fmla="*/ 735013 h 1179513"/>
              <a:gd name="connsiteX77" fmla="*/ 261938 w 1025525"/>
              <a:gd name="connsiteY77" fmla="*/ 762001 h 1179513"/>
              <a:gd name="connsiteX78" fmla="*/ 214313 w 1025525"/>
              <a:gd name="connsiteY78" fmla="*/ 768351 h 1179513"/>
              <a:gd name="connsiteX79" fmla="*/ 138113 w 1025525"/>
              <a:gd name="connsiteY79" fmla="*/ 679451 h 1179513"/>
              <a:gd name="connsiteX80" fmla="*/ 39687 w 1025525"/>
              <a:gd name="connsiteY80" fmla="*/ 622301 h 1179513"/>
              <a:gd name="connsiteX81" fmla="*/ 63500 w 1025525"/>
              <a:gd name="connsiteY81" fmla="*/ 600075 h 1179513"/>
              <a:gd name="connsiteX82" fmla="*/ 44450 w 1025525"/>
              <a:gd name="connsiteY82" fmla="*/ 577850 h 1179513"/>
              <a:gd name="connsiteX83" fmla="*/ 0 w 1025525"/>
              <a:gd name="connsiteY83" fmla="*/ 544513 h 1179513"/>
              <a:gd name="connsiteX84" fmla="*/ 9525 w 1025525"/>
              <a:gd name="connsiteY84" fmla="*/ 447675 h 1179513"/>
              <a:gd name="connsiteX85" fmla="*/ 25400 w 1025525"/>
              <a:gd name="connsiteY85" fmla="*/ 407988 h 1179513"/>
              <a:gd name="connsiteX86" fmla="*/ 57150 w 1025525"/>
              <a:gd name="connsiteY86" fmla="*/ 387350 h 1179513"/>
              <a:gd name="connsiteX87" fmla="*/ 85725 w 1025525"/>
              <a:gd name="connsiteY87" fmla="*/ 365125 h 1179513"/>
              <a:gd name="connsiteX88" fmla="*/ 144463 w 1025525"/>
              <a:gd name="connsiteY88" fmla="*/ 331788 h 1179513"/>
              <a:gd name="connsiteX89" fmla="*/ 111125 w 1025525"/>
              <a:gd name="connsiteY89" fmla="*/ 276225 h 1179513"/>
              <a:gd name="connsiteX90" fmla="*/ 150813 w 1025525"/>
              <a:gd name="connsiteY90" fmla="*/ 206375 h 1179513"/>
              <a:gd name="connsiteX91" fmla="*/ 201613 w 1025525"/>
              <a:gd name="connsiteY91" fmla="*/ 258763 h 1179513"/>
              <a:gd name="connsiteX92" fmla="*/ 202396 w 1025525"/>
              <a:gd name="connsiteY92" fmla="*/ 259285 h 1179513"/>
              <a:gd name="connsiteX93" fmla="*/ 268385 w 1025525"/>
              <a:gd name="connsiteY93" fmla="*/ 168227 h 1179513"/>
              <a:gd name="connsiteX94" fmla="*/ 290443 w 1025525"/>
              <a:gd name="connsiteY94" fmla="*/ 162283 h 1179513"/>
              <a:gd name="connsiteX95" fmla="*/ 290443 w 1025525"/>
              <a:gd name="connsiteY95" fmla="*/ 119483 h 1179513"/>
              <a:gd name="connsiteX96" fmla="*/ 266000 w 1025525"/>
              <a:gd name="connsiteY96" fmla="*/ 102244 h 1179513"/>
              <a:gd name="connsiteX97" fmla="*/ 279116 w 1025525"/>
              <a:gd name="connsiteY97" fmla="*/ 29722 h 1179513"/>
              <a:gd name="connsiteX98" fmla="*/ 323829 w 1025525"/>
              <a:gd name="connsiteY98" fmla="*/ 10106 h 1179513"/>
              <a:gd name="connsiteX99" fmla="*/ 404312 w 1025525"/>
              <a:gd name="connsiteY99" fmla="*/ 66578 h 1179513"/>
              <a:gd name="connsiteX100" fmla="*/ 447833 w 1025525"/>
              <a:gd name="connsiteY100" fmla="*/ 6539 h 1179513"/>
              <a:gd name="connsiteX101" fmla="*/ 510431 w 1025525"/>
              <a:gd name="connsiteY101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90479 w 1025525"/>
              <a:gd name="connsiteY4" fmla="*/ 566759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91196 w 1025525"/>
              <a:gd name="connsiteY7" fmla="*/ 568287 h 1179513"/>
              <a:gd name="connsiteX8" fmla="*/ 390479 w 1025525"/>
              <a:gd name="connsiteY8" fmla="*/ 566759 h 1179513"/>
              <a:gd name="connsiteX9" fmla="*/ 304528 w 1025525"/>
              <a:gd name="connsiteY9" fmla="*/ 560411 h 1179513"/>
              <a:gd name="connsiteX10" fmla="*/ 266700 w 1025525"/>
              <a:gd name="connsiteY10" fmla="*/ 563563 h 1179513"/>
              <a:gd name="connsiteX11" fmla="*/ 230188 w 1025525"/>
              <a:gd name="connsiteY11" fmla="*/ 588963 h 1179513"/>
              <a:gd name="connsiteX12" fmla="*/ 217488 w 1025525"/>
              <a:gd name="connsiteY12" fmla="*/ 646113 h 1179513"/>
              <a:gd name="connsiteX13" fmla="*/ 217814 w 1025525"/>
              <a:gd name="connsiteY13" fmla="*/ 646312 h 1179513"/>
              <a:gd name="connsiteX14" fmla="*/ 231422 w 1025525"/>
              <a:gd name="connsiteY14" fmla="*/ 588499 h 1179513"/>
              <a:gd name="connsiteX15" fmla="*/ 267192 w 1025525"/>
              <a:gd name="connsiteY15" fmla="*/ 563532 h 1179513"/>
              <a:gd name="connsiteX16" fmla="*/ 304155 w 1025525"/>
              <a:gd name="connsiteY16" fmla="*/ 561154 h 1179513"/>
              <a:gd name="connsiteX17" fmla="*/ 304528 w 1025525"/>
              <a:gd name="connsiteY17" fmla="*/ 560411 h 1179513"/>
              <a:gd name="connsiteX18" fmla="*/ 317501 w 1025525"/>
              <a:gd name="connsiteY18" fmla="*/ 531813 h 1179513"/>
              <a:gd name="connsiteX19" fmla="*/ 306837 w 1025525"/>
              <a:gd name="connsiteY19" fmla="*/ 555806 h 1179513"/>
              <a:gd name="connsiteX20" fmla="*/ 318463 w 1025525"/>
              <a:gd name="connsiteY20" fmla="*/ 532621 h 1179513"/>
              <a:gd name="connsiteX21" fmla="*/ 341506 w 1025525"/>
              <a:gd name="connsiteY21" fmla="*/ 550331 h 1179513"/>
              <a:gd name="connsiteX22" fmla="*/ 317501 w 1025525"/>
              <a:gd name="connsiteY22" fmla="*/ 531813 h 1179513"/>
              <a:gd name="connsiteX23" fmla="*/ 270586 w 1025525"/>
              <a:gd name="connsiteY23" fmla="*/ 323546 h 1179513"/>
              <a:gd name="connsiteX24" fmla="*/ 314326 w 1025525"/>
              <a:gd name="connsiteY24" fmla="*/ 373063 h 1179513"/>
              <a:gd name="connsiteX25" fmla="*/ 287338 w 1025525"/>
              <a:gd name="connsiteY25" fmla="*/ 385763 h 1179513"/>
              <a:gd name="connsiteX26" fmla="*/ 287621 w 1025525"/>
              <a:gd name="connsiteY26" fmla="*/ 386913 h 1179513"/>
              <a:gd name="connsiteX27" fmla="*/ 316079 w 1025525"/>
              <a:gd name="connsiteY27" fmla="*/ 374499 h 1179513"/>
              <a:gd name="connsiteX28" fmla="*/ 270586 w 1025525"/>
              <a:gd name="connsiteY28" fmla="*/ 323546 h 1179513"/>
              <a:gd name="connsiteX29" fmla="*/ 228454 w 1025525"/>
              <a:gd name="connsiteY29" fmla="*/ 276657 h 1179513"/>
              <a:gd name="connsiteX30" fmla="*/ 229114 w 1025525"/>
              <a:gd name="connsiteY30" fmla="*/ 277097 h 1179513"/>
              <a:gd name="connsiteX31" fmla="*/ 229037 w 1025525"/>
              <a:gd name="connsiteY31" fmla="*/ 277011 h 1179513"/>
              <a:gd name="connsiteX32" fmla="*/ 228454 w 1025525"/>
              <a:gd name="connsiteY32" fmla="*/ 276657 h 1179513"/>
              <a:gd name="connsiteX33" fmla="*/ 510431 w 1025525"/>
              <a:gd name="connsiteY33" fmla="*/ 0 h 1179513"/>
              <a:gd name="connsiteX34" fmla="*/ 496123 w 1025525"/>
              <a:gd name="connsiteY34" fmla="*/ 61822 h 1179513"/>
              <a:gd name="connsiteX35" fmla="*/ 530701 w 1025525"/>
              <a:gd name="connsiteY35" fmla="*/ 96300 h 1179513"/>
              <a:gd name="connsiteX36" fmla="*/ 593895 w 1025525"/>
              <a:gd name="connsiteY36" fmla="*/ 80844 h 1179513"/>
              <a:gd name="connsiteX37" fmla="*/ 669013 w 1025525"/>
              <a:gd name="connsiteY37" fmla="*/ 101056 h 1179513"/>
              <a:gd name="connsiteX38" fmla="*/ 721477 w 1025525"/>
              <a:gd name="connsiteY38" fmla="*/ 309110 h 1179513"/>
              <a:gd name="connsiteX39" fmla="*/ 747112 w 1025525"/>
              <a:gd name="connsiteY39" fmla="*/ 357855 h 1179513"/>
              <a:gd name="connsiteX40" fmla="*/ 744727 w 1025525"/>
              <a:gd name="connsiteY40" fmla="*/ 399466 h 1179513"/>
              <a:gd name="connsiteX41" fmla="*/ 724458 w 1025525"/>
              <a:gd name="connsiteY41" fmla="*/ 421463 h 1179513"/>
              <a:gd name="connsiteX42" fmla="*/ 752478 w 1025525"/>
              <a:gd name="connsiteY42" fmla="*/ 452966 h 1179513"/>
              <a:gd name="connsiteX43" fmla="*/ 776921 w 1025525"/>
              <a:gd name="connsiteY43" fmla="*/ 459504 h 1179513"/>
              <a:gd name="connsiteX44" fmla="*/ 839519 w 1025525"/>
              <a:gd name="connsiteY44" fmla="*/ 540943 h 1179513"/>
              <a:gd name="connsiteX45" fmla="*/ 950407 w 1025525"/>
              <a:gd name="connsiteY45" fmla="*/ 502899 h 1179513"/>
              <a:gd name="connsiteX46" fmla="*/ 1025525 w 1025525"/>
              <a:gd name="connsiteY46" fmla="*/ 615843 h 1179513"/>
              <a:gd name="connsiteX47" fmla="*/ 863366 w 1025525"/>
              <a:gd name="connsiteY47" fmla="*/ 729381 h 1179513"/>
              <a:gd name="connsiteX48" fmla="*/ 861636 w 1025525"/>
              <a:gd name="connsiteY48" fmla="*/ 730035 h 1179513"/>
              <a:gd name="connsiteX49" fmla="*/ 884238 w 1025525"/>
              <a:gd name="connsiteY49" fmla="*/ 755651 h 1179513"/>
              <a:gd name="connsiteX50" fmla="*/ 925513 w 1025525"/>
              <a:gd name="connsiteY50" fmla="*/ 862013 h 1179513"/>
              <a:gd name="connsiteX51" fmla="*/ 908051 w 1025525"/>
              <a:gd name="connsiteY51" fmla="*/ 920750 h 1179513"/>
              <a:gd name="connsiteX52" fmla="*/ 968376 w 1025525"/>
              <a:gd name="connsiteY52" fmla="*/ 1020763 h 1179513"/>
              <a:gd name="connsiteX53" fmla="*/ 925513 w 1025525"/>
              <a:gd name="connsiteY53" fmla="*/ 1082675 h 1179513"/>
              <a:gd name="connsiteX54" fmla="*/ 862013 w 1025525"/>
              <a:gd name="connsiteY54" fmla="*/ 1141413 h 1179513"/>
              <a:gd name="connsiteX55" fmla="*/ 844551 w 1025525"/>
              <a:gd name="connsiteY55" fmla="*/ 1179513 h 1179513"/>
              <a:gd name="connsiteX56" fmla="*/ 809626 w 1025525"/>
              <a:gd name="connsiteY56" fmla="*/ 1160463 h 1179513"/>
              <a:gd name="connsiteX57" fmla="*/ 739776 w 1025525"/>
              <a:gd name="connsiteY57" fmla="*/ 1179513 h 1179513"/>
              <a:gd name="connsiteX58" fmla="*/ 730251 w 1025525"/>
              <a:gd name="connsiteY58" fmla="*/ 1146175 h 1179513"/>
              <a:gd name="connsiteX59" fmla="*/ 509588 w 1025525"/>
              <a:gd name="connsiteY59" fmla="*/ 1179513 h 1179513"/>
              <a:gd name="connsiteX60" fmla="*/ 468313 w 1025525"/>
              <a:gd name="connsiteY60" fmla="*/ 1122363 h 1179513"/>
              <a:gd name="connsiteX61" fmla="*/ 449263 w 1025525"/>
              <a:gd name="connsiteY61" fmla="*/ 1046163 h 1179513"/>
              <a:gd name="connsiteX62" fmla="*/ 414338 w 1025525"/>
              <a:gd name="connsiteY62" fmla="*/ 969963 h 1179513"/>
              <a:gd name="connsiteX63" fmla="*/ 431801 w 1025525"/>
              <a:gd name="connsiteY63" fmla="*/ 949325 h 1179513"/>
              <a:gd name="connsiteX64" fmla="*/ 432798 w 1025525"/>
              <a:gd name="connsiteY64" fmla="*/ 948812 h 1179513"/>
              <a:gd name="connsiteX65" fmla="*/ 431736 w 1025525"/>
              <a:gd name="connsiteY65" fmla="*/ 949325 h 1179513"/>
              <a:gd name="connsiteX66" fmla="*/ 388812 w 1025525"/>
              <a:gd name="connsiteY66" fmla="*/ 917820 h 1179513"/>
              <a:gd name="connsiteX67" fmla="*/ 387620 w 1025525"/>
              <a:gd name="connsiteY67" fmla="*/ 836976 h 1179513"/>
              <a:gd name="connsiteX68" fmla="*/ 262423 w 1025525"/>
              <a:gd name="connsiteY68" fmla="*/ 785854 h 1179513"/>
              <a:gd name="connsiteX69" fmla="*/ 261231 w 1025525"/>
              <a:gd name="connsiteY69" fmla="*/ 763265 h 1179513"/>
              <a:gd name="connsiteX70" fmla="*/ 291039 w 1025525"/>
              <a:gd name="connsiteY70" fmla="*/ 737109 h 1179513"/>
              <a:gd name="connsiteX71" fmla="*/ 291039 w 1025525"/>
              <a:gd name="connsiteY71" fmla="*/ 691932 h 1179513"/>
              <a:gd name="connsiteX72" fmla="*/ 290513 w 1025525"/>
              <a:gd name="connsiteY72" fmla="*/ 691607 h 1179513"/>
              <a:gd name="connsiteX73" fmla="*/ 290513 w 1025525"/>
              <a:gd name="connsiteY73" fmla="*/ 735013 h 1179513"/>
              <a:gd name="connsiteX74" fmla="*/ 261938 w 1025525"/>
              <a:gd name="connsiteY74" fmla="*/ 762001 h 1179513"/>
              <a:gd name="connsiteX75" fmla="*/ 214313 w 1025525"/>
              <a:gd name="connsiteY75" fmla="*/ 768351 h 1179513"/>
              <a:gd name="connsiteX76" fmla="*/ 138113 w 1025525"/>
              <a:gd name="connsiteY76" fmla="*/ 679451 h 1179513"/>
              <a:gd name="connsiteX77" fmla="*/ 39687 w 1025525"/>
              <a:gd name="connsiteY77" fmla="*/ 622301 h 1179513"/>
              <a:gd name="connsiteX78" fmla="*/ 63500 w 1025525"/>
              <a:gd name="connsiteY78" fmla="*/ 600075 h 1179513"/>
              <a:gd name="connsiteX79" fmla="*/ 44450 w 1025525"/>
              <a:gd name="connsiteY79" fmla="*/ 577850 h 1179513"/>
              <a:gd name="connsiteX80" fmla="*/ 0 w 1025525"/>
              <a:gd name="connsiteY80" fmla="*/ 544513 h 1179513"/>
              <a:gd name="connsiteX81" fmla="*/ 9525 w 1025525"/>
              <a:gd name="connsiteY81" fmla="*/ 447675 h 1179513"/>
              <a:gd name="connsiteX82" fmla="*/ 25400 w 1025525"/>
              <a:gd name="connsiteY82" fmla="*/ 407988 h 1179513"/>
              <a:gd name="connsiteX83" fmla="*/ 57150 w 1025525"/>
              <a:gd name="connsiteY83" fmla="*/ 387350 h 1179513"/>
              <a:gd name="connsiteX84" fmla="*/ 85725 w 1025525"/>
              <a:gd name="connsiteY84" fmla="*/ 365125 h 1179513"/>
              <a:gd name="connsiteX85" fmla="*/ 144463 w 1025525"/>
              <a:gd name="connsiteY85" fmla="*/ 331788 h 1179513"/>
              <a:gd name="connsiteX86" fmla="*/ 111125 w 1025525"/>
              <a:gd name="connsiteY86" fmla="*/ 276225 h 1179513"/>
              <a:gd name="connsiteX87" fmla="*/ 150813 w 1025525"/>
              <a:gd name="connsiteY87" fmla="*/ 206375 h 1179513"/>
              <a:gd name="connsiteX88" fmla="*/ 201613 w 1025525"/>
              <a:gd name="connsiteY88" fmla="*/ 258763 h 1179513"/>
              <a:gd name="connsiteX89" fmla="*/ 202396 w 1025525"/>
              <a:gd name="connsiteY89" fmla="*/ 259285 h 1179513"/>
              <a:gd name="connsiteX90" fmla="*/ 268385 w 1025525"/>
              <a:gd name="connsiteY90" fmla="*/ 168227 h 1179513"/>
              <a:gd name="connsiteX91" fmla="*/ 290443 w 1025525"/>
              <a:gd name="connsiteY91" fmla="*/ 162283 h 1179513"/>
              <a:gd name="connsiteX92" fmla="*/ 290443 w 1025525"/>
              <a:gd name="connsiteY92" fmla="*/ 119483 h 1179513"/>
              <a:gd name="connsiteX93" fmla="*/ 266000 w 1025525"/>
              <a:gd name="connsiteY93" fmla="*/ 102244 h 1179513"/>
              <a:gd name="connsiteX94" fmla="*/ 279116 w 1025525"/>
              <a:gd name="connsiteY94" fmla="*/ 29722 h 1179513"/>
              <a:gd name="connsiteX95" fmla="*/ 323829 w 1025525"/>
              <a:gd name="connsiteY95" fmla="*/ 10106 h 1179513"/>
              <a:gd name="connsiteX96" fmla="*/ 404312 w 1025525"/>
              <a:gd name="connsiteY96" fmla="*/ 66578 h 1179513"/>
              <a:gd name="connsiteX97" fmla="*/ 447833 w 1025525"/>
              <a:gd name="connsiteY97" fmla="*/ 6539 h 1179513"/>
              <a:gd name="connsiteX98" fmla="*/ 510431 w 1025525"/>
              <a:gd name="connsiteY98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91196 w 1025525"/>
              <a:gd name="connsiteY4" fmla="*/ 568287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91196 w 1025525"/>
              <a:gd name="connsiteY7" fmla="*/ 568287 h 1179513"/>
              <a:gd name="connsiteX8" fmla="*/ 304528 w 1025525"/>
              <a:gd name="connsiteY8" fmla="*/ 560411 h 1179513"/>
              <a:gd name="connsiteX9" fmla="*/ 266700 w 1025525"/>
              <a:gd name="connsiteY9" fmla="*/ 563563 h 1179513"/>
              <a:gd name="connsiteX10" fmla="*/ 230188 w 1025525"/>
              <a:gd name="connsiteY10" fmla="*/ 588963 h 1179513"/>
              <a:gd name="connsiteX11" fmla="*/ 217488 w 1025525"/>
              <a:gd name="connsiteY11" fmla="*/ 646113 h 1179513"/>
              <a:gd name="connsiteX12" fmla="*/ 217814 w 1025525"/>
              <a:gd name="connsiteY12" fmla="*/ 646312 h 1179513"/>
              <a:gd name="connsiteX13" fmla="*/ 231422 w 1025525"/>
              <a:gd name="connsiteY13" fmla="*/ 588499 h 1179513"/>
              <a:gd name="connsiteX14" fmla="*/ 267192 w 1025525"/>
              <a:gd name="connsiteY14" fmla="*/ 563532 h 1179513"/>
              <a:gd name="connsiteX15" fmla="*/ 304155 w 1025525"/>
              <a:gd name="connsiteY15" fmla="*/ 561154 h 1179513"/>
              <a:gd name="connsiteX16" fmla="*/ 304528 w 1025525"/>
              <a:gd name="connsiteY16" fmla="*/ 560411 h 1179513"/>
              <a:gd name="connsiteX17" fmla="*/ 317501 w 1025525"/>
              <a:gd name="connsiteY17" fmla="*/ 531813 h 1179513"/>
              <a:gd name="connsiteX18" fmla="*/ 306837 w 1025525"/>
              <a:gd name="connsiteY18" fmla="*/ 555806 h 1179513"/>
              <a:gd name="connsiteX19" fmla="*/ 318463 w 1025525"/>
              <a:gd name="connsiteY19" fmla="*/ 532621 h 1179513"/>
              <a:gd name="connsiteX20" fmla="*/ 341506 w 1025525"/>
              <a:gd name="connsiteY20" fmla="*/ 550331 h 1179513"/>
              <a:gd name="connsiteX21" fmla="*/ 317501 w 1025525"/>
              <a:gd name="connsiteY21" fmla="*/ 531813 h 1179513"/>
              <a:gd name="connsiteX22" fmla="*/ 270586 w 1025525"/>
              <a:gd name="connsiteY22" fmla="*/ 323546 h 1179513"/>
              <a:gd name="connsiteX23" fmla="*/ 314326 w 1025525"/>
              <a:gd name="connsiteY23" fmla="*/ 373063 h 1179513"/>
              <a:gd name="connsiteX24" fmla="*/ 287338 w 1025525"/>
              <a:gd name="connsiteY24" fmla="*/ 385763 h 1179513"/>
              <a:gd name="connsiteX25" fmla="*/ 287621 w 1025525"/>
              <a:gd name="connsiteY25" fmla="*/ 386913 h 1179513"/>
              <a:gd name="connsiteX26" fmla="*/ 316079 w 1025525"/>
              <a:gd name="connsiteY26" fmla="*/ 374499 h 1179513"/>
              <a:gd name="connsiteX27" fmla="*/ 270586 w 1025525"/>
              <a:gd name="connsiteY27" fmla="*/ 323546 h 1179513"/>
              <a:gd name="connsiteX28" fmla="*/ 228454 w 1025525"/>
              <a:gd name="connsiteY28" fmla="*/ 276657 h 1179513"/>
              <a:gd name="connsiteX29" fmla="*/ 229114 w 1025525"/>
              <a:gd name="connsiteY29" fmla="*/ 277097 h 1179513"/>
              <a:gd name="connsiteX30" fmla="*/ 229037 w 1025525"/>
              <a:gd name="connsiteY30" fmla="*/ 277011 h 1179513"/>
              <a:gd name="connsiteX31" fmla="*/ 228454 w 1025525"/>
              <a:gd name="connsiteY31" fmla="*/ 276657 h 1179513"/>
              <a:gd name="connsiteX32" fmla="*/ 510431 w 1025525"/>
              <a:gd name="connsiteY32" fmla="*/ 0 h 1179513"/>
              <a:gd name="connsiteX33" fmla="*/ 496123 w 1025525"/>
              <a:gd name="connsiteY33" fmla="*/ 61822 h 1179513"/>
              <a:gd name="connsiteX34" fmla="*/ 530701 w 1025525"/>
              <a:gd name="connsiteY34" fmla="*/ 96300 h 1179513"/>
              <a:gd name="connsiteX35" fmla="*/ 593895 w 1025525"/>
              <a:gd name="connsiteY35" fmla="*/ 80844 h 1179513"/>
              <a:gd name="connsiteX36" fmla="*/ 669013 w 1025525"/>
              <a:gd name="connsiteY36" fmla="*/ 101056 h 1179513"/>
              <a:gd name="connsiteX37" fmla="*/ 721477 w 1025525"/>
              <a:gd name="connsiteY37" fmla="*/ 309110 h 1179513"/>
              <a:gd name="connsiteX38" fmla="*/ 747112 w 1025525"/>
              <a:gd name="connsiteY38" fmla="*/ 357855 h 1179513"/>
              <a:gd name="connsiteX39" fmla="*/ 744727 w 1025525"/>
              <a:gd name="connsiteY39" fmla="*/ 399466 h 1179513"/>
              <a:gd name="connsiteX40" fmla="*/ 724458 w 1025525"/>
              <a:gd name="connsiteY40" fmla="*/ 421463 h 1179513"/>
              <a:gd name="connsiteX41" fmla="*/ 752478 w 1025525"/>
              <a:gd name="connsiteY41" fmla="*/ 452966 h 1179513"/>
              <a:gd name="connsiteX42" fmla="*/ 776921 w 1025525"/>
              <a:gd name="connsiteY42" fmla="*/ 459504 h 1179513"/>
              <a:gd name="connsiteX43" fmla="*/ 839519 w 1025525"/>
              <a:gd name="connsiteY43" fmla="*/ 540943 h 1179513"/>
              <a:gd name="connsiteX44" fmla="*/ 950407 w 1025525"/>
              <a:gd name="connsiteY44" fmla="*/ 502899 h 1179513"/>
              <a:gd name="connsiteX45" fmla="*/ 1025525 w 1025525"/>
              <a:gd name="connsiteY45" fmla="*/ 615843 h 1179513"/>
              <a:gd name="connsiteX46" fmla="*/ 863366 w 1025525"/>
              <a:gd name="connsiteY46" fmla="*/ 729381 h 1179513"/>
              <a:gd name="connsiteX47" fmla="*/ 861636 w 1025525"/>
              <a:gd name="connsiteY47" fmla="*/ 730035 h 1179513"/>
              <a:gd name="connsiteX48" fmla="*/ 884238 w 1025525"/>
              <a:gd name="connsiteY48" fmla="*/ 755651 h 1179513"/>
              <a:gd name="connsiteX49" fmla="*/ 925513 w 1025525"/>
              <a:gd name="connsiteY49" fmla="*/ 862013 h 1179513"/>
              <a:gd name="connsiteX50" fmla="*/ 908051 w 1025525"/>
              <a:gd name="connsiteY50" fmla="*/ 920750 h 1179513"/>
              <a:gd name="connsiteX51" fmla="*/ 968376 w 1025525"/>
              <a:gd name="connsiteY51" fmla="*/ 1020763 h 1179513"/>
              <a:gd name="connsiteX52" fmla="*/ 925513 w 1025525"/>
              <a:gd name="connsiteY52" fmla="*/ 1082675 h 1179513"/>
              <a:gd name="connsiteX53" fmla="*/ 862013 w 1025525"/>
              <a:gd name="connsiteY53" fmla="*/ 1141413 h 1179513"/>
              <a:gd name="connsiteX54" fmla="*/ 844551 w 1025525"/>
              <a:gd name="connsiteY54" fmla="*/ 1179513 h 1179513"/>
              <a:gd name="connsiteX55" fmla="*/ 809626 w 1025525"/>
              <a:gd name="connsiteY55" fmla="*/ 1160463 h 1179513"/>
              <a:gd name="connsiteX56" fmla="*/ 739776 w 1025525"/>
              <a:gd name="connsiteY56" fmla="*/ 1179513 h 1179513"/>
              <a:gd name="connsiteX57" fmla="*/ 730251 w 1025525"/>
              <a:gd name="connsiteY57" fmla="*/ 1146175 h 1179513"/>
              <a:gd name="connsiteX58" fmla="*/ 509588 w 1025525"/>
              <a:gd name="connsiteY58" fmla="*/ 1179513 h 1179513"/>
              <a:gd name="connsiteX59" fmla="*/ 468313 w 1025525"/>
              <a:gd name="connsiteY59" fmla="*/ 1122363 h 1179513"/>
              <a:gd name="connsiteX60" fmla="*/ 449263 w 1025525"/>
              <a:gd name="connsiteY60" fmla="*/ 1046163 h 1179513"/>
              <a:gd name="connsiteX61" fmla="*/ 414338 w 1025525"/>
              <a:gd name="connsiteY61" fmla="*/ 969963 h 1179513"/>
              <a:gd name="connsiteX62" fmla="*/ 431801 w 1025525"/>
              <a:gd name="connsiteY62" fmla="*/ 949325 h 1179513"/>
              <a:gd name="connsiteX63" fmla="*/ 432798 w 1025525"/>
              <a:gd name="connsiteY63" fmla="*/ 948812 h 1179513"/>
              <a:gd name="connsiteX64" fmla="*/ 431736 w 1025525"/>
              <a:gd name="connsiteY64" fmla="*/ 949325 h 1179513"/>
              <a:gd name="connsiteX65" fmla="*/ 388812 w 1025525"/>
              <a:gd name="connsiteY65" fmla="*/ 917820 h 1179513"/>
              <a:gd name="connsiteX66" fmla="*/ 387620 w 1025525"/>
              <a:gd name="connsiteY66" fmla="*/ 836976 h 1179513"/>
              <a:gd name="connsiteX67" fmla="*/ 262423 w 1025525"/>
              <a:gd name="connsiteY67" fmla="*/ 785854 h 1179513"/>
              <a:gd name="connsiteX68" fmla="*/ 261231 w 1025525"/>
              <a:gd name="connsiteY68" fmla="*/ 763265 h 1179513"/>
              <a:gd name="connsiteX69" fmla="*/ 291039 w 1025525"/>
              <a:gd name="connsiteY69" fmla="*/ 737109 h 1179513"/>
              <a:gd name="connsiteX70" fmla="*/ 291039 w 1025525"/>
              <a:gd name="connsiteY70" fmla="*/ 691932 h 1179513"/>
              <a:gd name="connsiteX71" fmla="*/ 290513 w 1025525"/>
              <a:gd name="connsiteY71" fmla="*/ 691607 h 1179513"/>
              <a:gd name="connsiteX72" fmla="*/ 290513 w 1025525"/>
              <a:gd name="connsiteY72" fmla="*/ 735013 h 1179513"/>
              <a:gd name="connsiteX73" fmla="*/ 261938 w 1025525"/>
              <a:gd name="connsiteY73" fmla="*/ 762001 h 1179513"/>
              <a:gd name="connsiteX74" fmla="*/ 214313 w 1025525"/>
              <a:gd name="connsiteY74" fmla="*/ 768351 h 1179513"/>
              <a:gd name="connsiteX75" fmla="*/ 138113 w 1025525"/>
              <a:gd name="connsiteY75" fmla="*/ 679451 h 1179513"/>
              <a:gd name="connsiteX76" fmla="*/ 39687 w 1025525"/>
              <a:gd name="connsiteY76" fmla="*/ 622301 h 1179513"/>
              <a:gd name="connsiteX77" fmla="*/ 63500 w 1025525"/>
              <a:gd name="connsiteY77" fmla="*/ 600075 h 1179513"/>
              <a:gd name="connsiteX78" fmla="*/ 44450 w 1025525"/>
              <a:gd name="connsiteY78" fmla="*/ 577850 h 1179513"/>
              <a:gd name="connsiteX79" fmla="*/ 0 w 1025525"/>
              <a:gd name="connsiteY79" fmla="*/ 544513 h 1179513"/>
              <a:gd name="connsiteX80" fmla="*/ 9525 w 1025525"/>
              <a:gd name="connsiteY80" fmla="*/ 447675 h 1179513"/>
              <a:gd name="connsiteX81" fmla="*/ 25400 w 1025525"/>
              <a:gd name="connsiteY81" fmla="*/ 407988 h 1179513"/>
              <a:gd name="connsiteX82" fmla="*/ 57150 w 1025525"/>
              <a:gd name="connsiteY82" fmla="*/ 387350 h 1179513"/>
              <a:gd name="connsiteX83" fmla="*/ 85725 w 1025525"/>
              <a:gd name="connsiteY83" fmla="*/ 365125 h 1179513"/>
              <a:gd name="connsiteX84" fmla="*/ 144463 w 1025525"/>
              <a:gd name="connsiteY84" fmla="*/ 331788 h 1179513"/>
              <a:gd name="connsiteX85" fmla="*/ 111125 w 1025525"/>
              <a:gd name="connsiteY85" fmla="*/ 276225 h 1179513"/>
              <a:gd name="connsiteX86" fmla="*/ 150813 w 1025525"/>
              <a:gd name="connsiteY86" fmla="*/ 206375 h 1179513"/>
              <a:gd name="connsiteX87" fmla="*/ 201613 w 1025525"/>
              <a:gd name="connsiteY87" fmla="*/ 258763 h 1179513"/>
              <a:gd name="connsiteX88" fmla="*/ 202396 w 1025525"/>
              <a:gd name="connsiteY88" fmla="*/ 259285 h 1179513"/>
              <a:gd name="connsiteX89" fmla="*/ 268385 w 1025525"/>
              <a:gd name="connsiteY89" fmla="*/ 168227 h 1179513"/>
              <a:gd name="connsiteX90" fmla="*/ 290443 w 1025525"/>
              <a:gd name="connsiteY90" fmla="*/ 162283 h 1179513"/>
              <a:gd name="connsiteX91" fmla="*/ 290443 w 1025525"/>
              <a:gd name="connsiteY91" fmla="*/ 119483 h 1179513"/>
              <a:gd name="connsiteX92" fmla="*/ 266000 w 1025525"/>
              <a:gd name="connsiteY92" fmla="*/ 102244 h 1179513"/>
              <a:gd name="connsiteX93" fmla="*/ 279116 w 1025525"/>
              <a:gd name="connsiteY93" fmla="*/ 29722 h 1179513"/>
              <a:gd name="connsiteX94" fmla="*/ 323829 w 1025525"/>
              <a:gd name="connsiteY94" fmla="*/ 10106 h 1179513"/>
              <a:gd name="connsiteX95" fmla="*/ 404312 w 1025525"/>
              <a:gd name="connsiteY95" fmla="*/ 66578 h 1179513"/>
              <a:gd name="connsiteX96" fmla="*/ 447833 w 1025525"/>
              <a:gd name="connsiteY96" fmla="*/ 6539 h 1179513"/>
              <a:gd name="connsiteX97" fmla="*/ 510431 w 1025525"/>
              <a:gd name="connsiteY97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75696 w 1025525"/>
              <a:gd name="connsiteY4" fmla="*/ 576610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04528 w 1025525"/>
              <a:gd name="connsiteY7" fmla="*/ 560411 h 1179513"/>
              <a:gd name="connsiteX8" fmla="*/ 266700 w 1025525"/>
              <a:gd name="connsiteY8" fmla="*/ 563563 h 1179513"/>
              <a:gd name="connsiteX9" fmla="*/ 230188 w 1025525"/>
              <a:gd name="connsiteY9" fmla="*/ 588963 h 1179513"/>
              <a:gd name="connsiteX10" fmla="*/ 217488 w 1025525"/>
              <a:gd name="connsiteY10" fmla="*/ 646113 h 1179513"/>
              <a:gd name="connsiteX11" fmla="*/ 217814 w 1025525"/>
              <a:gd name="connsiteY11" fmla="*/ 646312 h 1179513"/>
              <a:gd name="connsiteX12" fmla="*/ 231422 w 1025525"/>
              <a:gd name="connsiteY12" fmla="*/ 588499 h 1179513"/>
              <a:gd name="connsiteX13" fmla="*/ 267192 w 1025525"/>
              <a:gd name="connsiteY13" fmla="*/ 563532 h 1179513"/>
              <a:gd name="connsiteX14" fmla="*/ 304155 w 1025525"/>
              <a:gd name="connsiteY14" fmla="*/ 561154 h 1179513"/>
              <a:gd name="connsiteX15" fmla="*/ 304528 w 1025525"/>
              <a:gd name="connsiteY15" fmla="*/ 560411 h 1179513"/>
              <a:gd name="connsiteX16" fmla="*/ 317501 w 1025525"/>
              <a:gd name="connsiteY16" fmla="*/ 531813 h 1179513"/>
              <a:gd name="connsiteX17" fmla="*/ 306837 w 1025525"/>
              <a:gd name="connsiteY17" fmla="*/ 555806 h 1179513"/>
              <a:gd name="connsiteX18" fmla="*/ 318463 w 1025525"/>
              <a:gd name="connsiteY18" fmla="*/ 532621 h 1179513"/>
              <a:gd name="connsiteX19" fmla="*/ 341506 w 1025525"/>
              <a:gd name="connsiteY19" fmla="*/ 550331 h 1179513"/>
              <a:gd name="connsiteX20" fmla="*/ 317501 w 1025525"/>
              <a:gd name="connsiteY20" fmla="*/ 531813 h 1179513"/>
              <a:gd name="connsiteX21" fmla="*/ 270586 w 1025525"/>
              <a:gd name="connsiteY21" fmla="*/ 323546 h 1179513"/>
              <a:gd name="connsiteX22" fmla="*/ 314326 w 1025525"/>
              <a:gd name="connsiteY22" fmla="*/ 373063 h 1179513"/>
              <a:gd name="connsiteX23" fmla="*/ 287338 w 1025525"/>
              <a:gd name="connsiteY23" fmla="*/ 385763 h 1179513"/>
              <a:gd name="connsiteX24" fmla="*/ 287621 w 1025525"/>
              <a:gd name="connsiteY24" fmla="*/ 386913 h 1179513"/>
              <a:gd name="connsiteX25" fmla="*/ 316079 w 1025525"/>
              <a:gd name="connsiteY25" fmla="*/ 374499 h 1179513"/>
              <a:gd name="connsiteX26" fmla="*/ 270586 w 1025525"/>
              <a:gd name="connsiteY26" fmla="*/ 323546 h 1179513"/>
              <a:gd name="connsiteX27" fmla="*/ 228454 w 1025525"/>
              <a:gd name="connsiteY27" fmla="*/ 276657 h 1179513"/>
              <a:gd name="connsiteX28" fmla="*/ 229114 w 1025525"/>
              <a:gd name="connsiteY28" fmla="*/ 277097 h 1179513"/>
              <a:gd name="connsiteX29" fmla="*/ 229037 w 1025525"/>
              <a:gd name="connsiteY29" fmla="*/ 277011 h 1179513"/>
              <a:gd name="connsiteX30" fmla="*/ 228454 w 1025525"/>
              <a:gd name="connsiteY30" fmla="*/ 276657 h 1179513"/>
              <a:gd name="connsiteX31" fmla="*/ 510431 w 1025525"/>
              <a:gd name="connsiteY31" fmla="*/ 0 h 1179513"/>
              <a:gd name="connsiteX32" fmla="*/ 496123 w 1025525"/>
              <a:gd name="connsiteY32" fmla="*/ 61822 h 1179513"/>
              <a:gd name="connsiteX33" fmla="*/ 530701 w 1025525"/>
              <a:gd name="connsiteY33" fmla="*/ 96300 h 1179513"/>
              <a:gd name="connsiteX34" fmla="*/ 593895 w 1025525"/>
              <a:gd name="connsiteY34" fmla="*/ 80844 h 1179513"/>
              <a:gd name="connsiteX35" fmla="*/ 669013 w 1025525"/>
              <a:gd name="connsiteY35" fmla="*/ 101056 h 1179513"/>
              <a:gd name="connsiteX36" fmla="*/ 721477 w 1025525"/>
              <a:gd name="connsiteY36" fmla="*/ 309110 h 1179513"/>
              <a:gd name="connsiteX37" fmla="*/ 747112 w 1025525"/>
              <a:gd name="connsiteY37" fmla="*/ 357855 h 1179513"/>
              <a:gd name="connsiteX38" fmla="*/ 744727 w 1025525"/>
              <a:gd name="connsiteY38" fmla="*/ 399466 h 1179513"/>
              <a:gd name="connsiteX39" fmla="*/ 724458 w 1025525"/>
              <a:gd name="connsiteY39" fmla="*/ 421463 h 1179513"/>
              <a:gd name="connsiteX40" fmla="*/ 752478 w 1025525"/>
              <a:gd name="connsiteY40" fmla="*/ 452966 h 1179513"/>
              <a:gd name="connsiteX41" fmla="*/ 776921 w 1025525"/>
              <a:gd name="connsiteY41" fmla="*/ 459504 h 1179513"/>
              <a:gd name="connsiteX42" fmla="*/ 839519 w 1025525"/>
              <a:gd name="connsiteY42" fmla="*/ 540943 h 1179513"/>
              <a:gd name="connsiteX43" fmla="*/ 950407 w 1025525"/>
              <a:gd name="connsiteY43" fmla="*/ 502899 h 1179513"/>
              <a:gd name="connsiteX44" fmla="*/ 1025525 w 1025525"/>
              <a:gd name="connsiteY44" fmla="*/ 615843 h 1179513"/>
              <a:gd name="connsiteX45" fmla="*/ 863366 w 1025525"/>
              <a:gd name="connsiteY45" fmla="*/ 729381 h 1179513"/>
              <a:gd name="connsiteX46" fmla="*/ 861636 w 1025525"/>
              <a:gd name="connsiteY46" fmla="*/ 730035 h 1179513"/>
              <a:gd name="connsiteX47" fmla="*/ 884238 w 1025525"/>
              <a:gd name="connsiteY47" fmla="*/ 755651 h 1179513"/>
              <a:gd name="connsiteX48" fmla="*/ 925513 w 1025525"/>
              <a:gd name="connsiteY48" fmla="*/ 862013 h 1179513"/>
              <a:gd name="connsiteX49" fmla="*/ 908051 w 1025525"/>
              <a:gd name="connsiteY49" fmla="*/ 920750 h 1179513"/>
              <a:gd name="connsiteX50" fmla="*/ 968376 w 1025525"/>
              <a:gd name="connsiteY50" fmla="*/ 1020763 h 1179513"/>
              <a:gd name="connsiteX51" fmla="*/ 925513 w 1025525"/>
              <a:gd name="connsiteY51" fmla="*/ 1082675 h 1179513"/>
              <a:gd name="connsiteX52" fmla="*/ 862013 w 1025525"/>
              <a:gd name="connsiteY52" fmla="*/ 1141413 h 1179513"/>
              <a:gd name="connsiteX53" fmla="*/ 844551 w 1025525"/>
              <a:gd name="connsiteY53" fmla="*/ 1179513 h 1179513"/>
              <a:gd name="connsiteX54" fmla="*/ 809626 w 1025525"/>
              <a:gd name="connsiteY54" fmla="*/ 1160463 h 1179513"/>
              <a:gd name="connsiteX55" fmla="*/ 739776 w 1025525"/>
              <a:gd name="connsiteY55" fmla="*/ 1179513 h 1179513"/>
              <a:gd name="connsiteX56" fmla="*/ 730251 w 1025525"/>
              <a:gd name="connsiteY56" fmla="*/ 1146175 h 1179513"/>
              <a:gd name="connsiteX57" fmla="*/ 509588 w 1025525"/>
              <a:gd name="connsiteY57" fmla="*/ 1179513 h 1179513"/>
              <a:gd name="connsiteX58" fmla="*/ 468313 w 1025525"/>
              <a:gd name="connsiteY58" fmla="*/ 1122363 h 1179513"/>
              <a:gd name="connsiteX59" fmla="*/ 449263 w 1025525"/>
              <a:gd name="connsiteY59" fmla="*/ 1046163 h 1179513"/>
              <a:gd name="connsiteX60" fmla="*/ 414338 w 1025525"/>
              <a:gd name="connsiteY60" fmla="*/ 969963 h 1179513"/>
              <a:gd name="connsiteX61" fmla="*/ 431801 w 1025525"/>
              <a:gd name="connsiteY61" fmla="*/ 949325 h 1179513"/>
              <a:gd name="connsiteX62" fmla="*/ 432798 w 1025525"/>
              <a:gd name="connsiteY62" fmla="*/ 948812 h 1179513"/>
              <a:gd name="connsiteX63" fmla="*/ 431736 w 1025525"/>
              <a:gd name="connsiteY63" fmla="*/ 949325 h 1179513"/>
              <a:gd name="connsiteX64" fmla="*/ 388812 w 1025525"/>
              <a:gd name="connsiteY64" fmla="*/ 917820 h 1179513"/>
              <a:gd name="connsiteX65" fmla="*/ 387620 w 1025525"/>
              <a:gd name="connsiteY65" fmla="*/ 836976 h 1179513"/>
              <a:gd name="connsiteX66" fmla="*/ 262423 w 1025525"/>
              <a:gd name="connsiteY66" fmla="*/ 785854 h 1179513"/>
              <a:gd name="connsiteX67" fmla="*/ 261231 w 1025525"/>
              <a:gd name="connsiteY67" fmla="*/ 763265 h 1179513"/>
              <a:gd name="connsiteX68" fmla="*/ 291039 w 1025525"/>
              <a:gd name="connsiteY68" fmla="*/ 737109 h 1179513"/>
              <a:gd name="connsiteX69" fmla="*/ 291039 w 1025525"/>
              <a:gd name="connsiteY69" fmla="*/ 691932 h 1179513"/>
              <a:gd name="connsiteX70" fmla="*/ 290513 w 1025525"/>
              <a:gd name="connsiteY70" fmla="*/ 691607 h 1179513"/>
              <a:gd name="connsiteX71" fmla="*/ 290513 w 1025525"/>
              <a:gd name="connsiteY71" fmla="*/ 735013 h 1179513"/>
              <a:gd name="connsiteX72" fmla="*/ 261938 w 1025525"/>
              <a:gd name="connsiteY72" fmla="*/ 762001 h 1179513"/>
              <a:gd name="connsiteX73" fmla="*/ 214313 w 1025525"/>
              <a:gd name="connsiteY73" fmla="*/ 768351 h 1179513"/>
              <a:gd name="connsiteX74" fmla="*/ 138113 w 1025525"/>
              <a:gd name="connsiteY74" fmla="*/ 679451 h 1179513"/>
              <a:gd name="connsiteX75" fmla="*/ 39687 w 1025525"/>
              <a:gd name="connsiteY75" fmla="*/ 622301 h 1179513"/>
              <a:gd name="connsiteX76" fmla="*/ 63500 w 1025525"/>
              <a:gd name="connsiteY76" fmla="*/ 600075 h 1179513"/>
              <a:gd name="connsiteX77" fmla="*/ 44450 w 1025525"/>
              <a:gd name="connsiteY77" fmla="*/ 577850 h 1179513"/>
              <a:gd name="connsiteX78" fmla="*/ 0 w 1025525"/>
              <a:gd name="connsiteY78" fmla="*/ 544513 h 1179513"/>
              <a:gd name="connsiteX79" fmla="*/ 9525 w 1025525"/>
              <a:gd name="connsiteY79" fmla="*/ 447675 h 1179513"/>
              <a:gd name="connsiteX80" fmla="*/ 25400 w 1025525"/>
              <a:gd name="connsiteY80" fmla="*/ 407988 h 1179513"/>
              <a:gd name="connsiteX81" fmla="*/ 57150 w 1025525"/>
              <a:gd name="connsiteY81" fmla="*/ 387350 h 1179513"/>
              <a:gd name="connsiteX82" fmla="*/ 85725 w 1025525"/>
              <a:gd name="connsiteY82" fmla="*/ 365125 h 1179513"/>
              <a:gd name="connsiteX83" fmla="*/ 144463 w 1025525"/>
              <a:gd name="connsiteY83" fmla="*/ 331788 h 1179513"/>
              <a:gd name="connsiteX84" fmla="*/ 111125 w 1025525"/>
              <a:gd name="connsiteY84" fmla="*/ 276225 h 1179513"/>
              <a:gd name="connsiteX85" fmla="*/ 150813 w 1025525"/>
              <a:gd name="connsiteY85" fmla="*/ 206375 h 1179513"/>
              <a:gd name="connsiteX86" fmla="*/ 201613 w 1025525"/>
              <a:gd name="connsiteY86" fmla="*/ 258763 h 1179513"/>
              <a:gd name="connsiteX87" fmla="*/ 202396 w 1025525"/>
              <a:gd name="connsiteY87" fmla="*/ 259285 h 1179513"/>
              <a:gd name="connsiteX88" fmla="*/ 268385 w 1025525"/>
              <a:gd name="connsiteY88" fmla="*/ 168227 h 1179513"/>
              <a:gd name="connsiteX89" fmla="*/ 290443 w 1025525"/>
              <a:gd name="connsiteY89" fmla="*/ 162283 h 1179513"/>
              <a:gd name="connsiteX90" fmla="*/ 290443 w 1025525"/>
              <a:gd name="connsiteY90" fmla="*/ 119483 h 1179513"/>
              <a:gd name="connsiteX91" fmla="*/ 266000 w 1025525"/>
              <a:gd name="connsiteY91" fmla="*/ 102244 h 1179513"/>
              <a:gd name="connsiteX92" fmla="*/ 279116 w 1025525"/>
              <a:gd name="connsiteY92" fmla="*/ 29722 h 1179513"/>
              <a:gd name="connsiteX93" fmla="*/ 323829 w 1025525"/>
              <a:gd name="connsiteY93" fmla="*/ 10106 h 1179513"/>
              <a:gd name="connsiteX94" fmla="*/ 404312 w 1025525"/>
              <a:gd name="connsiteY94" fmla="*/ 66578 h 1179513"/>
              <a:gd name="connsiteX95" fmla="*/ 447833 w 1025525"/>
              <a:gd name="connsiteY95" fmla="*/ 6539 h 1179513"/>
              <a:gd name="connsiteX96" fmla="*/ 510431 w 1025525"/>
              <a:gd name="connsiteY96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317501 w 1025525"/>
              <a:gd name="connsiteY13" fmla="*/ 531813 h 1179513"/>
              <a:gd name="connsiteX14" fmla="*/ 306837 w 1025525"/>
              <a:gd name="connsiteY14" fmla="*/ 555806 h 1179513"/>
              <a:gd name="connsiteX15" fmla="*/ 318463 w 1025525"/>
              <a:gd name="connsiteY15" fmla="*/ 532621 h 1179513"/>
              <a:gd name="connsiteX16" fmla="*/ 341506 w 1025525"/>
              <a:gd name="connsiteY16" fmla="*/ 550331 h 1179513"/>
              <a:gd name="connsiteX17" fmla="*/ 317501 w 1025525"/>
              <a:gd name="connsiteY17" fmla="*/ 531813 h 1179513"/>
              <a:gd name="connsiteX18" fmla="*/ 270586 w 1025525"/>
              <a:gd name="connsiteY18" fmla="*/ 323546 h 1179513"/>
              <a:gd name="connsiteX19" fmla="*/ 314326 w 1025525"/>
              <a:gd name="connsiteY19" fmla="*/ 373063 h 1179513"/>
              <a:gd name="connsiteX20" fmla="*/ 287338 w 1025525"/>
              <a:gd name="connsiteY20" fmla="*/ 385763 h 1179513"/>
              <a:gd name="connsiteX21" fmla="*/ 287621 w 1025525"/>
              <a:gd name="connsiteY21" fmla="*/ 386913 h 1179513"/>
              <a:gd name="connsiteX22" fmla="*/ 316079 w 1025525"/>
              <a:gd name="connsiteY22" fmla="*/ 374499 h 1179513"/>
              <a:gd name="connsiteX23" fmla="*/ 270586 w 1025525"/>
              <a:gd name="connsiteY23" fmla="*/ 323546 h 1179513"/>
              <a:gd name="connsiteX24" fmla="*/ 228454 w 1025525"/>
              <a:gd name="connsiteY24" fmla="*/ 276657 h 1179513"/>
              <a:gd name="connsiteX25" fmla="*/ 229114 w 1025525"/>
              <a:gd name="connsiteY25" fmla="*/ 277097 h 1179513"/>
              <a:gd name="connsiteX26" fmla="*/ 229037 w 1025525"/>
              <a:gd name="connsiteY26" fmla="*/ 277011 h 1179513"/>
              <a:gd name="connsiteX27" fmla="*/ 228454 w 1025525"/>
              <a:gd name="connsiteY27" fmla="*/ 276657 h 1179513"/>
              <a:gd name="connsiteX28" fmla="*/ 510431 w 1025525"/>
              <a:gd name="connsiteY28" fmla="*/ 0 h 1179513"/>
              <a:gd name="connsiteX29" fmla="*/ 496123 w 1025525"/>
              <a:gd name="connsiteY29" fmla="*/ 61822 h 1179513"/>
              <a:gd name="connsiteX30" fmla="*/ 530701 w 1025525"/>
              <a:gd name="connsiteY30" fmla="*/ 96300 h 1179513"/>
              <a:gd name="connsiteX31" fmla="*/ 593895 w 1025525"/>
              <a:gd name="connsiteY31" fmla="*/ 80844 h 1179513"/>
              <a:gd name="connsiteX32" fmla="*/ 669013 w 1025525"/>
              <a:gd name="connsiteY32" fmla="*/ 101056 h 1179513"/>
              <a:gd name="connsiteX33" fmla="*/ 721477 w 1025525"/>
              <a:gd name="connsiteY33" fmla="*/ 309110 h 1179513"/>
              <a:gd name="connsiteX34" fmla="*/ 747112 w 1025525"/>
              <a:gd name="connsiteY34" fmla="*/ 357855 h 1179513"/>
              <a:gd name="connsiteX35" fmla="*/ 744727 w 1025525"/>
              <a:gd name="connsiteY35" fmla="*/ 399466 h 1179513"/>
              <a:gd name="connsiteX36" fmla="*/ 724458 w 1025525"/>
              <a:gd name="connsiteY36" fmla="*/ 421463 h 1179513"/>
              <a:gd name="connsiteX37" fmla="*/ 752478 w 1025525"/>
              <a:gd name="connsiteY37" fmla="*/ 452966 h 1179513"/>
              <a:gd name="connsiteX38" fmla="*/ 776921 w 1025525"/>
              <a:gd name="connsiteY38" fmla="*/ 459504 h 1179513"/>
              <a:gd name="connsiteX39" fmla="*/ 839519 w 1025525"/>
              <a:gd name="connsiteY39" fmla="*/ 540943 h 1179513"/>
              <a:gd name="connsiteX40" fmla="*/ 950407 w 1025525"/>
              <a:gd name="connsiteY40" fmla="*/ 502899 h 1179513"/>
              <a:gd name="connsiteX41" fmla="*/ 1025525 w 1025525"/>
              <a:gd name="connsiteY41" fmla="*/ 615843 h 1179513"/>
              <a:gd name="connsiteX42" fmla="*/ 863366 w 1025525"/>
              <a:gd name="connsiteY42" fmla="*/ 729381 h 1179513"/>
              <a:gd name="connsiteX43" fmla="*/ 861636 w 1025525"/>
              <a:gd name="connsiteY43" fmla="*/ 730035 h 1179513"/>
              <a:gd name="connsiteX44" fmla="*/ 884238 w 1025525"/>
              <a:gd name="connsiteY44" fmla="*/ 755651 h 1179513"/>
              <a:gd name="connsiteX45" fmla="*/ 925513 w 1025525"/>
              <a:gd name="connsiteY45" fmla="*/ 862013 h 1179513"/>
              <a:gd name="connsiteX46" fmla="*/ 908051 w 1025525"/>
              <a:gd name="connsiteY46" fmla="*/ 920750 h 1179513"/>
              <a:gd name="connsiteX47" fmla="*/ 968376 w 1025525"/>
              <a:gd name="connsiteY47" fmla="*/ 1020763 h 1179513"/>
              <a:gd name="connsiteX48" fmla="*/ 925513 w 1025525"/>
              <a:gd name="connsiteY48" fmla="*/ 1082675 h 1179513"/>
              <a:gd name="connsiteX49" fmla="*/ 862013 w 1025525"/>
              <a:gd name="connsiteY49" fmla="*/ 1141413 h 1179513"/>
              <a:gd name="connsiteX50" fmla="*/ 844551 w 1025525"/>
              <a:gd name="connsiteY50" fmla="*/ 1179513 h 1179513"/>
              <a:gd name="connsiteX51" fmla="*/ 809626 w 1025525"/>
              <a:gd name="connsiteY51" fmla="*/ 1160463 h 1179513"/>
              <a:gd name="connsiteX52" fmla="*/ 739776 w 1025525"/>
              <a:gd name="connsiteY52" fmla="*/ 1179513 h 1179513"/>
              <a:gd name="connsiteX53" fmla="*/ 730251 w 1025525"/>
              <a:gd name="connsiteY53" fmla="*/ 1146175 h 1179513"/>
              <a:gd name="connsiteX54" fmla="*/ 509588 w 1025525"/>
              <a:gd name="connsiteY54" fmla="*/ 1179513 h 1179513"/>
              <a:gd name="connsiteX55" fmla="*/ 468313 w 1025525"/>
              <a:gd name="connsiteY55" fmla="*/ 1122363 h 1179513"/>
              <a:gd name="connsiteX56" fmla="*/ 449263 w 1025525"/>
              <a:gd name="connsiteY56" fmla="*/ 1046163 h 1179513"/>
              <a:gd name="connsiteX57" fmla="*/ 414338 w 1025525"/>
              <a:gd name="connsiteY57" fmla="*/ 969963 h 1179513"/>
              <a:gd name="connsiteX58" fmla="*/ 431801 w 1025525"/>
              <a:gd name="connsiteY58" fmla="*/ 949325 h 1179513"/>
              <a:gd name="connsiteX59" fmla="*/ 432798 w 1025525"/>
              <a:gd name="connsiteY59" fmla="*/ 948812 h 1179513"/>
              <a:gd name="connsiteX60" fmla="*/ 431736 w 1025525"/>
              <a:gd name="connsiteY60" fmla="*/ 949325 h 1179513"/>
              <a:gd name="connsiteX61" fmla="*/ 388812 w 1025525"/>
              <a:gd name="connsiteY61" fmla="*/ 917820 h 1179513"/>
              <a:gd name="connsiteX62" fmla="*/ 387620 w 1025525"/>
              <a:gd name="connsiteY62" fmla="*/ 836976 h 1179513"/>
              <a:gd name="connsiteX63" fmla="*/ 262423 w 1025525"/>
              <a:gd name="connsiteY63" fmla="*/ 785854 h 1179513"/>
              <a:gd name="connsiteX64" fmla="*/ 261231 w 1025525"/>
              <a:gd name="connsiteY64" fmla="*/ 763265 h 1179513"/>
              <a:gd name="connsiteX65" fmla="*/ 291039 w 1025525"/>
              <a:gd name="connsiteY65" fmla="*/ 737109 h 1179513"/>
              <a:gd name="connsiteX66" fmla="*/ 291039 w 1025525"/>
              <a:gd name="connsiteY66" fmla="*/ 691932 h 1179513"/>
              <a:gd name="connsiteX67" fmla="*/ 290513 w 1025525"/>
              <a:gd name="connsiteY67" fmla="*/ 691607 h 1179513"/>
              <a:gd name="connsiteX68" fmla="*/ 290513 w 1025525"/>
              <a:gd name="connsiteY68" fmla="*/ 735013 h 1179513"/>
              <a:gd name="connsiteX69" fmla="*/ 261938 w 1025525"/>
              <a:gd name="connsiteY69" fmla="*/ 762001 h 1179513"/>
              <a:gd name="connsiteX70" fmla="*/ 214313 w 1025525"/>
              <a:gd name="connsiteY70" fmla="*/ 768351 h 1179513"/>
              <a:gd name="connsiteX71" fmla="*/ 138113 w 1025525"/>
              <a:gd name="connsiteY71" fmla="*/ 679451 h 1179513"/>
              <a:gd name="connsiteX72" fmla="*/ 39687 w 1025525"/>
              <a:gd name="connsiteY72" fmla="*/ 622301 h 1179513"/>
              <a:gd name="connsiteX73" fmla="*/ 63500 w 1025525"/>
              <a:gd name="connsiteY73" fmla="*/ 600075 h 1179513"/>
              <a:gd name="connsiteX74" fmla="*/ 44450 w 1025525"/>
              <a:gd name="connsiteY74" fmla="*/ 577850 h 1179513"/>
              <a:gd name="connsiteX75" fmla="*/ 0 w 1025525"/>
              <a:gd name="connsiteY75" fmla="*/ 544513 h 1179513"/>
              <a:gd name="connsiteX76" fmla="*/ 9525 w 1025525"/>
              <a:gd name="connsiteY76" fmla="*/ 447675 h 1179513"/>
              <a:gd name="connsiteX77" fmla="*/ 25400 w 1025525"/>
              <a:gd name="connsiteY77" fmla="*/ 407988 h 1179513"/>
              <a:gd name="connsiteX78" fmla="*/ 57150 w 1025525"/>
              <a:gd name="connsiteY78" fmla="*/ 387350 h 1179513"/>
              <a:gd name="connsiteX79" fmla="*/ 85725 w 1025525"/>
              <a:gd name="connsiteY79" fmla="*/ 365125 h 1179513"/>
              <a:gd name="connsiteX80" fmla="*/ 144463 w 1025525"/>
              <a:gd name="connsiteY80" fmla="*/ 331788 h 1179513"/>
              <a:gd name="connsiteX81" fmla="*/ 111125 w 1025525"/>
              <a:gd name="connsiteY81" fmla="*/ 276225 h 1179513"/>
              <a:gd name="connsiteX82" fmla="*/ 150813 w 1025525"/>
              <a:gd name="connsiteY82" fmla="*/ 206375 h 1179513"/>
              <a:gd name="connsiteX83" fmla="*/ 201613 w 1025525"/>
              <a:gd name="connsiteY83" fmla="*/ 258763 h 1179513"/>
              <a:gd name="connsiteX84" fmla="*/ 202396 w 1025525"/>
              <a:gd name="connsiteY84" fmla="*/ 259285 h 1179513"/>
              <a:gd name="connsiteX85" fmla="*/ 268385 w 1025525"/>
              <a:gd name="connsiteY85" fmla="*/ 168227 h 1179513"/>
              <a:gd name="connsiteX86" fmla="*/ 290443 w 1025525"/>
              <a:gd name="connsiteY86" fmla="*/ 162283 h 1179513"/>
              <a:gd name="connsiteX87" fmla="*/ 290443 w 1025525"/>
              <a:gd name="connsiteY87" fmla="*/ 119483 h 1179513"/>
              <a:gd name="connsiteX88" fmla="*/ 266000 w 1025525"/>
              <a:gd name="connsiteY88" fmla="*/ 102244 h 1179513"/>
              <a:gd name="connsiteX89" fmla="*/ 279116 w 1025525"/>
              <a:gd name="connsiteY89" fmla="*/ 29722 h 1179513"/>
              <a:gd name="connsiteX90" fmla="*/ 323829 w 1025525"/>
              <a:gd name="connsiteY90" fmla="*/ 10106 h 1179513"/>
              <a:gd name="connsiteX91" fmla="*/ 404312 w 1025525"/>
              <a:gd name="connsiteY91" fmla="*/ 66578 h 1179513"/>
              <a:gd name="connsiteX92" fmla="*/ 447833 w 1025525"/>
              <a:gd name="connsiteY92" fmla="*/ 6539 h 1179513"/>
              <a:gd name="connsiteX93" fmla="*/ 510431 w 1025525"/>
              <a:gd name="connsiteY93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317501 w 1025525"/>
              <a:gd name="connsiteY13" fmla="*/ 531813 h 1179513"/>
              <a:gd name="connsiteX14" fmla="*/ 306837 w 1025525"/>
              <a:gd name="connsiteY14" fmla="*/ 555806 h 1179513"/>
              <a:gd name="connsiteX15" fmla="*/ 318463 w 1025525"/>
              <a:gd name="connsiteY15" fmla="*/ 532621 h 1179513"/>
              <a:gd name="connsiteX16" fmla="*/ 317501 w 1025525"/>
              <a:gd name="connsiteY16" fmla="*/ 531813 h 1179513"/>
              <a:gd name="connsiteX17" fmla="*/ 270586 w 1025525"/>
              <a:gd name="connsiteY17" fmla="*/ 323546 h 1179513"/>
              <a:gd name="connsiteX18" fmla="*/ 314326 w 1025525"/>
              <a:gd name="connsiteY18" fmla="*/ 373063 h 1179513"/>
              <a:gd name="connsiteX19" fmla="*/ 287338 w 1025525"/>
              <a:gd name="connsiteY19" fmla="*/ 385763 h 1179513"/>
              <a:gd name="connsiteX20" fmla="*/ 287621 w 1025525"/>
              <a:gd name="connsiteY20" fmla="*/ 386913 h 1179513"/>
              <a:gd name="connsiteX21" fmla="*/ 316079 w 1025525"/>
              <a:gd name="connsiteY21" fmla="*/ 374499 h 1179513"/>
              <a:gd name="connsiteX22" fmla="*/ 270586 w 1025525"/>
              <a:gd name="connsiteY22" fmla="*/ 323546 h 1179513"/>
              <a:gd name="connsiteX23" fmla="*/ 228454 w 1025525"/>
              <a:gd name="connsiteY23" fmla="*/ 276657 h 1179513"/>
              <a:gd name="connsiteX24" fmla="*/ 229114 w 1025525"/>
              <a:gd name="connsiteY24" fmla="*/ 277097 h 1179513"/>
              <a:gd name="connsiteX25" fmla="*/ 229037 w 1025525"/>
              <a:gd name="connsiteY25" fmla="*/ 277011 h 1179513"/>
              <a:gd name="connsiteX26" fmla="*/ 228454 w 1025525"/>
              <a:gd name="connsiteY26" fmla="*/ 276657 h 1179513"/>
              <a:gd name="connsiteX27" fmla="*/ 510431 w 1025525"/>
              <a:gd name="connsiteY27" fmla="*/ 0 h 1179513"/>
              <a:gd name="connsiteX28" fmla="*/ 496123 w 1025525"/>
              <a:gd name="connsiteY28" fmla="*/ 61822 h 1179513"/>
              <a:gd name="connsiteX29" fmla="*/ 530701 w 1025525"/>
              <a:gd name="connsiteY29" fmla="*/ 96300 h 1179513"/>
              <a:gd name="connsiteX30" fmla="*/ 593895 w 1025525"/>
              <a:gd name="connsiteY30" fmla="*/ 80844 h 1179513"/>
              <a:gd name="connsiteX31" fmla="*/ 669013 w 1025525"/>
              <a:gd name="connsiteY31" fmla="*/ 101056 h 1179513"/>
              <a:gd name="connsiteX32" fmla="*/ 721477 w 1025525"/>
              <a:gd name="connsiteY32" fmla="*/ 309110 h 1179513"/>
              <a:gd name="connsiteX33" fmla="*/ 747112 w 1025525"/>
              <a:gd name="connsiteY33" fmla="*/ 357855 h 1179513"/>
              <a:gd name="connsiteX34" fmla="*/ 744727 w 1025525"/>
              <a:gd name="connsiteY34" fmla="*/ 399466 h 1179513"/>
              <a:gd name="connsiteX35" fmla="*/ 724458 w 1025525"/>
              <a:gd name="connsiteY35" fmla="*/ 421463 h 1179513"/>
              <a:gd name="connsiteX36" fmla="*/ 752478 w 1025525"/>
              <a:gd name="connsiteY36" fmla="*/ 452966 h 1179513"/>
              <a:gd name="connsiteX37" fmla="*/ 776921 w 1025525"/>
              <a:gd name="connsiteY37" fmla="*/ 459504 h 1179513"/>
              <a:gd name="connsiteX38" fmla="*/ 839519 w 1025525"/>
              <a:gd name="connsiteY38" fmla="*/ 540943 h 1179513"/>
              <a:gd name="connsiteX39" fmla="*/ 950407 w 1025525"/>
              <a:gd name="connsiteY39" fmla="*/ 502899 h 1179513"/>
              <a:gd name="connsiteX40" fmla="*/ 1025525 w 1025525"/>
              <a:gd name="connsiteY40" fmla="*/ 615843 h 1179513"/>
              <a:gd name="connsiteX41" fmla="*/ 863366 w 1025525"/>
              <a:gd name="connsiteY41" fmla="*/ 729381 h 1179513"/>
              <a:gd name="connsiteX42" fmla="*/ 861636 w 1025525"/>
              <a:gd name="connsiteY42" fmla="*/ 730035 h 1179513"/>
              <a:gd name="connsiteX43" fmla="*/ 884238 w 1025525"/>
              <a:gd name="connsiteY43" fmla="*/ 755651 h 1179513"/>
              <a:gd name="connsiteX44" fmla="*/ 925513 w 1025525"/>
              <a:gd name="connsiteY44" fmla="*/ 862013 h 1179513"/>
              <a:gd name="connsiteX45" fmla="*/ 908051 w 1025525"/>
              <a:gd name="connsiteY45" fmla="*/ 920750 h 1179513"/>
              <a:gd name="connsiteX46" fmla="*/ 968376 w 1025525"/>
              <a:gd name="connsiteY46" fmla="*/ 1020763 h 1179513"/>
              <a:gd name="connsiteX47" fmla="*/ 925513 w 1025525"/>
              <a:gd name="connsiteY47" fmla="*/ 1082675 h 1179513"/>
              <a:gd name="connsiteX48" fmla="*/ 862013 w 1025525"/>
              <a:gd name="connsiteY48" fmla="*/ 1141413 h 1179513"/>
              <a:gd name="connsiteX49" fmla="*/ 844551 w 1025525"/>
              <a:gd name="connsiteY49" fmla="*/ 1179513 h 1179513"/>
              <a:gd name="connsiteX50" fmla="*/ 809626 w 1025525"/>
              <a:gd name="connsiteY50" fmla="*/ 1160463 h 1179513"/>
              <a:gd name="connsiteX51" fmla="*/ 739776 w 1025525"/>
              <a:gd name="connsiteY51" fmla="*/ 1179513 h 1179513"/>
              <a:gd name="connsiteX52" fmla="*/ 730251 w 1025525"/>
              <a:gd name="connsiteY52" fmla="*/ 1146175 h 1179513"/>
              <a:gd name="connsiteX53" fmla="*/ 509588 w 1025525"/>
              <a:gd name="connsiteY53" fmla="*/ 1179513 h 1179513"/>
              <a:gd name="connsiteX54" fmla="*/ 468313 w 1025525"/>
              <a:gd name="connsiteY54" fmla="*/ 1122363 h 1179513"/>
              <a:gd name="connsiteX55" fmla="*/ 449263 w 1025525"/>
              <a:gd name="connsiteY55" fmla="*/ 1046163 h 1179513"/>
              <a:gd name="connsiteX56" fmla="*/ 414338 w 1025525"/>
              <a:gd name="connsiteY56" fmla="*/ 969963 h 1179513"/>
              <a:gd name="connsiteX57" fmla="*/ 431801 w 1025525"/>
              <a:gd name="connsiteY57" fmla="*/ 949325 h 1179513"/>
              <a:gd name="connsiteX58" fmla="*/ 432798 w 1025525"/>
              <a:gd name="connsiteY58" fmla="*/ 948812 h 1179513"/>
              <a:gd name="connsiteX59" fmla="*/ 431736 w 1025525"/>
              <a:gd name="connsiteY59" fmla="*/ 949325 h 1179513"/>
              <a:gd name="connsiteX60" fmla="*/ 388812 w 1025525"/>
              <a:gd name="connsiteY60" fmla="*/ 917820 h 1179513"/>
              <a:gd name="connsiteX61" fmla="*/ 387620 w 1025525"/>
              <a:gd name="connsiteY61" fmla="*/ 836976 h 1179513"/>
              <a:gd name="connsiteX62" fmla="*/ 262423 w 1025525"/>
              <a:gd name="connsiteY62" fmla="*/ 785854 h 1179513"/>
              <a:gd name="connsiteX63" fmla="*/ 261231 w 1025525"/>
              <a:gd name="connsiteY63" fmla="*/ 763265 h 1179513"/>
              <a:gd name="connsiteX64" fmla="*/ 291039 w 1025525"/>
              <a:gd name="connsiteY64" fmla="*/ 737109 h 1179513"/>
              <a:gd name="connsiteX65" fmla="*/ 291039 w 1025525"/>
              <a:gd name="connsiteY65" fmla="*/ 691932 h 1179513"/>
              <a:gd name="connsiteX66" fmla="*/ 290513 w 1025525"/>
              <a:gd name="connsiteY66" fmla="*/ 691607 h 1179513"/>
              <a:gd name="connsiteX67" fmla="*/ 290513 w 1025525"/>
              <a:gd name="connsiteY67" fmla="*/ 735013 h 1179513"/>
              <a:gd name="connsiteX68" fmla="*/ 261938 w 1025525"/>
              <a:gd name="connsiteY68" fmla="*/ 762001 h 1179513"/>
              <a:gd name="connsiteX69" fmla="*/ 214313 w 1025525"/>
              <a:gd name="connsiteY69" fmla="*/ 768351 h 1179513"/>
              <a:gd name="connsiteX70" fmla="*/ 138113 w 1025525"/>
              <a:gd name="connsiteY70" fmla="*/ 679451 h 1179513"/>
              <a:gd name="connsiteX71" fmla="*/ 39687 w 1025525"/>
              <a:gd name="connsiteY71" fmla="*/ 622301 h 1179513"/>
              <a:gd name="connsiteX72" fmla="*/ 63500 w 1025525"/>
              <a:gd name="connsiteY72" fmla="*/ 600075 h 1179513"/>
              <a:gd name="connsiteX73" fmla="*/ 44450 w 1025525"/>
              <a:gd name="connsiteY73" fmla="*/ 577850 h 1179513"/>
              <a:gd name="connsiteX74" fmla="*/ 0 w 1025525"/>
              <a:gd name="connsiteY74" fmla="*/ 544513 h 1179513"/>
              <a:gd name="connsiteX75" fmla="*/ 9525 w 1025525"/>
              <a:gd name="connsiteY75" fmla="*/ 447675 h 1179513"/>
              <a:gd name="connsiteX76" fmla="*/ 25400 w 1025525"/>
              <a:gd name="connsiteY76" fmla="*/ 407988 h 1179513"/>
              <a:gd name="connsiteX77" fmla="*/ 57150 w 1025525"/>
              <a:gd name="connsiteY77" fmla="*/ 387350 h 1179513"/>
              <a:gd name="connsiteX78" fmla="*/ 85725 w 1025525"/>
              <a:gd name="connsiteY78" fmla="*/ 365125 h 1179513"/>
              <a:gd name="connsiteX79" fmla="*/ 144463 w 1025525"/>
              <a:gd name="connsiteY79" fmla="*/ 331788 h 1179513"/>
              <a:gd name="connsiteX80" fmla="*/ 111125 w 1025525"/>
              <a:gd name="connsiteY80" fmla="*/ 276225 h 1179513"/>
              <a:gd name="connsiteX81" fmla="*/ 150813 w 1025525"/>
              <a:gd name="connsiteY81" fmla="*/ 206375 h 1179513"/>
              <a:gd name="connsiteX82" fmla="*/ 201613 w 1025525"/>
              <a:gd name="connsiteY82" fmla="*/ 258763 h 1179513"/>
              <a:gd name="connsiteX83" fmla="*/ 202396 w 1025525"/>
              <a:gd name="connsiteY83" fmla="*/ 259285 h 1179513"/>
              <a:gd name="connsiteX84" fmla="*/ 268385 w 1025525"/>
              <a:gd name="connsiteY84" fmla="*/ 168227 h 1179513"/>
              <a:gd name="connsiteX85" fmla="*/ 290443 w 1025525"/>
              <a:gd name="connsiteY85" fmla="*/ 162283 h 1179513"/>
              <a:gd name="connsiteX86" fmla="*/ 290443 w 1025525"/>
              <a:gd name="connsiteY86" fmla="*/ 119483 h 1179513"/>
              <a:gd name="connsiteX87" fmla="*/ 266000 w 1025525"/>
              <a:gd name="connsiteY87" fmla="*/ 102244 h 1179513"/>
              <a:gd name="connsiteX88" fmla="*/ 279116 w 1025525"/>
              <a:gd name="connsiteY88" fmla="*/ 29722 h 1179513"/>
              <a:gd name="connsiteX89" fmla="*/ 323829 w 1025525"/>
              <a:gd name="connsiteY89" fmla="*/ 10106 h 1179513"/>
              <a:gd name="connsiteX90" fmla="*/ 404312 w 1025525"/>
              <a:gd name="connsiteY90" fmla="*/ 66578 h 1179513"/>
              <a:gd name="connsiteX91" fmla="*/ 447833 w 1025525"/>
              <a:gd name="connsiteY91" fmla="*/ 6539 h 1179513"/>
              <a:gd name="connsiteX92" fmla="*/ 510431 w 1025525"/>
              <a:gd name="connsiteY92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318463 w 1025525"/>
              <a:gd name="connsiteY13" fmla="*/ 532621 h 1179513"/>
              <a:gd name="connsiteX14" fmla="*/ 306837 w 1025525"/>
              <a:gd name="connsiteY14" fmla="*/ 555806 h 1179513"/>
              <a:gd name="connsiteX15" fmla="*/ 318463 w 1025525"/>
              <a:gd name="connsiteY15" fmla="*/ 532621 h 1179513"/>
              <a:gd name="connsiteX16" fmla="*/ 270586 w 1025525"/>
              <a:gd name="connsiteY16" fmla="*/ 323546 h 1179513"/>
              <a:gd name="connsiteX17" fmla="*/ 314326 w 1025525"/>
              <a:gd name="connsiteY17" fmla="*/ 373063 h 1179513"/>
              <a:gd name="connsiteX18" fmla="*/ 287338 w 1025525"/>
              <a:gd name="connsiteY18" fmla="*/ 385763 h 1179513"/>
              <a:gd name="connsiteX19" fmla="*/ 287621 w 1025525"/>
              <a:gd name="connsiteY19" fmla="*/ 386913 h 1179513"/>
              <a:gd name="connsiteX20" fmla="*/ 316079 w 1025525"/>
              <a:gd name="connsiteY20" fmla="*/ 374499 h 1179513"/>
              <a:gd name="connsiteX21" fmla="*/ 270586 w 1025525"/>
              <a:gd name="connsiteY21" fmla="*/ 323546 h 1179513"/>
              <a:gd name="connsiteX22" fmla="*/ 228454 w 1025525"/>
              <a:gd name="connsiteY22" fmla="*/ 276657 h 1179513"/>
              <a:gd name="connsiteX23" fmla="*/ 229114 w 1025525"/>
              <a:gd name="connsiteY23" fmla="*/ 277097 h 1179513"/>
              <a:gd name="connsiteX24" fmla="*/ 229037 w 1025525"/>
              <a:gd name="connsiteY24" fmla="*/ 277011 h 1179513"/>
              <a:gd name="connsiteX25" fmla="*/ 228454 w 1025525"/>
              <a:gd name="connsiteY25" fmla="*/ 276657 h 1179513"/>
              <a:gd name="connsiteX26" fmla="*/ 510431 w 1025525"/>
              <a:gd name="connsiteY26" fmla="*/ 0 h 1179513"/>
              <a:gd name="connsiteX27" fmla="*/ 496123 w 1025525"/>
              <a:gd name="connsiteY27" fmla="*/ 61822 h 1179513"/>
              <a:gd name="connsiteX28" fmla="*/ 530701 w 1025525"/>
              <a:gd name="connsiteY28" fmla="*/ 96300 h 1179513"/>
              <a:gd name="connsiteX29" fmla="*/ 593895 w 1025525"/>
              <a:gd name="connsiteY29" fmla="*/ 80844 h 1179513"/>
              <a:gd name="connsiteX30" fmla="*/ 669013 w 1025525"/>
              <a:gd name="connsiteY30" fmla="*/ 101056 h 1179513"/>
              <a:gd name="connsiteX31" fmla="*/ 721477 w 1025525"/>
              <a:gd name="connsiteY31" fmla="*/ 309110 h 1179513"/>
              <a:gd name="connsiteX32" fmla="*/ 747112 w 1025525"/>
              <a:gd name="connsiteY32" fmla="*/ 357855 h 1179513"/>
              <a:gd name="connsiteX33" fmla="*/ 744727 w 1025525"/>
              <a:gd name="connsiteY33" fmla="*/ 399466 h 1179513"/>
              <a:gd name="connsiteX34" fmla="*/ 724458 w 1025525"/>
              <a:gd name="connsiteY34" fmla="*/ 421463 h 1179513"/>
              <a:gd name="connsiteX35" fmla="*/ 752478 w 1025525"/>
              <a:gd name="connsiteY35" fmla="*/ 452966 h 1179513"/>
              <a:gd name="connsiteX36" fmla="*/ 776921 w 1025525"/>
              <a:gd name="connsiteY36" fmla="*/ 459504 h 1179513"/>
              <a:gd name="connsiteX37" fmla="*/ 839519 w 1025525"/>
              <a:gd name="connsiteY37" fmla="*/ 540943 h 1179513"/>
              <a:gd name="connsiteX38" fmla="*/ 950407 w 1025525"/>
              <a:gd name="connsiteY38" fmla="*/ 502899 h 1179513"/>
              <a:gd name="connsiteX39" fmla="*/ 1025525 w 1025525"/>
              <a:gd name="connsiteY39" fmla="*/ 615843 h 1179513"/>
              <a:gd name="connsiteX40" fmla="*/ 863366 w 1025525"/>
              <a:gd name="connsiteY40" fmla="*/ 729381 h 1179513"/>
              <a:gd name="connsiteX41" fmla="*/ 861636 w 1025525"/>
              <a:gd name="connsiteY41" fmla="*/ 730035 h 1179513"/>
              <a:gd name="connsiteX42" fmla="*/ 884238 w 1025525"/>
              <a:gd name="connsiteY42" fmla="*/ 755651 h 1179513"/>
              <a:gd name="connsiteX43" fmla="*/ 925513 w 1025525"/>
              <a:gd name="connsiteY43" fmla="*/ 862013 h 1179513"/>
              <a:gd name="connsiteX44" fmla="*/ 908051 w 1025525"/>
              <a:gd name="connsiteY44" fmla="*/ 920750 h 1179513"/>
              <a:gd name="connsiteX45" fmla="*/ 968376 w 1025525"/>
              <a:gd name="connsiteY45" fmla="*/ 1020763 h 1179513"/>
              <a:gd name="connsiteX46" fmla="*/ 925513 w 1025525"/>
              <a:gd name="connsiteY46" fmla="*/ 1082675 h 1179513"/>
              <a:gd name="connsiteX47" fmla="*/ 862013 w 1025525"/>
              <a:gd name="connsiteY47" fmla="*/ 1141413 h 1179513"/>
              <a:gd name="connsiteX48" fmla="*/ 844551 w 1025525"/>
              <a:gd name="connsiteY48" fmla="*/ 1179513 h 1179513"/>
              <a:gd name="connsiteX49" fmla="*/ 809626 w 1025525"/>
              <a:gd name="connsiteY49" fmla="*/ 1160463 h 1179513"/>
              <a:gd name="connsiteX50" fmla="*/ 739776 w 1025525"/>
              <a:gd name="connsiteY50" fmla="*/ 1179513 h 1179513"/>
              <a:gd name="connsiteX51" fmla="*/ 730251 w 1025525"/>
              <a:gd name="connsiteY51" fmla="*/ 1146175 h 1179513"/>
              <a:gd name="connsiteX52" fmla="*/ 509588 w 1025525"/>
              <a:gd name="connsiteY52" fmla="*/ 1179513 h 1179513"/>
              <a:gd name="connsiteX53" fmla="*/ 468313 w 1025525"/>
              <a:gd name="connsiteY53" fmla="*/ 1122363 h 1179513"/>
              <a:gd name="connsiteX54" fmla="*/ 449263 w 1025525"/>
              <a:gd name="connsiteY54" fmla="*/ 1046163 h 1179513"/>
              <a:gd name="connsiteX55" fmla="*/ 414338 w 1025525"/>
              <a:gd name="connsiteY55" fmla="*/ 969963 h 1179513"/>
              <a:gd name="connsiteX56" fmla="*/ 431801 w 1025525"/>
              <a:gd name="connsiteY56" fmla="*/ 949325 h 1179513"/>
              <a:gd name="connsiteX57" fmla="*/ 432798 w 1025525"/>
              <a:gd name="connsiteY57" fmla="*/ 948812 h 1179513"/>
              <a:gd name="connsiteX58" fmla="*/ 431736 w 1025525"/>
              <a:gd name="connsiteY58" fmla="*/ 949325 h 1179513"/>
              <a:gd name="connsiteX59" fmla="*/ 388812 w 1025525"/>
              <a:gd name="connsiteY59" fmla="*/ 917820 h 1179513"/>
              <a:gd name="connsiteX60" fmla="*/ 387620 w 1025525"/>
              <a:gd name="connsiteY60" fmla="*/ 836976 h 1179513"/>
              <a:gd name="connsiteX61" fmla="*/ 262423 w 1025525"/>
              <a:gd name="connsiteY61" fmla="*/ 785854 h 1179513"/>
              <a:gd name="connsiteX62" fmla="*/ 261231 w 1025525"/>
              <a:gd name="connsiteY62" fmla="*/ 763265 h 1179513"/>
              <a:gd name="connsiteX63" fmla="*/ 291039 w 1025525"/>
              <a:gd name="connsiteY63" fmla="*/ 737109 h 1179513"/>
              <a:gd name="connsiteX64" fmla="*/ 291039 w 1025525"/>
              <a:gd name="connsiteY64" fmla="*/ 691932 h 1179513"/>
              <a:gd name="connsiteX65" fmla="*/ 290513 w 1025525"/>
              <a:gd name="connsiteY65" fmla="*/ 691607 h 1179513"/>
              <a:gd name="connsiteX66" fmla="*/ 290513 w 1025525"/>
              <a:gd name="connsiteY66" fmla="*/ 735013 h 1179513"/>
              <a:gd name="connsiteX67" fmla="*/ 261938 w 1025525"/>
              <a:gd name="connsiteY67" fmla="*/ 762001 h 1179513"/>
              <a:gd name="connsiteX68" fmla="*/ 214313 w 1025525"/>
              <a:gd name="connsiteY68" fmla="*/ 768351 h 1179513"/>
              <a:gd name="connsiteX69" fmla="*/ 138113 w 1025525"/>
              <a:gd name="connsiteY69" fmla="*/ 679451 h 1179513"/>
              <a:gd name="connsiteX70" fmla="*/ 39687 w 1025525"/>
              <a:gd name="connsiteY70" fmla="*/ 622301 h 1179513"/>
              <a:gd name="connsiteX71" fmla="*/ 63500 w 1025525"/>
              <a:gd name="connsiteY71" fmla="*/ 600075 h 1179513"/>
              <a:gd name="connsiteX72" fmla="*/ 44450 w 1025525"/>
              <a:gd name="connsiteY72" fmla="*/ 577850 h 1179513"/>
              <a:gd name="connsiteX73" fmla="*/ 0 w 1025525"/>
              <a:gd name="connsiteY73" fmla="*/ 544513 h 1179513"/>
              <a:gd name="connsiteX74" fmla="*/ 9525 w 1025525"/>
              <a:gd name="connsiteY74" fmla="*/ 447675 h 1179513"/>
              <a:gd name="connsiteX75" fmla="*/ 25400 w 1025525"/>
              <a:gd name="connsiteY75" fmla="*/ 407988 h 1179513"/>
              <a:gd name="connsiteX76" fmla="*/ 57150 w 1025525"/>
              <a:gd name="connsiteY76" fmla="*/ 387350 h 1179513"/>
              <a:gd name="connsiteX77" fmla="*/ 85725 w 1025525"/>
              <a:gd name="connsiteY77" fmla="*/ 365125 h 1179513"/>
              <a:gd name="connsiteX78" fmla="*/ 144463 w 1025525"/>
              <a:gd name="connsiteY78" fmla="*/ 331788 h 1179513"/>
              <a:gd name="connsiteX79" fmla="*/ 111125 w 1025525"/>
              <a:gd name="connsiteY79" fmla="*/ 276225 h 1179513"/>
              <a:gd name="connsiteX80" fmla="*/ 150813 w 1025525"/>
              <a:gd name="connsiteY80" fmla="*/ 206375 h 1179513"/>
              <a:gd name="connsiteX81" fmla="*/ 201613 w 1025525"/>
              <a:gd name="connsiteY81" fmla="*/ 258763 h 1179513"/>
              <a:gd name="connsiteX82" fmla="*/ 202396 w 1025525"/>
              <a:gd name="connsiteY82" fmla="*/ 259285 h 1179513"/>
              <a:gd name="connsiteX83" fmla="*/ 268385 w 1025525"/>
              <a:gd name="connsiteY83" fmla="*/ 168227 h 1179513"/>
              <a:gd name="connsiteX84" fmla="*/ 290443 w 1025525"/>
              <a:gd name="connsiteY84" fmla="*/ 162283 h 1179513"/>
              <a:gd name="connsiteX85" fmla="*/ 290443 w 1025525"/>
              <a:gd name="connsiteY85" fmla="*/ 119483 h 1179513"/>
              <a:gd name="connsiteX86" fmla="*/ 266000 w 1025525"/>
              <a:gd name="connsiteY86" fmla="*/ 102244 h 1179513"/>
              <a:gd name="connsiteX87" fmla="*/ 279116 w 1025525"/>
              <a:gd name="connsiteY87" fmla="*/ 29722 h 1179513"/>
              <a:gd name="connsiteX88" fmla="*/ 323829 w 1025525"/>
              <a:gd name="connsiteY88" fmla="*/ 10106 h 1179513"/>
              <a:gd name="connsiteX89" fmla="*/ 404312 w 1025525"/>
              <a:gd name="connsiteY89" fmla="*/ 66578 h 1179513"/>
              <a:gd name="connsiteX90" fmla="*/ 447833 w 1025525"/>
              <a:gd name="connsiteY90" fmla="*/ 6539 h 1179513"/>
              <a:gd name="connsiteX91" fmla="*/ 510431 w 1025525"/>
              <a:gd name="connsiteY91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270586 w 1025525"/>
              <a:gd name="connsiteY13" fmla="*/ 323546 h 1179513"/>
              <a:gd name="connsiteX14" fmla="*/ 314326 w 1025525"/>
              <a:gd name="connsiteY14" fmla="*/ 373063 h 1179513"/>
              <a:gd name="connsiteX15" fmla="*/ 287338 w 1025525"/>
              <a:gd name="connsiteY15" fmla="*/ 385763 h 1179513"/>
              <a:gd name="connsiteX16" fmla="*/ 287621 w 1025525"/>
              <a:gd name="connsiteY16" fmla="*/ 386913 h 1179513"/>
              <a:gd name="connsiteX17" fmla="*/ 316079 w 1025525"/>
              <a:gd name="connsiteY17" fmla="*/ 374499 h 1179513"/>
              <a:gd name="connsiteX18" fmla="*/ 270586 w 1025525"/>
              <a:gd name="connsiteY18" fmla="*/ 323546 h 1179513"/>
              <a:gd name="connsiteX19" fmla="*/ 228454 w 1025525"/>
              <a:gd name="connsiteY19" fmla="*/ 276657 h 1179513"/>
              <a:gd name="connsiteX20" fmla="*/ 229114 w 1025525"/>
              <a:gd name="connsiteY20" fmla="*/ 277097 h 1179513"/>
              <a:gd name="connsiteX21" fmla="*/ 229037 w 1025525"/>
              <a:gd name="connsiteY21" fmla="*/ 277011 h 1179513"/>
              <a:gd name="connsiteX22" fmla="*/ 228454 w 1025525"/>
              <a:gd name="connsiteY22" fmla="*/ 276657 h 1179513"/>
              <a:gd name="connsiteX23" fmla="*/ 510431 w 1025525"/>
              <a:gd name="connsiteY23" fmla="*/ 0 h 1179513"/>
              <a:gd name="connsiteX24" fmla="*/ 496123 w 1025525"/>
              <a:gd name="connsiteY24" fmla="*/ 61822 h 1179513"/>
              <a:gd name="connsiteX25" fmla="*/ 530701 w 1025525"/>
              <a:gd name="connsiteY25" fmla="*/ 96300 h 1179513"/>
              <a:gd name="connsiteX26" fmla="*/ 593895 w 1025525"/>
              <a:gd name="connsiteY26" fmla="*/ 80844 h 1179513"/>
              <a:gd name="connsiteX27" fmla="*/ 669013 w 1025525"/>
              <a:gd name="connsiteY27" fmla="*/ 101056 h 1179513"/>
              <a:gd name="connsiteX28" fmla="*/ 721477 w 1025525"/>
              <a:gd name="connsiteY28" fmla="*/ 309110 h 1179513"/>
              <a:gd name="connsiteX29" fmla="*/ 747112 w 1025525"/>
              <a:gd name="connsiteY29" fmla="*/ 357855 h 1179513"/>
              <a:gd name="connsiteX30" fmla="*/ 744727 w 1025525"/>
              <a:gd name="connsiteY30" fmla="*/ 399466 h 1179513"/>
              <a:gd name="connsiteX31" fmla="*/ 724458 w 1025525"/>
              <a:gd name="connsiteY31" fmla="*/ 421463 h 1179513"/>
              <a:gd name="connsiteX32" fmla="*/ 752478 w 1025525"/>
              <a:gd name="connsiteY32" fmla="*/ 452966 h 1179513"/>
              <a:gd name="connsiteX33" fmla="*/ 776921 w 1025525"/>
              <a:gd name="connsiteY33" fmla="*/ 459504 h 1179513"/>
              <a:gd name="connsiteX34" fmla="*/ 839519 w 1025525"/>
              <a:gd name="connsiteY34" fmla="*/ 540943 h 1179513"/>
              <a:gd name="connsiteX35" fmla="*/ 950407 w 1025525"/>
              <a:gd name="connsiteY35" fmla="*/ 502899 h 1179513"/>
              <a:gd name="connsiteX36" fmla="*/ 1025525 w 1025525"/>
              <a:gd name="connsiteY36" fmla="*/ 615843 h 1179513"/>
              <a:gd name="connsiteX37" fmla="*/ 863366 w 1025525"/>
              <a:gd name="connsiteY37" fmla="*/ 729381 h 1179513"/>
              <a:gd name="connsiteX38" fmla="*/ 861636 w 1025525"/>
              <a:gd name="connsiteY38" fmla="*/ 730035 h 1179513"/>
              <a:gd name="connsiteX39" fmla="*/ 884238 w 1025525"/>
              <a:gd name="connsiteY39" fmla="*/ 755651 h 1179513"/>
              <a:gd name="connsiteX40" fmla="*/ 925513 w 1025525"/>
              <a:gd name="connsiteY40" fmla="*/ 862013 h 1179513"/>
              <a:gd name="connsiteX41" fmla="*/ 908051 w 1025525"/>
              <a:gd name="connsiteY41" fmla="*/ 920750 h 1179513"/>
              <a:gd name="connsiteX42" fmla="*/ 968376 w 1025525"/>
              <a:gd name="connsiteY42" fmla="*/ 1020763 h 1179513"/>
              <a:gd name="connsiteX43" fmla="*/ 925513 w 1025525"/>
              <a:gd name="connsiteY43" fmla="*/ 1082675 h 1179513"/>
              <a:gd name="connsiteX44" fmla="*/ 862013 w 1025525"/>
              <a:gd name="connsiteY44" fmla="*/ 1141413 h 1179513"/>
              <a:gd name="connsiteX45" fmla="*/ 844551 w 1025525"/>
              <a:gd name="connsiteY45" fmla="*/ 1179513 h 1179513"/>
              <a:gd name="connsiteX46" fmla="*/ 809626 w 1025525"/>
              <a:gd name="connsiteY46" fmla="*/ 1160463 h 1179513"/>
              <a:gd name="connsiteX47" fmla="*/ 739776 w 1025525"/>
              <a:gd name="connsiteY47" fmla="*/ 1179513 h 1179513"/>
              <a:gd name="connsiteX48" fmla="*/ 730251 w 1025525"/>
              <a:gd name="connsiteY48" fmla="*/ 1146175 h 1179513"/>
              <a:gd name="connsiteX49" fmla="*/ 509588 w 1025525"/>
              <a:gd name="connsiteY49" fmla="*/ 1179513 h 1179513"/>
              <a:gd name="connsiteX50" fmla="*/ 468313 w 1025525"/>
              <a:gd name="connsiteY50" fmla="*/ 1122363 h 1179513"/>
              <a:gd name="connsiteX51" fmla="*/ 449263 w 1025525"/>
              <a:gd name="connsiteY51" fmla="*/ 1046163 h 1179513"/>
              <a:gd name="connsiteX52" fmla="*/ 414338 w 1025525"/>
              <a:gd name="connsiteY52" fmla="*/ 969963 h 1179513"/>
              <a:gd name="connsiteX53" fmla="*/ 431801 w 1025525"/>
              <a:gd name="connsiteY53" fmla="*/ 949325 h 1179513"/>
              <a:gd name="connsiteX54" fmla="*/ 432798 w 1025525"/>
              <a:gd name="connsiteY54" fmla="*/ 948812 h 1179513"/>
              <a:gd name="connsiteX55" fmla="*/ 431736 w 1025525"/>
              <a:gd name="connsiteY55" fmla="*/ 949325 h 1179513"/>
              <a:gd name="connsiteX56" fmla="*/ 388812 w 1025525"/>
              <a:gd name="connsiteY56" fmla="*/ 917820 h 1179513"/>
              <a:gd name="connsiteX57" fmla="*/ 387620 w 1025525"/>
              <a:gd name="connsiteY57" fmla="*/ 836976 h 1179513"/>
              <a:gd name="connsiteX58" fmla="*/ 262423 w 1025525"/>
              <a:gd name="connsiteY58" fmla="*/ 785854 h 1179513"/>
              <a:gd name="connsiteX59" fmla="*/ 261231 w 1025525"/>
              <a:gd name="connsiteY59" fmla="*/ 763265 h 1179513"/>
              <a:gd name="connsiteX60" fmla="*/ 291039 w 1025525"/>
              <a:gd name="connsiteY60" fmla="*/ 737109 h 1179513"/>
              <a:gd name="connsiteX61" fmla="*/ 291039 w 1025525"/>
              <a:gd name="connsiteY61" fmla="*/ 691932 h 1179513"/>
              <a:gd name="connsiteX62" fmla="*/ 290513 w 1025525"/>
              <a:gd name="connsiteY62" fmla="*/ 691607 h 1179513"/>
              <a:gd name="connsiteX63" fmla="*/ 290513 w 1025525"/>
              <a:gd name="connsiteY63" fmla="*/ 735013 h 1179513"/>
              <a:gd name="connsiteX64" fmla="*/ 261938 w 1025525"/>
              <a:gd name="connsiteY64" fmla="*/ 762001 h 1179513"/>
              <a:gd name="connsiteX65" fmla="*/ 214313 w 1025525"/>
              <a:gd name="connsiteY65" fmla="*/ 768351 h 1179513"/>
              <a:gd name="connsiteX66" fmla="*/ 138113 w 1025525"/>
              <a:gd name="connsiteY66" fmla="*/ 679451 h 1179513"/>
              <a:gd name="connsiteX67" fmla="*/ 39687 w 1025525"/>
              <a:gd name="connsiteY67" fmla="*/ 622301 h 1179513"/>
              <a:gd name="connsiteX68" fmla="*/ 63500 w 1025525"/>
              <a:gd name="connsiteY68" fmla="*/ 600075 h 1179513"/>
              <a:gd name="connsiteX69" fmla="*/ 44450 w 1025525"/>
              <a:gd name="connsiteY69" fmla="*/ 577850 h 1179513"/>
              <a:gd name="connsiteX70" fmla="*/ 0 w 1025525"/>
              <a:gd name="connsiteY70" fmla="*/ 544513 h 1179513"/>
              <a:gd name="connsiteX71" fmla="*/ 9525 w 1025525"/>
              <a:gd name="connsiteY71" fmla="*/ 447675 h 1179513"/>
              <a:gd name="connsiteX72" fmla="*/ 25400 w 1025525"/>
              <a:gd name="connsiteY72" fmla="*/ 407988 h 1179513"/>
              <a:gd name="connsiteX73" fmla="*/ 57150 w 1025525"/>
              <a:gd name="connsiteY73" fmla="*/ 387350 h 1179513"/>
              <a:gd name="connsiteX74" fmla="*/ 85725 w 1025525"/>
              <a:gd name="connsiteY74" fmla="*/ 365125 h 1179513"/>
              <a:gd name="connsiteX75" fmla="*/ 144463 w 1025525"/>
              <a:gd name="connsiteY75" fmla="*/ 331788 h 1179513"/>
              <a:gd name="connsiteX76" fmla="*/ 111125 w 1025525"/>
              <a:gd name="connsiteY76" fmla="*/ 276225 h 1179513"/>
              <a:gd name="connsiteX77" fmla="*/ 150813 w 1025525"/>
              <a:gd name="connsiteY77" fmla="*/ 206375 h 1179513"/>
              <a:gd name="connsiteX78" fmla="*/ 201613 w 1025525"/>
              <a:gd name="connsiteY78" fmla="*/ 258763 h 1179513"/>
              <a:gd name="connsiteX79" fmla="*/ 202396 w 1025525"/>
              <a:gd name="connsiteY79" fmla="*/ 259285 h 1179513"/>
              <a:gd name="connsiteX80" fmla="*/ 268385 w 1025525"/>
              <a:gd name="connsiteY80" fmla="*/ 168227 h 1179513"/>
              <a:gd name="connsiteX81" fmla="*/ 290443 w 1025525"/>
              <a:gd name="connsiteY81" fmla="*/ 162283 h 1179513"/>
              <a:gd name="connsiteX82" fmla="*/ 290443 w 1025525"/>
              <a:gd name="connsiteY82" fmla="*/ 119483 h 1179513"/>
              <a:gd name="connsiteX83" fmla="*/ 266000 w 1025525"/>
              <a:gd name="connsiteY83" fmla="*/ 102244 h 1179513"/>
              <a:gd name="connsiteX84" fmla="*/ 279116 w 1025525"/>
              <a:gd name="connsiteY84" fmla="*/ 29722 h 1179513"/>
              <a:gd name="connsiteX85" fmla="*/ 323829 w 1025525"/>
              <a:gd name="connsiteY85" fmla="*/ 10106 h 1179513"/>
              <a:gd name="connsiteX86" fmla="*/ 404312 w 1025525"/>
              <a:gd name="connsiteY86" fmla="*/ 66578 h 1179513"/>
              <a:gd name="connsiteX87" fmla="*/ 447833 w 1025525"/>
              <a:gd name="connsiteY87" fmla="*/ 6539 h 1179513"/>
              <a:gd name="connsiteX88" fmla="*/ 510431 w 1025525"/>
              <a:gd name="connsiteY88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155 w 1025525"/>
              <a:gd name="connsiteY4" fmla="*/ 561154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270586 w 1025525"/>
              <a:gd name="connsiteY12" fmla="*/ 323546 h 1179513"/>
              <a:gd name="connsiteX13" fmla="*/ 314326 w 1025525"/>
              <a:gd name="connsiteY13" fmla="*/ 373063 h 1179513"/>
              <a:gd name="connsiteX14" fmla="*/ 287338 w 1025525"/>
              <a:gd name="connsiteY14" fmla="*/ 385763 h 1179513"/>
              <a:gd name="connsiteX15" fmla="*/ 287621 w 1025525"/>
              <a:gd name="connsiteY15" fmla="*/ 386913 h 1179513"/>
              <a:gd name="connsiteX16" fmla="*/ 316079 w 1025525"/>
              <a:gd name="connsiteY16" fmla="*/ 374499 h 1179513"/>
              <a:gd name="connsiteX17" fmla="*/ 270586 w 1025525"/>
              <a:gd name="connsiteY17" fmla="*/ 323546 h 1179513"/>
              <a:gd name="connsiteX18" fmla="*/ 228454 w 1025525"/>
              <a:gd name="connsiteY18" fmla="*/ 276657 h 1179513"/>
              <a:gd name="connsiteX19" fmla="*/ 229114 w 1025525"/>
              <a:gd name="connsiteY19" fmla="*/ 277097 h 1179513"/>
              <a:gd name="connsiteX20" fmla="*/ 229037 w 1025525"/>
              <a:gd name="connsiteY20" fmla="*/ 277011 h 1179513"/>
              <a:gd name="connsiteX21" fmla="*/ 228454 w 1025525"/>
              <a:gd name="connsiteY21" fmla="*/ 276657 h 1179513"/>
              <a:gd name="connsiteX22" fmla="*/ 510431 w 1025525"/>
              <a:gd name="connsiteY22" fmla="*/ 0 h 1179513"/>
              <a:gd name="connsiteX23" fmla="*/ 496123 w 1025525"/>
              <a:gd name="connsiteY23" fmla="*/ 61822 h 1179513"/>
              <a:gd name="connsiteX24" fmla="*/ 530701 w 1025525"/>
              <a:gd name="connsiteY24" fmla="*/ 96300 h 1179513"/>
              <a:gd name="connsiteX25" fmla="*/ 593895 w 1025525"/>
              <a:gd name="connsiteY25" fmla="*/ 80844 h 1179513"/>
              <a:gd name="connsiteX26" fmla="*/ 669013 w 1025525"/>
              <a:gd name="connsiteY26" fmla="*/ 101056 h 1179513"/>
              <a:gd name="connsiteX27" fmla="*/ 721477 w 1025525"/>
              <a:gd name="connsiteY27" fmla="*/ 309110 h 1179513"/>
              <a:gd name="connsiteX28" fmla="*/ 747112 w 1025525"/>
              <a:gd name="connsiteY28" fmla="*/ 357855 h 1179513"/>
              <a:gd name="connsiteX29" fmla="*/ 744727 w 1025525"/>
              <a:gd name="connsiteY29" fmla="*/ 399466 h 1179513"/>
              <a:gd name="connsiteX30" fmla="*/ 724458 w 1025525"/>
              <a:gd name="connsiteY30" fmla="*/ 421463 h 1179513"/>
              <a:gd name="connsiteX31" fmla="*/ 752478 w 1025525"/>
              <a:gd name="connsiteY31" fmla="*/ 452966 h 1179513"/>
              <a:gd name="connsiteX32" fmla="*/ 776921 w 1025525"/>
              <a:gd name="connsiteY32" fmla="*/ 459504 h 1179513"/>
              <a:gd name="connsiteX33" fmla="*/ 839519 w 1025525"/>
              <a:gd name="connsiteY33" fmla="*/ 540943 h 1179513"/>
              <a:gd name="connsiteX34" fmla="*/ 950407 w 1025525"/>
              <a:gd name="connsiteY34" fmla="*/ 502899 h 1179513"/>
              <a:gd name="connsiteX35" fmla="*/ 1025525 w 1025525"/>
              <a:gd name="connsiteY35" fmla="*/ 615843 h 1179513"/>
              <a:gd name="connsiteX36" fmla="*/ 863366 w 1025525"/>
              <a:gd name="connsiteY36" fmla="*/ 729381 h 1179513"/>
              <a:gd name="connsiteX37" fmla="*/ 861636 w 1025525"/>
              <a:gd name="connsiteY37" fmla="*/ 730035 h 1179513"/>
              <a:gd name="connsiteX38" fmla="*/ 884238 w 1025525"/>
              <a:gd name="connsiteY38" fmla="*/ 755651 h 1179513"/>
              <a:gd name="connsiteX39" fmla="*/ 925513 w 1025525"/>
              <a:gd name="connsiteY39" fmla="*/ 862013 h 1179513"/>
              <a:gd name="connsiteX40" fmla="*/ 908051 w 1025525"/>
              <a:gd name="connsiteY40" fmla="*/ 920750 h 1179513"/>
              <a:gd name="connsiteX41" fmla="*/ 968376 w 1025525"/>
              <a:gd name="connsiteY41" fmla="*/ 1020763 h 1179513"/>
              <a:gd name="connsiteX42" fmla="*/ 925513 w 1025525"/>
              <a:gd name="connsiteY42" fmla="*/ 1082675 h 1179513"/>
              <a:gd name="connsiteX43" fmla="*/ 862013 w 1025525"/>
              <a:gd name="connsiteY43" fmla="*/ 1141413 h 1179513"/>
              <a:gd name="connsiteX44" fmla="*/ 844551 w 1025525"/>
              <a:gd name="connsiteY44" fmla="*/ 1179513 h 1179513"/>
              <a:gd name="connsiteX45" fmla="*/ 809626 w 1025525"/>
              <a:gd name="connsiteY45" fmla="*/ 1160463 h 1179513"/>
              <a:gd name="connsiteX46" fmla="*/ 739776 w 1025525"/>
              <a:gd name="connsiteY46" fmla="*/ 1179513 h 1179513"/>
              <a:gd name="connsiteX47" fmla="*/ 730251 w 1025525"/>
              <a:gd name="connsiteY47" fmla="*/ 1146175 h 1179513"/>
              <a:gd name="connsiteX48" fmla="*/ 509588 w 1025525"/>
              <a:gd name="connsiteY48" fmla="*/ 1179513 h 1179513"/>
              <a:gd name="connsiteX49" fmla="*/ 468313 w 1025525"/>
              <a:gd name="connsiteY49" fmla="*/ 1122363 h 1179513"/>
              <a:gd name="connsiteX50" fmla="*/ 449263 w 1025525"/>
              <a:gd name="connsiteY50" fmla="*/ 1046163 h 1179513"/>
              <a:gd name="connsiteX51" fmla="*/ 414338 w 1025525"/>
              <a:gd name="connsiteY51" fmla="*/ 969963 h 1179513"/>
              <a:gd name="connsiteX52" fmla="*/ 431801 w 1025525"/>
              <a:gd name="connsiteY52" fmla="*/ 949325 h 1179513"/>
              <a:gd name="connsiteX53" fmla="*/ 432798 w 1025525"/>
              <a:gd name="connsiteY53" fmla="*/ 948812 h 1179513"/>
              <a:gd name="connsiteX54" fmla="*/ 431736 w 1025525"/>
              <a:gd name="connsiteY54" fmla="*/ 949325 h 1179513"/>
              <a:gd name="connsiteX55" fmla="*/ 388812 w 1025525"/>
              <a:gd name="connsiteY55" fmla="*/ 917820 h 1179513"/>
              <a:gd name="connsiteX56" fmla="*/ 387620 w 1025525"/>
              <a:gd name="connsiteY56" fmla="*/ 836976 h 1179513"/>
              <a:gd name="connsiteX57" fmla="*/ 262423 w 1025525"/>
              <a:gd name="connsiteY57" fmla="*/ 785854 h 1179513"/>
              <a:gd name="connsiteX58" fmla="*/ 261231 w 1025525"/>
              <a:gd name="connsiteY58" fmla="*/ 763265 h 1179513"/>
              <a:gd name="connsiteX59" fmla="*/ 291039 w 1025525"/>
              <a:gd name="connsiteY59" fmla="*/ 737109 h 1179513"/>
              <a:gd name="connsiteX60" fmla="*/ 291039 w 1025525"/>
              <a:gd name="connsiteY60" fmla="*/ 691932 h 1179513"/>
              <a:gd name="connsiteX61" fmla="*/ 290513 w 1025525"/>
              <a:gd name="connsiteY61" fmla="*/ 691607 h 1179513"/>
              <a:gd name="connsiteX62" fmla="*/ 290513 w 1025525"/>
              <a:gd name="connsiteY62" fmla="*/ 735013 h 1179513"/>
              <a:gd name="connsiteX63" fmla="*/ 261938 w 1025525"/>
              <a:gd name="connsiteY63" fmla="*/ 762001 h 1179513"/>
              <a:gd name="connsiteX64" fmla="*/ 214313 w 1025525"/>
              <a:gd name="connsiteY64" fmla="*/ 768351 h 1179513"/>
              <a:gd name="connsiteX65" fmla="*/ 138113 w 1025525"/>
              <a:gd name="connsiteY65" fmla="*/ 679451 h 1179513"/>
              <a:gd name="connsiteX66" fmla="*/ 39687 w 1025525"/>
              <a:gd name="connsiteY66" fmla="*/ 622301 h 1179513"/>
              <a:gd name="connsiteX67" fmla="*/ 63500 w 1025525"/>
              <a:gd name="connsiteY67" fmla="*/ 600075 h 1179513"/>
              <a:gd name="connsiteX68" fmla="*/ 44450 w 1025525"/>
              <a:gd name="connsiteY68" fmla="*/ 577850 h 1179513"/>
              <a:gd name="connsiteX69" fmla="*/ 0 w 1025525"/>
              <a:gd name="connsiteY69" fmla="*/ 544513 h 1179513"/>
              <a:gd name="connsiteX70" fmla="*/ 9525 w 1025525"/>
              <a:gd name="connsiteY70" fmla="*/ 447675 h 1179513"/>
              <a:gd name="connsiteX71" fmla="*/ 25400 w 1025525"/>
              <a:gd name="connsiteY71" fmla="*/ 407988 h 1179513"/>
              <a:gd name="connsiteX72" fmla="*/ 57150 w 1025525"/>
              <a:gd name="connsiteY72" fmla="*/ 387350 h 1179513"/>
              <a:gd name="connsiteX73" fmla="*/ 85725 w 1025525"/>
              <a:gd name="connsiteY73" fmla="*/ 365125 h 1179513"/>
              <a:gd name="connsiteX74" fmla="*/ 144463 w 1025525"/>
              <a:gd name="connsiteY74" fmla="*/ 331788 h 1179513"/>
              <a:gd name="connsiteX75" fmla="*/ 111125 w 1025525"/>
              <a:gd name="connsiteY75" fmla="*/ 276225 h 1179513"/>
              <a:gd name="connsiteX76" fmla="*/ 150813 w 1025525"/>
              <a:gd name="connsiteY76" fmla="*/ 206375 h 1179513"/>
              <a:gd name="connsiteX77" fmla="*/ 201613 w 1025525"/>
              <a:gd name="connsiteY77" fmla="*/ 258763 h 1179513"/>
              <a:gd name="connsiteX78" fmla="*/ 202396 w 1025525"/>
              <a:gd name="connsiteY78" fmla="*/ 259285 h 1179513"/>
              <a:gd name="connsiteX79" fmla="*/ 268385 w 1025525"/>
              <a:gd name="connsiteY79" fmla="*/ 168227 h 1179513"/>
              <a:gd name="connsiteX80" fmla="*/ 290443 w 1025525"/>
              <a:gd name="connsiteY80" fmla="*/ 162283 h 1179513"/>
              <a:gd name="connsiteX81" fmla="*/ 290443 w 1025525"/>
              <a:gd name="connsiteY81" fmla="*/ 119483 h 1179513"/>
              <a:gd name="connsiteX82" fmla="*/ 266000 w 1025525"/>
              <a:gd name="connsiteY82" fmla="*/ 102244 h 1179513"/>
              <a:gd name="connsiteX83" fmla="*/ 279116 w 1025525"/>
              <a:gd name="connsiteY83" fmla="*/ 29722 h 1179513"/>
              <a:gd name="connsiteX84" fmla="*/ 323829 w 1025525"/>
              <a:gd name="connsiteY84" fmla="*/ 10106 h 1179513"/>
              <a:gd name="connsiteX85" fmla="*/ 404312 w 1025525"/>
              <a:gd name="connsiteY85" fmla="*/ 66578 h 1179513"/>
              <a:gd name="connsiteX86" fmla="*/ 447833 w 1025525"/>
              <a:gd name="connsiteY86" fmla="*/ 6539 h 1179513"/>
              <a:gd name="connsiteX87" fmla="*/ 510431 w 1025525"/>
              <a:gd name="connsiteY87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67192 w 1025525"/>
              <a:gd name="connsiteY4" fmla="*/ 563532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270586 w 1025525"/>
              <a:gd name="connsiteY11" fmla="*/ 323546 h 1179513"/>
              <a:gd name="connsiteX12" fmla="*/ 314326 w 1025525"/>
              <a:gd name="connsiteY12" fmla="*/ 373063 h 1179513"/>
              <a:gd name="connsiteX13" fmla="*/ 287338 w 1025525"/>
              <a:gd name="connsiteY13" fmla="*/ 385763 h 1179513"/>
              <a:gd name="connsiteX14" fmla="*/ 287621 w 1025525"/>
              <a:gd name="connsiteY14" fmla="*/ 386913 h 1179513"/>
              <a:gd name="connsiteX15" fmla="*/ 316079 w 1025525"/>
              <a:gd name="connsiteY15" fmla="*/ 374499 h 1179513"/>
              <a:gd name="connsiteX16" fmla="*/ 270586 w 1025525"/>
              <a:gd name="connsiteY16" fmla="*/ 323546 h 1179513"/>
              <a:gd name="connsiteX17" fmla="*/ 228454 w 1025525"/>
              <a:gd name="connsiteY17" fmla="*/ 276657 h 1179513"/>
              <a:gd name="connsiteX18" fmla="*/ 229114 w 1025525"/>
              <a:gd name="connsiteY18" fmla="*/ 277097 h 1179513"/>
              <a:gd name="connsiteX19" fmla="*/ 229037 w 1025525"/>
              <a:gd name="connsiteY19" fmla="*/ 277011 h 1179513"/>
              <a:gd name="connsiteX20" fmla="*/ 228454 w 1025525"/>
              <a:gd name="connsiteY20" fmla="*/ 276657 h 1179513"/>
              <a:gd name="connsiteX21" fmla="*/ 510431 w 1025525"/>
              <a:gd name="connsiteY21" fmla="*/ 0 h 1179513"/>
              <a:gd name="connsiteX22" fmla="*/ 496123 w 1025525"/>
              <a:gd name="connsiteY22" fmla="*/ 61822 h 1179513"/>
              <a:gd name="connsiteX23" fmla="*/ 530701 w 1025525"/>
              <a:gd name="connsiteY23" fmla="*/ 96300 h 1179513"/>
              <a:gd name="connsiteX24" fmla="*/ 593895 w 1025525"/>
              <a:gd name="connsiteY24" fmla="*/ 80844 h 1179513"/>
              <a:gd name="connsiteX25" fmla="*/ 669013 w 1025525"/>
              <a:gd name="connsiteY25" fmla="*/ 101056 h 1179513"/>
              <a:gd name="connsiteX26" fmla="*/ 721477 w 1025525"/>
              <a:gd name="connsiteY26" fmla="*/ 309110 h 1179513"/>
              <a:gd name="connsiteX27" fmla="*/ 747112 w 1025525"/>
              <a:gd name="connsiteY27" fmla="*/ 357855 h 1179513"/>
              <a:gd name="connsiteX28" fmla="*/ 744727 w 1025525"/>
              <a:gd name="connsiteY28" fmla="*/ 399466 h 1179513"/>
              <a:gd name="connsiteX29" fmla="*/ 724458 w 1025525"/>
              <a:gd name="connsiteY29" fmla="*/ 421463 h 1179513"/>
              <a:gd name="connsiteX30" fmla="*/ 752478 w 1025525"/>
              <a:gd name="connsiteY30" fmla="*/ 452966 h 1179513"/>
              <a:gd name="connsiteX31" fmla="*/ 776921 w 1025525"/>
              <a:gd name="connsiteY31" fmla="*/ 459504 h 1179513"/>
              <a:gd name="connsiteX32" fmla="*/ 839519 w 1025525"/>
              <a:gd name="connsiteY32" fmla="*/ 540943 h 1179513"/>
              <a:gd name="connsiteX33" fmla="*/ 950407 w 1025525"/>
              <a:gd name="connsiteY33" fmla="*/ 502899 h 1179513"/>
              <a:gd name="connsiteX34" fmla="*/ 1025525 w 1025525"/>
              <a:gd name="connsiteY34" fmla="*/ 615843 h 1179513"/>
              <a:gd name="connsiteX35" fmla="*/ 863366 w 1025525"/>
              <a:gd name="connsiteY35" fmla="*/ 729381 h 1179513"/>
              <a:gd name="connsiteX36" fmla="*/ 861636 w 1025525"/>
              <a:gd name="connsiteY36" fmla="*/ 730035 h 1179513"/>
              <a:gd name="connsiteX37" fmla="*/ 884238 w 1025525"/>
              <a:gd name="connsiteY37" fmla="*/ 755651 h 1179513"/>
              <a:gd name="connsiteX38" fmla="*/ 925513 w 1025525"/>
              <a:gd name="connsiteY38" fmla="*/ 862013 h 1179513"/>
              <a:gd name="connsiteX39" fmla="*/ 908051 w 1025525"/>
              <a:gd name="connsiteY39" fmla="*/ 920750 h 1179513"/>
              <a:gd name="connsiteX40" fmla="*/ 968376 w 1025525"/>
              <a:gd name="connsiteY40" fmla="*/ 1020763 h 1179513"/>
              <a:gd name="connsiteX41" fmla="*/ 925513 w 1025525"/>
              <a:gd name="connsiteY41" fmla="*/ 1082675 h 1179513"/>
              <a:gd name="connsiteX42" fmla="*/ 862013 w 1025525"/>
              <a:gd name="connsiteY42" fmla="*/ 1141413 h 1179513"/>
              <a:gd name="connsiteX43" fmla="*/ 844551 w 1025525"/>
              <a:gd name="connsiteY43" fmla="*/ 1179513 h 1179513"/>
              <a:gd name="connsiteX44" fmla="*/ 809626 w 1025525"/>
              <a:gd name="connsiteY44" fmla="*/ 1160463 h 1179513"/>
              <a:gd name="connsiteX45" fmla="*/ 739776 w 1025525"/>
              <a:gd name="connsiteY45" fmla="*/ 1179513 h 1179513"/>
              <a:gd name="connsiteX46" fmla="*/ 730251 w 1025525"/>
              <a:gd name="connsiteY46" fmla="*/ 1146175 h 1179513"/>
              <a:gd name="connsiteX47" fmla="*/ 509588 w 1025525"/>
              <a:gd name="connsiteY47" fmla="*/ 1179513 h 1179513"/>
              <a:gd name="connsiteX48" fmla="*/ 468313 w 1025525"/>
              <a:gd name="connsiteY48" fmla="*/ 1122363 h 1179513"/>
              <a:gd name="connsiteX49" fmla="*/ 449263 w 1025525"/>
              <a:gd name="connsiteY49" fmla="*/ 1046163 h 1179513"/>
              <a:gd name="connsiteX50" fmla="*/ 414338 w 1025525"/>
              <a:gd name="connsiteY50" fmla="*/ 969963 h 1179513"/>
              <a:gd name="connsiteX51" fmla="*/ 431801 w 1025525"/>
              <a:gd name="connsiteY51" fmla="*/ 949325 h 1179513"/>
              <a:gd name="connsiteX52" fmla="*/ 432798 w 1025525"/>
              <a:gd name="connsiteY52" fmla="*/ 948812 h 1179513"/>
              <a:gd name="connsiteX53" fmla="*/ 431736 w 1025525"/>
              <a:gd name="connsiteY53" fmla="*/ 949325 h 1179513"/>
              <a:gd name="connsiteX54" fmla="*/ 388812 w 1025525"/>
              <a:gd name="connsiteY54" fmla="*/ 917820 h 1179513"/>
              <a:gd name="connsiteX55" fmla="*/ 387620 w 1025525"/>
              <a:gd name="connsiteY55" fmla="*/ 836976 h 1179513"/>
              <a:gd name="connsiteX56" fmla="*/ 262423 w 1025525"/>
              <a:gd name="connsiteY56" fmla="*/ 785854 h 1179513"/>
              <a:gd name="connsiteX57" fmla="*/ 261231 w 1025525"/>
              <a:gd name="connsiteY57" fmla="*/ 763265 h 1179513"/>
              <a:gd name="connsiteX58" fmla="*/ 291039 w 1025525"/>
              <a:gd name="connsiteY58" fmla="*/ 737109 h 1179513"/>
              <a:gd name="connsiteX59" fmla="*/ 291039 w 1025525"/>
              <a:gd name="connsiteY59" fmla="*/ 691932 h 1179513"/>
              <a:gd name="connsiteX60" fmla="*/ 290513 w 1025525"/>
              <a:gd name="connsiteY60" fmla="*/ 691607 h 1179513"/>
              <a:gd name="connsiteX61" fmla="*/ 290513 w 1025525"/>
              <a:gd name="connsiteY61" fmla="*/ 735013 h 1179513"/>
              <a:gd name="connsiteX62" fmla="*/ 261938 w 1025525"/>
              <a:gd name="connsiteY62" fmla="*/ 762001 h 1179513"/>
              <a:gd name="connsiteX63" fmla="*/ 214313 w 1025525"/>
              <a:gd name="connsiteY63" fmla="*/ 768351 h 1179513"/>
              <a:gd name="connsiteX64" fmla="*/ 138113 w 1025525"/>
              <a:gd name="connsiteY64" fmla="*/ 679451 h 1179513"/>
              <a:gd name="connsiteX65" fmla="*/ 39687 w 1025525"/>
              <a:gd name="connsiteY65" fmla="*/ 622301 h 1179513"/>
              <a:gd name="connsiteX66" fmla="*/ 63500 w 1025525"/>
              <a:gd name="connsiteY66" fmla="*/ 600075 h 1179513"/>
              <a:gd name="connsiteX67" fmla="*/ 44450 w 1025525"/>
              <a:gd name="connsiteY67" fmla="*/ 577850 h 1179513"/>
              <a:gd name="connsiteX68" fmla="*/ 0 w 1025525"/>
              <a:gd name="connsiteY68" fmla="*/ 544513 h 1179513"/>
              <a:gd name="connsiteX69" fmla="*/ 9525 w 1025525"/>
              <a:gd name="connsiteY69" fmla="*/ 447675 h 1179513"/>
              <a:gd name="connsiteX70" fmla="*/ 25400 w 1025525"/>
              <a:gd name="connsiteY70" fmla="*/ 407988 h 1179513"/>
              <a:gd name="connsiteX71" fmla="*/ 57150 w 1025525"/>
              <a:gd name="connsiteY71" fmla="*/ 387350 h 1179513"/>
              <a:gd name="connsiteX72" fmla="*/ 85725 w 1025525"/>
              <a:gd name="connsiteY72" fmla="*/ 365125 h 1179513"/>
              <a:gd name="connsiteX73" fmla="*/ 144463 w 1025525"/>
              <a:gd name="connsiteY73" fmla="*/ 331788 h 1179513"/>
              <a:gd name="connsiteX74" fmla="*/ 111125 w 1025525"/>
              <a:gd name="connsiteY74" fmla="*/ 276225 h 1179513"/>
              <a:gd name="connsiteX75" fmla="*/ 150813 w 1025525"/>
              <a:gd name="connsiteY75" fmla="*/ 206375 h 1179513"/>
              <a:gd name="connsiteX76" fmla="*/ 201613 w 1025525"/>
              <a:gd name="connsiteY76" fmla="*/ 258763 h 1179513"/>
              <a:gd name="connsiteX77" fmla="*/ 202396 w 1025525"/>
              <a:gd name="connsiteY77" fmla="*/ 259285 h 1179513"/>
              <a:gd name="connsiteX78" fmla="*/ 268385 w 1025525"/>
              <a:gd name="connsiteY78" fmla="*/ 168227 h 1179513"/>
              <a:gd name="connsiteX79" fmla="*/ 290443 w 1025525"/>
              <a:gd name="connsiteY79" fmla="*/ 162283 h 1179513"/>
              <a:gd name="connsiteX80" fmla="*/ 290443 w 1025525"/>
              <a:gd name="connsiteY80" fmla="*/ 119483 h 1179513"/>
              <a:gd name="connsiteX81" fmla="*/ 266000 w 1025525"/>
              <a:gd name="connsiteY81" fmla="*/ 102244 h 1179513"/>
              <a:gd name="connsiteX82" fmla="*/ 279116 w 1025525"/>
              <a:gd name="connsiteY82" fmla="*/ 29722 h 1179513"/>
              <a:gd name="connsiteX83" fmla="*/ 323829 w 1025525"/>
              <a:gd name="connsiteY83" fmla="*/ 10106 h 1179513"/>
              <a:gd name="connsiteX84" fmla="*/ 404312 w 1025525"/>
              <a:gd name="connsiteY84" fmla="*/ 66578 h 1179513"/>
              <a:gd name="connsiteX85" fmla="*/ 447833 w 1025525"/>
              <a:gd name="connsiteY85" fmla="*/ 6539 h 1179513"/>
              <a:gd name="connsiteX86" fmla="*/ 510431 w 1025525"/>
              <a:gd name="connsiteY86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31422 w 1025525"/>
              <a:gd name="connsiteY4" fmla="*/ 588499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70586 w 1025525"/>
              <a:gd name="connsiteY10" fmla="*/ 323546 h 1179513"/>
              <a:gd name="connsiteX11" fmla="*/ 314326 w 1025525"/>
              <a:gd name="connsiteY11" fmla="*/ 373063 h 1179513"/>
              <a:gd name="connsiteX12" fmla="*/ 287338 w 1025525"/>
              <a:gd name="connsiteY12" fmla="*/ 385763 h 1179513"/>
              <a:gd name="connsiteX13" fmla="*/ 287621 w 1025525"/>
              <a:gd name="connsiteY13" fmla="*/ 386913 h 1179513"/>
              <a:gd name="connsiteX14" fmla="*/ 316079 w 1025525"/>
              <a:gd name="connsiteY14" fmla="*/ 374499 h 1179513"/>
              <a:gd name="connsiteX15" fmla="*/ 270586 w 1025525"/>
              <a:gd name="connsiteY15" fmla="*/ 323546 h 1179513"/>
              <a:gd name="connsiteX16" fmla="*/ 228454 w 1025525"/>
              <a:gd name="connsiteY16" fmla="*/ 276657 h 1179513"/>
              <a:gd name="connsiteX17" fmla="*/ 229114 w 1025525"/>
              <a:gd name="connsiteY17" fmla="*/ 277097 h 1179513"/>
              <a:gd name="connsiteX18" fmla="*/ 229037 w 1025525"/>
              <a:gd name="connsiteY18" fmla="*/ 277011 h 1179513"/>
              <a:gd name="connsiteX19" fmla="*/ 228454 w 1025525"/>
              <a:gd name="connsiteY19" fmla="*/ 276657 h 1179513"/>
              <a:gd name="connsiteX20" fmla="*/ 510431 w 1025525"/>
              <a:gd name="connsiteY20" fmla="*/ 0 h 1179513"/>
              <a:gd name="connsiteX21" fmla="*/ 496123 w 1025525"/>
              <a:gd name="connsiteY21" fmla="*/ 61822 h 1179513"/>
              <a:gd name="connsiteX22" fmla="*/ 530701 w 1025525"/>
              <a:gd name="connsiteY22" fmla="*/ 96300 h 1179513"/>
              <a:gd name="connsiteX23" fmla="*/ 593895 w 1025525"/>
              <a:gd name="connsiteY23" fmla="*/ 80844 h 1179513"/>
              <a:gd name="connsiteX24" fmla="*/ 669013 w 1025525"/>
              <a:gd name="connsiteY24" fmla="*/ 101056 h 1179513"/>
              <a:gd name="connsiteX25" fmla="*/ 721477 w 1025525"/>
              <a:gd name="connsiteY25" fmla="*/ 309110 h 1179513"/>
              <a:gd name="connsiteX26" fmla="*/ 747112 w 1025525"/>
              <a:gd name="connsiteY26" fmla="*/ 357855 h 1179513"/>
              <a:gd name="connsiteX27" fmla="*/ 744727 w 1025525"/>
              <a:gd name="connsiteY27" fmla="*/ 399466 h 1179513"/>
              <a:gd name="connsiteX28" fmla="*/ 724458 w 1025525"/>
              <a:gd name="connsiteY28" fmla="*/ 421463 h 1179513"/>
              <a:gd name="connsiteX29" fmla="*/ 752478 w 1025525"/>
              <a:gd name="connsiteY29" fmla="*/ 452966 h 1179513"/>
              <a:gd name="connsiteX30" fmla="*/ 776921 w 1025525"/>
              <a:gd name="connsiteY30" fmla="*/ 459504 h 1179513"/>
              <a:gd name="connsiteX31" fmla="*/ 839519 w 1025525"/>
              <a:gd name="connsiteY31" fmla="*/ 540943 h 1179513"/>
              <a:gd name="connsiteX32" fmla="*/ 950407 w 1025525"/>
              <a:gd name="connsiteY32" fmla="*/ 502899 h 1179513"/>
              <a:gd name="connsiteX33" fmla="*/ 1025525 w 1025525"/>
              <a:gd name="connsiteY33" fmla="*/ 615843 h 1179513"/>
              <a:gd name="connsiteX34" fmla="*/ 863366 w 1025525"/>
              <a:gd name="connsiteY34" fmla="*/ 729381 h 1179513"/>
              <a:gd name="connsiteX35" fmla="*/ 861636 w 1025525"/>
              <a:gd name="connsiteY35" fmla="*/ 730035 h 1179513"/>
              <a:gd name="connsiteX36" fmla="*/ 884238 w 1025525"/>
              <a:gd name="connsiteY36" fmla="*/ 755651 h 1179513"/>
              <a:gd name="connsiteX37" fmla="*/ 925513 w 1025525"/>
              <a:gd name="connsiteY37" fmla="*/ 862013 h 1179513"/>
              <a:gd name="connsiteX38" fmla="*/ 908051 w 1025525"/>
              <a:gd name="connsiteY38" fmla="*/ 920750 h 1179513"/>
              <a:gd name="connsiteX39" fmla="*/ 968376 w 1025525"/>
              <a:gd name="connsiteY39" fmla="*/ 1020763 h 1179513"/>
              <a:gd name="connsiteX40" fmla="*/ 925513 w 1025525"/>
              <a:gd name="connsiteY40" fmla="*/ 1082675 h 1179513"/>
              <a:gd name="connsiteX41" fmla="*/ 862013 w 1025525"/>
              <a:gd name="connsiteY41" fmla="*/ 1141413 h 1179513"/>
              <a:gd name="connsiteX42" fmla="*/ 844551 w 1025525"/>
              <a:gd name="connsiteY42" fmla="*/ 1179513 h 1179513"/>
              <a:gd name="connsiteX43" fmla="*/ 809626 w 1025525"/>
              <a:gd name="connsiteY43" fmla="*/ 1160463 h 1179513"/>
              <a:gd name="connsiteX44" fmla="*/ 739776 w 1025525"/>
              <a:gd name="connsiteY44" fmla="*/ 1179513 h 1179513"/>
              <a:gd name="connsiteX45" fmla="*/ 730251 w 1025525"/>
              <a:gd name="connsiteY45" fmla="*/ 1146175 h 1179513"/>
              <a:gd name="connsiteX46" fmla="*/ 509588 w 1025525"/>
              <a:gd name="connsiteY46" fmla="*/ 1179513 h 1179513"/>
              <a:gd name="connsiteX47" fmla="*/ 468313 w 1025525"/>
              <a:gd name="connsiteY47" fmla="*/ 1122363 h 1179513"/>
              <a:gd name="connsiteX48" fmla="*/ 449263 w 1025525"/>
              <a:gd name="connsiteY48" fmla="*/ 1046163 h 1179513"/>
              <a:gd name="connsiteX49" fmla="*/ 414338 w 1025525"/>
              <a:gd name="connsiteY49" fmla="*/ 969963 h 1179513"/>
              <a:gd name="connsiteX50" fmla="*/ 431801 w 1025525"/>
              <a:gd name="connsiteY50" fmla="*/ 949325 h 1179513"/>
              <a:gd name="connsiteX51" fmla="*/ 432798 w 1025525"/>
              <a:gd name="connsiteY51" fmla="*/ 948812 h 1179513"/>
              <a:gd name="connsiteX52" fmla="*/ 431736 w 1025525"/>
              <a:gd name="connsiteY52" fmla="*/ 949325 h 1179513"/>
              <a:gd name="connsiteX53" fmla="*/ 388812 w 1025525"/>
              <a:gd name="connsiteY53" fmla="*/ 917820 h 1179513"/>
              <a:gd name="connsiteX54" fmla="*/ 387620 w 1025525"/>
              <a:gd name="connsiteY54" fmla="*/ 836976 h 1179513"/>
              <a:gd name="connsiteX55" fmla="*/ 262423 w 1025525"/>
              <a:gd name="connsiteY55" fmla="*/ 785854 h 1179513"/>
              <a:gd name="connsiteX56" fmla="*/ 261231 w 1025525"/>
              <a:gd name="connsiteY56" fmla="*/ 763265 h 1179513"/>
              <a:gd name="connsiteX57" fmla="*/ 291039 w 1025525"/>
              <a:gd name="connsiteY57" fmla="*/ 737109 h 1179513"/>
              <a:gd name="connsiteX58" fmla="*/ 291039 w 1025525"/>
              <a:gd name="connsiteY58" fmla="*/ 691932 h 1179513"/>
              <a:gd name="connsiteX59" fmla="*/ 290513 w 1025525"/>
              <a:gd name="connsiteY59" fmla="*/ 691607 h 1179513"/>
              <a:gd name="connsiteX60" fmla="*/ 290513 w 1025525"/>
              <a:gd name="connsiteY60" fmla="*/ 735013 h 1179513"/>
              <a:gd name="connsiteX61" fmla="*/ 261938 w 1025525"/>
              <a:gd name="connsiteY61" fmla="*/ 762001 h 1179513"/>
              <a:gd name="connsiteX62" fmla="*/ 214313 w 1025525"/>
              <a:gd name="connsiteY62" fmla="*/ 768351 h 1179513"/>
              <a:gd name="connsiteX63" fmla="*/ 138113 w 1025525"/>
              <a:gd name="connsiteY63" fmla="*/ 679451 h 1179513"/>
              <a:gd name="connsiteX64" fmla="*/ 39687 w 1025525"/>
              <a:gd name="connsiteY64" fmla="*/ 622301 h 1179513"/>
              <a:gd name="connsiteX65" fmla="*/ 63500 w 1025525"/>
              <a:gd name="connsiteY65" fmla="*/ 600075 h 1179513"/>
              <a:gd name="connsiteX66" fmla="*/ 44450 w 1025525"/>
              <a:gd name="connsiteY66" fmla="*/ 577850 h 1179513"/>
              <a:gd name="connsiteX67" fmla="*/ 0 w 1025525"/>
              <a:gd name="connsiteY67" fmla="*/ 544513 h 1179513"/>
              <a:gd name="connsiteX68" fmla="*/ 9525 w 1025525"/>
              <a:gd name="connsiteY68" fmla="*/ 447675 h 1179513"/>
              <a:gd name="connsiteX69" fmla="*/ 25400 w 1025525"/>
              <a:gd name="connsiteY69" fmla="*/ 407988 h 1179513"/>
              <a:gd name="connsiteX70" fmla="*/ 57150 w 1025525"/>
              <a:gd name="connsiteY70" fmla="*/ 387350 h 1179513"/>
              <a:gd name="connsiteX71" fmla="*/ 85725 w 1025525"/>
              <a:gd name="connsiteY71" fmla="*/ 365125 h 1179513"/>
              <a:gd name="connsiteX72" fmla="*/ 144463 w 1025525"/>
              <a:gd name="connsiteY72" fmla="*/ 331788 h 1179513"/>
              <a:gd name="connsiteX73" fmla="*/ 111125 w 1025525"/>
              <a:gd name="connsiteY73" fmla="*/ 276225 h 1179513"/>
              <a:gd name="connsiteX74" fmla="*/ 150813 w 1025525"/>
              <a:gd name="connsiteY74" fmla="*/ 206375 h 1179513"/>
              <a:gd name="connsiteX75" fmla="*/ 201613 w 1025525"/>
              <a:gd name="connsiteY75" fmla="*/ 258763 h 1179513"/>
              <a:gd name="connsiteX76" fmla="*/ 202396 w 1025525"/>
              <a:gd name="connsiteY76" fmla="*/ 259285 h 1179513"/>
              <a:gd name="connsiteX77" fmla="*/ 268385 w 1025525"/>
              <a:gd name="connsiteY77" fmla="*/ 168227 h 1179513"/>
              <a:gd name="connsiteX78" fmla="*/ 290443 w 1025525"/>
              <a:gd name="connsiteY78" fmla="*/ 162283 h 1179513"/>
              <a:gd name="connsiteX79" fmla="*/ 290443 w 1025525"/>
              <a:gd name="connsiteY79" fmla="*/ 119483 h 1179513"/>
              <a:gd name="connsiteX80" fmla="*/ 266000 w 1025525"/>
              <a:gd name="connsiteY80" fmla="*/ 102244 h 1179513"/>
              <a:gd name="connsiteX81" fmla="*/ 279116 w 1025525"/>
              <a:gd name="connsiteY81" fmla="*/ 29722 h 1179513"/>
              <a:gd name="connsiteX82" fmla="*/ 323829 w 1025525"/>
              <a:gd name="connsiteY82" fmla="*/ 10106 h 1179513"/>
              <a:gd name="connsiteX83" fmla="*/ 404312 w 1025525"/>
              <a:gd name="connsiteY83" fmla="*/ 66578 h 1179513"/>
              <a:gd name="connsiteX84" fmla="*/ 447833 w 1025525"/>
              <a:gd name="connsiteY84" fmla="*/ 6539 h 1179513"/>
              <a:gd name="connsiteX85" fmla="*/ 510431 w 1025525"/>
              <a:gd name="connsiteY85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31422 w 1025525"/>
              <a:gd name="connsiteY4" fmla="*/ 588499 h 1179513"/>
              <a:gd name="connsiteX5" fmla="*/ 230188 w 1025525"/>
              <a:gd name="connsiteY5" fmla="*/ 588963 h 1179513"/>
              <a:gd name="connsiteX6" fmla="*/ 217488 w 1025525"/>
              <a:gd name="connsiteY6" fmla="*/ 646113 h 1179513"/>
              <a:gd name="connsiteX7" fmla="*/ 217814 w 1025525"/>
              <a:gd name="connsiteY7" fmla="*/ 646312 h 1179513"/>
              <a:gd name="connsiteX8" fmla="*/ 231422 w 1025525"/>
              <a:gd name="connsiteY8" fmla="*/ 588499 h 1179513"/>
              <a:gd name="connsiteX9" fmla="*/ 270586 w 1025525"/>
              <a:gd name="connsiteY9" fmla="*/ 323546 h 1179513"/>
              <a:gd name="connsiteX10" fmla="*/ 314326 w 1025525"/>
              <a:gd name="connsiteY10" fmla="*/ 373063 h 1179513"/>
              <a:gd name="connsiteX11" fmla="*/ 287338 w 1025525"/>
              <a:gd name="connsiteY11" fmla="*/ 385763 h 1179513"/>
              <a:gd name="connsiteX12" fmla="*/ 287621 w 1025525"/>
              <a:gd name="connsiteY12" fmla="*/ 386913 h 1179513"/>
              <a:gd name="connsiteX13" fmla="*/ 316079 w 1025525"/>
              <a:gd name="connsiteY13" fmla="*/ 374499 h 1179513"/>
              <a:gd name="connsiteX14" fmla="*/ 270586 w 1025525"/>
              <a:gd name="connsiteY14" fmla="*/ 323546 h 1179513"/>
              <a:gd name="connsiteX15" fmla="*/ 228454 w 1025525"/>
              <a:gd name="connsiteY15" fmla="*/ 276657 h 1179513"/>
              <a:gd name="connsiteX16" fmla="*/ 229114 w 1025525"/>
              <a:gd name="connsiteY16" fmla="*/ 277097 h 1179513"/>
              <a:gd name="connsiteX17" fmla="*/ 229037 w 1025525"/>
              <a:gd name="connsiteY17" fmla="*/ 277011 h 1179513"/>
              <a:gd name="connsiteX18" fmla="*/ 228454 w 1025525"/>
              <a:gd name="connsiteY18" fmla="*/ 276657 h 1179513"/>
              <a:gd name="connsiteX19" fmla="*/ 510431 w 1025525"/>
              <a:gd name="connsiteY19" fmla="*/ 0 h 1179513"/>
              <a:gd name="connsiteX20" fmla="*/ 496123 w 1025525"/>
              <a:gd name="connsiteY20" fmla="*/ 61822 h 1179513"/>
              <a:gd name="connsiteX21" fmla="*/ 530701 w 1025525"/>
              <a:gd name="connsiteY21" fmla="*/ 96300 h 1179513"/>
              <a:gd name="connsiteX22" fmla="*/ 593895 w 1025525"/>
              <a:gd name="connsiteY22" fmla="*/ 80844 h 1179513"/>
              <a:gd name="connsiteX23" fmla="*/ 669013 w 1025525"/>
              <a:gd name="connsiteY23" fmla="*/ 101056 h 1179513"/>
              <a:gd name="connsiteX24" fmla="*/ 721477 w 1025525"/>
              <a:gd name="connsiteY24" fmla="*/ 309110 h 1179513"/>
              <a:gd name="connsiteX25" fmla="*/ 747112 w 1025525"/>
              <a:gd name="connsiteY25" fmla="*/ 357855 h 1179513"/>
              <a:gd name="connsiteX26" fmla="*/ 744727 w 1025525"/>
              <a:gd name="connsiteY26" fmla="*/ 399466 h 1179513"/>
              <a:gd name="connsiteX27" fmla="*/ 724458 w 1025525"/>
              <a:gd name="connsiteY27" fmla="*/ 421463 h 1179513"/>
              <a:gd name="connsiteX28" fmla="*/ 752478 w 1025525"/>
              <a:gd name="connsiteY28" fmla="*/ 452966 h 1179513"/>
              <a:gd name="connsiteX29" fmla="*/ 776921 w 1025525"/>
              <a:gd name="connsiteY29" fmla="*/ 459504 h 1179513"/>
              <a:gd name="connsiteX30" fmla="*/ 839519 w 1025525"/>
              <a:gd name="connsiteY30" fmla="*/ 540943 h 1179513"/>
              <a:gd name="connsiteX31" fmla="*/ 950407 w 1025525"/>
              <a:gd name="connsiteY31" fmla="*/ 502899 h 1179513"/>
              <a:gd name="connsiteX32" fmla="*/ 1025525 w 1025525"/>
              <a:gd name="connsiteY32" fmla="*/ 615843 h 1179513"/>
              <a:gd name="connsiteX33" fmla="*/ 863366 w 1025525"/>
              <a:gd name="connsiteY33" fmla="*/ 729381 h 1179513"/>
              <a:gd name="connsiteX34" fmla="*/ 861636 w 1025525"/>
              <a:gd name="connsiteY34" fmla="*/ 730035 h 1179513"/>
              <a:gd name="connsiteX35" fmla="*/ 884238 w 1025525"/>
              <a:gd name="connsiteY35" fmla="*/ 755651 h 1179513"/>
              <a:gd name="connsiteX36" fmla="*/ 925513 w 1025525"/>
              <a:gd name="connsiteY36" fmla="*/ 862013 h 1179513"/>
              <a:gd name="connsiteX37" fmla="*/ 908051 w 1025525"/>
              <a:gd name="connsiteY37" fmla="*/ 920750 h 1179513"/>
              <a:gd name="connsiteX38" fmla="*/ 968376 w 1025525"/>
              <a:gd name="connsiteY38" fmla="*/ 1020763 h 1179513"/>
              <a:gd name="connsiteX39" fmla="*/ 925513 w 1025525"/>
              <a:gd name="connsiteY39" fmla="*/ 1082675 h 1179513"/>
              <a:gd name="connsiteX40" fmla="*/ 862013 w 1025525"/>
              <a:gd name="connsiteY40" fmla="*/ 1141413 h 1179513"/>
              <a:gd name="connsiteX41" fmla="*/ 844551 w 1025525"/>
              <a:gd name="connsiteY41" fmla="*/ 1179513 h 1179513"/>
              <a:gd name="connsiteX42" fmla="*/ 809626 w 1025525"/>
              <a:gd name="connsiteY42" fmla="*/ 1160463 h 1179513"/>
              <a:gd name="connsiteX43" fmla="*/ 739776 w 1025525"/>
              <a:gd name="connsiteY43" fmla="*/ 1179513 h 1179513"/>
              <a:gd name="connsiteX44" fmla="*/ 730251 w 1025525"/>
              <a:gd name="connsiteY44" fmla="*/ 1146175 h 1179513"/>
              <a:gd name="connsiteX45" fmla="*/ 509588 w 1025525"/>
              <a:gd name="connsiteY45" fmla="*/ 1179513 h 1179513"/>
              <a:gd name="connsiteX46" fmla="*/ 468313 w 1025525"/>
              <a:gd name="connsiteY46" fmla="*/ 1122363 h 1179513"/>
              <a:gd name="connsiteX47" fmla="*/ 449263 w 1025525"/>
              <a:gd name="connsiteY47" fmla="*/ 1046163 h 1179513"/>
              <a:gd name="connsiteX48" fmla="*/ 414338 w 1025525"/>
              <a:gd name="connsiteY48" fmla="*/ 969963 h 1179513"/>
              <a:gd name="connsiteX49" fmla="*/ 431801 w 1025525"/>
              <a:gd name="connsiteY49" fmla="*/ 949325 h 1179513"/>
              <a:gd name="connsiteX50" fmla="*/ 432798 w 1025525"/>
              <a:gd name="connsiteY50" fmla="*/ 948812 h 1179513"/>
              <a:gd name="connsiteX51" fmla="*/ 431736 w 1025525"/>
              <a:gd name="connsiteY51" fmla="*/ 949325 h 1179513"/>
              <a:gd name="connsiteX52" fmla="*/ 388812 w 1025525"/>
              <a:gd name="connsiteY52" fmla="*/ 917820 h 1179513"/>
              <a:gd name="connsiteX53" fmla="*/ 387620 w 1025525"/>
              <a:gd name="connsiteY53" fmla="*/ 836976 h 1179513"/>
              <a:gd name="connsiteX54" fmla="*/ 262423 w 1025525"/>
              <a:gd name="connsiteY54" fmla="*/ 785854 h 1179513"/>
              <a:gd name="connsiteX55" fmla="*/ 261231 w 1025525"/>
              <a:gd name="connsiteY55" fmla="*/ 763265 h 1179513"/>
              <a:gd name="connsiteX56" fmla="*/ 291039 w 1025525"/>
              <a:gd name="connsiteY56" fmla="*/ 737109 h 1179513"/>
              <a:gd name="connsiteX57" fmla="*/ 291039 w 1025525"/>
              <a:gd name="connsiteY57" fmla="*/ 691932 h 1179513"/>
              <a:gd name="connsiteX58" fmla="*/ 290513 w 1025525"/>
              <a:gd name="connsiteY58" fmla="*/ 691607 h 1179513"/>
              <a:gd name="connsiteX59" fmla="*/ 290513 w 1025525"/>
              <a:gd name="connsiteY59" fmla="*/ 735013 h 1179513"/>
              <a:gd name="connsiteX60" fmla="*/ 261938 w 1025525"/>
              <a:gd name="connsiteY60" fmla="*/ 762001 h 1179513"/>
              <a:gd name="connsiteX61" fmla="*/ 214313 w 1025525"/>
              <a:gd name="connsiteY61" fmla="*/ 768351 h 1179513"/>
              <a:gd name="connsiteX62" fmla="*/ 138113 w 1025525"/>
              <a:gd name="connsiteY62" fmla="*/ 679451 h 1179513"/>
              <a:gd name="connsiteX63" fmla="*/ 39687 w 1025525"/>
              <a:gd name="connsiteY63" fmla="*/ 622301 h 1179513"/>
              <a:gd name="connsiteX64" fmla="*/ 63500 w 1025525"/>
              <a:gd name="connsiteY64" fmla="*/ 600075 h 1179513"/>
              <a:gd name="connsiteX65" fmla="*/ 44450 w 1025525"/>
              <a:gd name="connsiteY65" fmla="*/ 577850 h 1179513"/>
              <a:gd name="connsiteX66" fmla="*/ 0 w 1025525"/>
              <a:gd name="connsiteY66" fmla="*/ 544513 h 1179513"/>
              <a:gd name="connsiteX67" fmla="*/ 9525 w 1025525"/>
              <a:gd name="connsiteY67" fmla="*/ 447675 h 1179513"/>
              <a:gd name="connsiteX68" fmla="*/ 25400 w 1025525"/>
              <a:gd name="connsiteY68" fmla="*/ 407988 h 1179513"/>
              <a:gd name="connsiteX69" fmla="*/ 57150 w 1025525"/>
              <a:gd name="connsiteY69" fmla="*/ 387350 h 1179513"/>
              <a:gd name="connsiteX70" fmla="*/ 85725 w 1025525"/>
              <a:gd name="connsiteY70" fmla="*/ 365125 h 1179513"/>
              <a:gd name="connsiteX71" fmla="*/ 144463 w 1025525"/>
              <a:gd name="connsiteY71" fmla="*/ 331788 h 1179513"/>
              <a:gd name="connsiteX72" fmla="*/ 111125 w 1025525"/>
              <a:gd name="connsiteY72" fmla="*/ 276225 h 1179513"/>
              <a:gd name="connsiteX73" fmla="*/ 150813 w 1025525"/>
              <a:gd name="connsiteY73" fmla="*/ 206375 h 1179513"/>
              <a:gd name="connsiteX74" fmla="*/ 201613 w 1025525"/>
              <a:gd name="connsiteY74" fmla="*/ 258763 h 1179513"/>
              <a:gd name="connsiteX75" fmla="*/ 202396 w 1025525"/>
              <a:gd name="connsiteY75" fmla="*/ 259285 h 1179513"/>
              <a:gd name="connsiteX76" fmla="*/ 268385 w 1025525"/>
              <a:gd name="connsiteY76" fmla="*/ 168227 h 1179513"/>
              <a:gd name="connsiteX77" fmla="*/ 290443 w 1025525"/>
              <a:gd name="connsiteY77" fmla="*/ 162283 h 1179513"/>
              <a:gd name="connsiteX78" fmla="*/ 290443 w 1025525"/>
              <a:gd name="connsiteY78" fmla="*/ 119483 h 1179513"/>
              <a:gd name="connsiteX79" fmla="*/ 266000 w 1025525"/>
              <a:gd name="connsiteY79" fmla="*/ 102244 h 1179513"/>
              <a:gd name="connsiteX80" fmla="*/ 279116 w 1025525"/>
              <a:gd name="connsiteY80" fmla="*/ 29722 h 1179513"/>
              <a:gd name="connsiteX81" fmla="*/ 323829 w 1025525"/>
              <a:gd name="connsiteY81" fmla="*/ 10106 h 1179513"/>
              <a:gd name="connsiteX82" fmla="*/ 404312 w 1025525"/>
              <a:gd name="connsiteY82" fmla="*/ 66578 h 1179513"/>
              <a:gd name="connsiteX83" fmla="*/ 447833 w 1025525"/>
              <a:gd name="connsiteY83" fmla="*/ 6539 h 1179513"/>
              <a:gd name="connsiteX84" fmla="*/ 510431 w 1025525"/>
              <a:gd name="connsiteY84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17814 w 1025525"/>
              <a:gd name="connsiteY4" fmla="*/ 646312 h 1179513"/>
              <a:gd name="connsiteX5" fmla="*/ 230188 w 1025525"/>
              <a:gd name="connsiteY5" fmla="*/ 588963 h 1179513"/>
              <a:gd name="connsiteX6" fmla="*/ 217488 w 1025525"/>
              <a:gd name="connsiteY6" fmla="*/ 646113 h 1179513"/>
              <a:gd name="connsiteX7" fmla="*/ 217814 w 1025525"/>
              <a:gd name="connsiteY7" fmla="*/ 646312 h 1179513"/>
              <a:gd name="connsiteX8" fmla="*/ 270586 w 1025525"/>
              <a:gd name="connsiteY8" fmla="*/ 323546 h 1179513"/>
              <a:gd name="connsiteX9" fmla="*/ 314326 w 1025525"/>
              <a:gd name="connsiteY9" fmla="*/ 373063 h 1179513"/>
              <a:gd name="connsiteX10" fmla="*/ 287338 w 1025525"/>
              <a:gd name="connsiteY10" fmla="*/ 385763 h 1179513"/>
              <a:gd name="connsiteX11" fmla="*/ 287621 w 1025525"/>
              <a:gd name="connsiteY11" fmla="*/ 386913 h 1179513"/>
              <a:gd name="connsiteX12" fmla="*/ 316079 w 1025525"/>
              <a:gd name="connsiteY12" fmla="*/ 374499 h 1179513"/>
              <a:gd name="connsiteX13" fmla="*/ 270586 w 1025525"/>
              <a:gd name="connsiteY13" fmla="*/ 323546 h 1179513"/>
              <a:gd name="connsiteX14" fmla="*/ 228454 w 1025525"/>
              <a:gd name="connsiteY14" fmla="*/ 276657 h 1179513"/>
              <a:gd name="connsiteX15" fmla="*/ 229114 w 1025525"/>
              <a:gd name="connsiteY15" fmla="*/ 277097 h 1179513"/>
              <a:gd name="connsiteX16" fmla="*/ 229037 w 1025525"/>
              <a:gd name="connsiteY16" fmla="*/ 277011 h 1179513"/>
              <a:gd name="connsiteX17" fmla="*/ 228454 w 1025525"/>
              <a:gd name="connsiteY17" fmla="*/ 276657 h 1179513"/>
              <a:gd name="connsiteX18" fmla="*/ 510431 w 1025525"/>
              <a:gd name="connsiteY18" fmla="*/ 0 h 1179513"/>
              <a:gd name="connsiteX19" fmla="*/ 496123 w 1025525"/>
              <a:gd name="connsiteY19" fmla="*/ 61822 h 1179513"/>
              <a:gd name="connsiteX20" fmla="*/ 530701 w 1025525"/>
              <a:gd name="connsiteY20" fmla="*/ 96300 h 1179513"/>
              <a:gd name="connsiteX21" fmla="*/ 593895 w 1025525"/>
              <a:gd name="connsiteY21" fmla="*/ 80844 h 1179513"/>
              <a:gd name="connsiteX22" fmla="*/ 669013 w 1025525"/>
              <a:gd name="connsiteY22" fmla="*/ 101056 h 1179513"/>
              <a:gd name="connsiteX23" fmla="*/ 721477 w 1025525"/>
              <a:gd name="connsiteY23" fmla="*/ 309110 h 1179513"/>
              <a:gd name="connsiteX24" fmla="*/ 747112 w 1025525"/>
              <a:gd name="connsiteY24" fmla="*/ 357855 h 1179513"/>
              <a:gd name="connsiteX25" fmla="*/ 744727 w 1025525"/>
              <a:gd name="connsiteY25" fmla="*/ 399466 h 1179513"/>
              <a:gd name="connsiteX26" fmla="*/ 724458 w 1025525"/>
              <a:gd name="connsiteY26" fmla="*/ 421463 h 1179513"/>
              <a:gd name="connsiteX27" fmla="*/ 752478 w 1025525"/>
              <a:gd name="connsiteY27" fmla="*/ 452966 h 1179513"/>
              <a:gd name="connsiteX28" fmla="*/ 776921 w 1025525"/>
              <a:gd name="connsiteY28" fmla="*/ 459504 h 1179513"/>
              <a:gd name="connsiteX29" fmla="*/ 839519 w 1025525"/>
              <a:gd name="connsiteY29" fmla="*/ 540943 h 1179513"/>
              <a:gd name="connsiteX30" fmla="*/ 950407 w 1025525"/>
              <a:gd name="connsiteY30" fmla="*/ 502899 h 1179513"/>
              <a:gd name="connsiteX31" fmla="*/ 1025525 w 1025525"/>
              <a:gd name="connsiteY31" fmla="*/ 615843 h 1179513"/>
              <a:gd name="connsiteX32" fmla="*/ 863366 w 1025525"/>
              <a:gd name="connsiteY32" fmla="*/ 729381 h 1179513"/>
              <a:gd name="connsiteX33" fmla="*/ 861636 w 1025525"/>
              <a:gd name="connsiteY33" fmla="*/ 730035 h 1179513"/>
              <a:gd name="connsiteX34" fmla="*/ 884238 w 1025525"/>
              <a:gd name="connsiteY34" fmla="*/ 755651 h 1179513"/>
              <a:gd name="connsiteX35" fmla="*/ 925513 w 1025525"/>
              <a:gd name="connsiteY35" fmla="*/ 862013 h 1179513"/>
              <a:gd name="connsiteX36" fmla="*/ 908051 w 1025525"/>
              <a:gd name="connsiteY36" fmla="*/ 920750 h 1179513"/>
              <a:gd name="connsiteX37" fmla="*/ 968376 w 1025525"/>
              <a:gd name="connsiteY37" fmla="*/ 1020763 h 1179513"/>
              <a:gd name="connsiteX38" fmla="*/ 925513 w 1025525"/>
              <a:gd name="connsiteY38" fmla="*/ 1082675 h 1179513"/>
              <a:gd name="connsiteX39" fmla="*/ 862013 w 1025525"/>
              <a:gd name="connsiteY39" fmla="*/ 1141413 h 1179513"/>
              <a:gd name="connsiteX40" fmla="*/ 844551 w 1025525"/>
              <a:gd name="connsiteY40" fmla="*/ 1179513 h 1179513"/>
              <a:gd name="connsiteX41" fmla="*/ 809626 w 1025525"/>
              <a:gd name="connsiteY41" fmla="*/ 1160463 h 1179513"/>
              <a:gd name="connsiteX42" fmla="*/ 739776 w 1025525"/>
              <a:gd name="connsiteY42" fmla="*/ 1179513 h 1179513"/>
              <a:gd name="connsiteX43" fmla="*/ 730251 w 1025525"/>
              <a:gd name="connsiteY43" fmla="*/ 1146175 h 1179513"/>
              <a:gd name="connsiteX44" fmla="*/ 509588 w 1025525"/>
              <a:gd name="connsiteY44" fmla="*/ 1179513 h 1179513"/>
              <a:gd name="connsiteX45" fmla="*/ 468313 w 1025525"/>
              <a:gd name="connsiteY45" fmla="*/ 1122363 h 1179513"/>
              <a:gd name="connsiteX46" fmla="*/ 449263 w 1025525"/>
              <a:gd name="connsiteY46" fmla="*/ 1046163 h 1179513"/>
              <a:gd name="connsiteX47" fmla="*/ 414338 w 1025525"/>
              <a:gd name="connsiteY47" fmla="*/ 969963 h 1179513"/>
              <a:gd name="connsiteX48" fmla="*/ 431801 w 1025525"/>
              <a:gd name="connsiteY48" fmla="*/ 949325 h 1179513"/>
              <a:gd name="connsiteX49" fmla="*/ 432798 w 1025525"/>
              <a:gd name="connsiteY49" fmla="*/ 948812 h 1179513"/>
              <a:gd name="connsiteX50" fmla="*/ 431736 w 1025525"/>
              <a:gd name="connsiteY50" fmla="*/ 949325 h 1179513"/>
              <a:gd name="connsiteX51" fmla="*/ 388812 w 1025525"/>
              <a:gd name="connsiteY51" fmla="*/ 917820 h 1179513"/>
              <a:gd name="connsiteX52" fmla="*/ 387620 w 1025525"/>
              <a:gd name="connsiteY52" fmla="*/ 836976 h 1179513"/>
              <a:gd name="connsiteX53" fmla="*/ 262423 w 1025525"/>
              <a:gd name="connsiteY53" fmla="*/ 785854 h 1179513"/>
              <a:gd name="connsiteX54" fmla="*/ 261231 w 1025525"/>
              <a:gd name="connsiteY54" fmla="*/ 763265 h 1179513"/>
              <a:gd name="connsiteX55" fmla="*/ 291039 w 1025525"/>
              <a:gd name="connsiteY55" fmla="*/ 737109 h 1179513"/>
              <a:gd name="connsiteX56" fmla="*/ 291039 w 1025525"/>
              <a:gd name="connsiteY56" fmla="*/ 691932 h 1179513"/>
              <a:gd name="connsiteX57" fmla="*/ 290513 w 1025525"/>
              <a:gd name="connsiteY57" fmla="*/ 691607 h 1179513"/>
              <a:gd name="connsiteX58" fmla="*/ 290513 w 1025525"/>
              <a:gd name="connsiteY58" fmla="*/ 735013 h 1179513"/>
              <a:gd name="connsiteX59" fmla="*/ 261938 w 1025525"/>
              <a:gd name="connsiteY59" fmla="*/ 762001 h 1179513"/>
              <a:gd name="connsiteX60" fmla="*/ 214313 w 1025525"/>
              <a:gd name="connsiteY60" fmla="*/ 768351 h 1179513"/>
              <a:gd name="connsiteX61" fmla="*/ 138113 w 1025525"/>
              <a:gd name="connsiteY61" fmla="*/ 679451 h 1179513"/>
              <a:gd name="connsiteX62" fmla="*/ 39687 w 1025525"/>
              <a:gd name="connsiteY62" fmla="*/ 622301 h 1179513"/>
              <a:gd name="connsiteX63" fmla="*/ 63500 w 1025525"/>
              <a:gd name="connsiteY63" fmla="*/ 600075 h 1179513"/>
              <a:gd name="connsiteX64" fmla="*/ 44450 w 1025525"/>
              <a:gd name="connsiteY64" fmla="*/ 577850 h 1179513"/>
              <a:gd name="connsiteX65" fmla="*/ 0 w 1025525"/>
              <a:gd name="connsiteY65" fmla="*/ 544513 h 1179513"/>
              <a:gd name="connsiteX66" fmla="*/ 9525 w 1025525"/>
              <a:gd name="connsiteY66" fmla="*/ 447675 h 1179513"/>
              <a:gd name="connsiteX67" fmla="*/ 25400 w 1025525"/>
              <a:gd name="connsiteY67" fmla="*/ 407988 h 1179513"/>
              <a:gd name="connsiteX68" fmla="*/ 57150 w 1025525"/>
              <a:gd name="connsiteY68" fmla="*/ 387350 h 1179513"/>
              <a:gd name="connsiteX69" fmla="*/ 85725 w 1025525"/>
              <a:gd name="connsiteY69" fmla="*/ 365125 h 1179513"/>
              <a:gd name="connsiteX70" fmla="*/ 144463 w 1025525"/>
              <a:gd name="connsiteY70" fmla="*/ 331788 h 1179513"/>
              <a:gd name="connsiteX71" fmla="*/ 111125 w 1025525"/>
              <a:gd name="connsiteY71" fmla="*/ 276225 h 1179513"/>
              <a:gd name="connsiteX72" fmla="*/ 150813 w 1025525"/>
              <a:gd name="connsiteY72" fmla="*/ 206375 h 1179513"/>
              <a:gd name="connsiteX73" fmla="*/ 201613 w 1025525"/>
              <a:gd name="connsiteY73" fmla="*/ 258763 h 1179513"/>
              <a:gd name="connsiteX74" fmla="*/ 202396 w 1025525"/>
              <a:gd name="connsiteY74" fmla="*/ 259285 h 1179513"/>
              <a:gd name="connsiteX75" fmla="*/ 268385 w 1025525"/>
              <a:gd name="connsiteY75" fmla="*/ 168227 h 1179513"/>
              <a:gd name="connsiteX76" fmla="*/ 290443 w 1025525"/>
              <a:gd name="connsiteY76" fmla="*/ 162283 h 1179513"/>
              <a:gd name="connsiteX77" fmla="*/ 290443 w 1025525"/>
              <a:gd name="connsiteY77" fmla="*/ 119483 h 1179513"/>
              <a:gd name="connsiteX78" fmla="*/ 266000 w 1025525"/>
              <a:gd name="connsiteY78" fmla="*/ 102244 h 1179513"/>
              <a:gd name="connsiteX79" fmla="*/ 279116 w 1025525"/>
              <a:gd name="connsiteY79" fmla="*/ 29722 h 1179513"/>
              <a:gd name="connsiteX80" fmla="*/ 323829 w 1025525"/>
              <a:gd name="connsiteY80" fmla="*/ 10106 h 1179513"/>
              <a:gd name="connsiteX81" fmla="*/ 404312 w 1025525"/>
              <a:gd name="connsiteY81" fmla="*/ 66578 h 1179513"/>
              <a:gd name="connsiteX82" fmla="*/ 447833 w 1025525"/>
              <a:gd name="connsiteY82" fmla="*/ 6539 h 1179513"/>
              <a:gd name="connsiteX83" fmla="*/ 510431 w 1025525"/>
              <a:gd name="connsiteY83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17814 w 1025525"/>
              <a:gd name="connsiteY4" fmla="*/ 646312 h 1179513"/>
              <a:gd name="connsiteX5" fmla="*/ 217488 w 1025525"/>
              <a:gd name="connsiteY5" fmla="*/ 646113 h 1179513"/>
              <a:gd name="connsiteX6" fmla="*/ 217814 w 1025525"/>
              <a:gd name="connsiteY6" fmla="*/ 646312 h 1179513"/>
              <a:gd name="connsiteX7" fmla="*/ 270586 w 1025525"/>
              <a:gd name="connsiteY7" fmla="*/ 323546 h 1179513"/>
              <a:gd name="connsiteX8" fmla="*/ 314326 w 1025525"/>
              <a:gd name="connsiteY8" fmla="*/ 373063 h 1179513"/>
              <a:gd name="connsiteX9" fmla="*/ 287338 w 1025525"/>
              <a:gd name="connsiteY9" fmla="*/ 385763 h 1179513"/>
              <a:gd name="connsiteX10" fmla="*/ 287621 w 1025525"/>
              <a:gd name="connsiteY10" fmla="*/ 386913 h 1179513"/>
              <a:gd name="connsiteX11" fmla="*/ 316079 w 1025525"/>
              <a:gd name="connsiteY11" fmla="*/ 374499 h 1179513"/>
              <a:gd name="connsiteX12" fmla="*/ 270586 w 1025525"/>
              <a:gd name="connsiteY12" fmla="*/ 323546 h 1179513"/>
              <a:gd name="connsiteX13" fmla="*/ 228454 w 1025525"/>
              <a:gd name="connsiteY13" fmla="*/ 276657 h 1179513"/>
              <a:gd name="connsiteX14" fmla="*/ 229114 w 1025525"/>
              <a:gd name="connsiteY14" fmla="*/ 277097 h 1179513"/>
              <a:gd name="connsiteX15" fmla="*/ 229037 w 1025525"/>
              <a:gd name="connsiteY15" fmla="*/ 277011 h 1179513"/>
              <a:gd name="connsiteX16" fmla="*/ 228454 w 1025525"/>
              <a:gd name="connsiteY16" fmla="*/ 276657 h 1179513"/>
              <a:gd name="connsiteX17" fmla="*/ 510431 w 1025525"/>
              <a:gd name="connsiteY17" fmla="*/ 0 h 1179513"/>
              <a:gd name="connsiteX18" fmla="*/ 496123 w 1025525"/>
              <a:gd name="connsiteY18" fmla="*/ 61822 h 1179513"/>
              <a:gd name="connsiteX19" fmla="*/ 530701 w 1025525"/>
              <a:gd name="connsiteY19" fmla="*/ 96300 h 1179513"/>
              <a:gd name="connsiteX20" fmla="*/ 593895 w 1025525"/>
              <a:gd name="connsiteY20" fmla="*/ 80844 h 1179513"/>
              <a:gd name="connsiteX21" fmla="*/ 669013 w 1025525"/>
              <a:gd name="connsiteY21" fmla="*/ 101056 h 1179513"/>
              <a:gd name="connsiteX22" fmla="*/ 721477 w 1025525"/>
              <a:gd name="connsiteY22" fmla="*/ 309110 h 1179513"/>
              <a:gd name="connsiteX23" fmla="*/ 747112 w 1025525"/>
              <a:gd name="connsiteY23" fmla="*/ 357855 h 1179513"/>
              <a:gd name="connsiteX24" fmla="*/ 744727 w 1025525"/>
              <a:gd name="connsiteY24" fmla="*/ 399466 h 1179513"/>
              <a:gd name="connsiteX25" fmla="*/ 724458 w 1025525"/>
              <a:gd name="connsiteY25" fmla="*/ 421463 h 1179513"/>
              <a:gd name="connsiteX26" fmla="*/ 752478 w 1025525"/>
              <a:gd name="connsiteY26" fmla="*/ 452966 h 1179513"/>
              <a:gd name="connsiteX27" fmla="*/ 776921 w 1025525"/>
              <a:gd name="connsiteY27" fmla="*/ 459504 h 1179513"/>
              <a:gd name="connsiteX28" fmla="*/ 839519 w 1025525"/>
              <a:gd name="connsiteY28" fmla="*/ 540943 h 1179513"/>
              <a:gd name="connsiteX29" fmla="*/ 950407 w 1025525"/>
              <a:gd name="connsiteY29" fmla="*/ 502899 h 1179513"/>
              <a:gd name="connsiteX30" fmla="*/ 1025525 w 1025525"/>
              <a:gd name="connsiteY30" fmla="*/ 615843 h 1179513"/>
              <a:gd name="connsiteX31" fmla="*/ 863366 w 1025525"/>
              <a:gd name="connsiteY31" fmla="*/ 729381 h 1179513"/>
              <a:gd name="connsiteX32" fmla="*/ 861636 w 1025525"/>
              <a:gd name="connsiteY32" fmla="*/ 730035 h 1179513"/>
              <a:gd name="connsiteX33" fmla="*/ 884238 w 1025525"/>
              <a:gd name="connsiteY33" fmla="*/ 755651 h 1179513"/>
              <a:gd name="connsiteX34" fmla="*/ 925513 w 1025525"/>
              <a:gd name="connsiteY34" fmla="*/ 862013 h 1179513"/>
              <a:gd name="connsiteX35" fmla="*/ 908051 w 1025525"/>
              <a:gd name="connsiteY35" fmla="*/ 920750 h 1179513"/>
              <a:gd name="connsiteX36" fmla="*/ 968376 w 1025525"/>
              <a:gd name="connsiteY36" fmla="*/ 1020763 h 1179513"/>
              <a:gd name="connsiteX37" fmla="*/ 925513 w 1025525"/>
              <a:gd name="connsiteY37" fmla="*/ 1082675 h 1179513"/>
              <a:gd name="connsiteX38" fmla="*/ 862013 w 1025525"/>
              <a:gd name="connsiteY38" fmla="*/ 1141413 h 1179513"/>
              <a:gd name="connsiteX39" fmla="*/ 844551 w 1025525"/>
              <a:gd name="connsiteY39" fmla="*/ 1179513 h 1179513"/>
              <a:gd name="connsiteX40" fmla="*/ 809626 w 1025525"/>
              <a:gd name="connsiteY40" fmla="*/ 1160463 h 1179513"/>
              <a:gd name="connsiteX41" fmla="*/ 739776 w 1025525"/>
              <a:gd name="connsiteY41" fmla="*/ 1179513 h 1179513"/>
              <a:gd name="connsiteX42" fmla="*/ 730251 w 1025525"/>
              <a:gd name="connsiteY42" fmla="*/ 1146175 h 1179513"/>
              <a:gd name="connsiteX43" fmla="*/ 509588 w 1025525"/>
              <a:gd name="connsiteY43" fmla="*/ 1179513 h 1179513"/>
              <a:gd name="connsiteX44" fmla="*/ 468313 w 1025525"/>
              <a:gd name="connsiteY44" fmla="*/ 1122363 h 1179513"/>
              <a:gd name="connsiteX45" fmla="*/ 449263 w 1025525"/>
              <a:gd name="connsiteY45" fmla="*/ 1046163 h 1179513"/>
              <a:gd name="connsiteX46" fmla="*/ 414338 w 1025525"/>
              <a:gd name="connsiteY46" fmla="*/ 969963 h 1179513"/>
              <a:gd name="connsiteX47" fmla="*/ 431801 w 1025525"/>
              <a:gd name="connsiteY47" fmla="*/ 949325 h 1179513"/>
              <a:gd name="connsiteX48" fmla="*/ 432798 w 1025525"/>
              <a:gd name="connsiteY48" fmla="*/ 948812 h 1179513"/>
              <a:gd name="connsiteX49" fmla="*/ 431736 w 1025525"/>
              <a:gd name="connsiteY49" fmla="*/ 949325 h 1179513"/>
              <a:gd name="connsiteX50" fmla="*/ 388812 w 1025525"/>
              <a:gd name="connsiteY50" fmla="*/ 917820 h 1179513"/>
              <a:gd name="connsiteX51" fmla="*/ 387620 w 1025525"/>
              <a:gd name="connsiteY51" fmla="*/ 836976 h 1179513"/>
              <a:gd name="connsiteX52" fmla="*/ 262423 w 1025525"/>
              <a:gd name="connsiteY52" fmla="*/ 785854 h 1179513"/>
              <a:gd name="connsiteX53" fmla="*/ 261231 w 1025525"/>
              <a:gd name="connsiteY53" fmla="*/ 763265 h 1179513"/>
              <a:gd name="connsiteX54" fmla="*/ 291039 w 1025525"/>
              <a:gd name="connsiteY54" fmla="*/ 737109 h 1179513"/>
              <a:gd name="connsiteX55" fmla="*/ 291039 w 1025525"/>
              <a:gd name="connsiteY55" fmla="*/ 691932 h 1179513"/>
              <a:gd name="connsiteX56" fmla="*/ 290513 w 1025525"/>
              <a:gd name="connsiteY56" fmla="*/ 691607 h 1179513"/>
              <a:gd name="connsiteX57" fmla="*/ 290513 w 1025525"/>
              <a:gd name="connsiteY57" fmla="*/ 735013 h 1179513"/>
              <a:gd name="connsiteX58" fmla="*/ 261938 w 1025525"/>
              <a:gd name="connsiteY58" fmla="*/ 762001 h 1179513"/>
              <a:gd name="connsiteX59" fmla="*/ 214313 w 1025525"/>
              <a:gd name="connsiteY59" fmla="*/ 768351 h 1179513"/>
              <a:gd name="connsiteX60" fmla="*/ 138113 w 1025525"/>
              <a:gd name="connsiteY60" fmla="*/ 679451 h 1179513"/>
              <a:gd name="connsiteX61" fmla="*/ 39687 w 1025525"/>
              <a:gd name="connsiteY61" fmla="*/ 622301 h 1179513"/>
              <a:gd name="connsiteX62" fmla="*/ 63500 w 1025525"/>
              <a:gd name="connsiteY62" fmla="*/ 600075 h 1179513"/>
              <a:gd name="connsiteX63" fmla="*/ 44450 w 1025525"/>
              <a:gd name="connsiteY63" fmla="*/ 577850 h 1179513"/>
              <a:gd name="connsiteX64" fmla="*/ 0 w 1025525"/>
              <a:gd name="connsiteY64" fmla="*/ 544513 h 1179513"/>
              <a:gd name="connsiteX65" fmla="*/ 9525 w 1025525"/>
              <a:gd name="connsiteY65" fmla="*/ 447675 h 1179513"/>
              <a:gd name="connsiteX66" fmla="*/ 25400 w 1025525"/>
              <a:gd name="connsiteY66" fmla="*/ 407988 h 1179513"/>
              <a:gd name="connsiteX67" fmla="*/ 57150 w 1025525"/>
              <a:gd name="connsiteY67" fmla="*/ 387350 h 1179513"/>
              <a:gd name="connsiteX68" fmla="*/ 85725 w 1025525"/>
              <a:gd name="connsiteY68" fmla="*/ 365125 h 1179513"/>
              <a:gd name="connsiteX69" fmla="*/ 144463 w 1025525"/>
              <a:gd name="connsiteY69" fmla="*/ 331788 h 1179513"/>
              <a:gd name="connsiteX70" fmla="*/ 111125 w 1025525"/>
              <a:gd name="connsiteY70" fmla="*/ 276225 h 1179513"/>
              <a:gd name="connsiteX71" fmla="*/ 150813 w 1025525"/>
              <a:gd name="connsiteY71" fmla="*/ 206375 h 1179513"/>
              <a:gd name="connsiteX72" fmla="*/ 201613 w 1025525"/>
              <a:gd name="connsiteY72" fmla="*/ 258763 h 1179513"/>
              <a:gd name="connsiteX73" fmla="*/ 202396 w 1025525"/>
              <a:gd name="connsiteY73" fmla="*/ 259285 h 1179513"/>
              <a:gd name="connsiteX74" fmla="*/ 268385 w 1025525"/>
              <a:gd name="connsiteY74" fmla="*/ 168227 h 1179513"/>
              <a:gd name="connsiteX75" fmla="*/ 290443 w 1025525"/>
              <a:gd name="connsiteY75" fmla="*/ 162283 h 1179513"/>
              <a:gd name="connsiteX76" fmla="*/ 290443 w 1025525"/>
              <a:gd name="connsiteY76" fmla="*/ 119483 h 1179513"/>
              <a:gd name="connsiteX77" fmla="*/ 266000 w 1025525"/>
              <a:gd name="connsiteY77" fmla="*/ 102244 h 1179513"/>
              <a:gd name="connsiteX78" fmla="*/ 279116 w 1025525"/>
              <a:gd name="connsiteY78" fmla="*/ 29722 h 1179513"/>
              <a:gd name="connsiteX79" fmla="*/ 323829 w 1025525"/>
              <a:gd name="connsiteY79" fmla="*/ 10106 h 1179513"/>
              <a:gd name="connsiteX80" fmla="*/ 404312 w 1025525"/>
              <a:gd name="connsiteY80" fmla="*/ 66578 h 1179513"/>
              <a:gd name="connsiteX81" fmla="*/ 447833 w 1025525"/>
              <a:gd name="connsiteY81" fmla="*/ 6539 h 1179513"/>
              <a:gd name="connsiteX82" fmla="*/ 510431 w 1025525"/>
              <a:gd name="connsiteY82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70586 w 1025525"/>
              <a:gd name="connsiteY4" fmla="*/ 323546 h 1179513"/>
              <a:gd name="connsiteX5" fmla="*/ 314326 w 1025525"/>
              <a:gd name="connsiteY5" fmla="*/ 373063 h 1179513"/>
              <a:gd name="connsiteX6" fmla="*/ 287338 w 1025525"/>
              <a:gd name="connsiteY6" fmla="*/ 385763 h 1179513"/>
              <a:gd name="connsiteX7" fmla="*/ 287621 w 1025525"/>
              <a:gd name="connsiteY7" fmla="*/ 386913 h 1179513"/>
              <a:gd name="connsiteX8" fmla="*/ 316079 w 1025525"/>
              <a:gd name="connsiteY8" fmla="*/ 374499 h 1179513"/>
              <a:gd name="connsiteX9" fmla="*/ 270586 w 1025525"/>
              <a:gd name="connsiteY9" fmla="*/ 323546 h 1179513"/>
              <a:gd name="connsiteX10" fmla="*/ 228454 w 1025525"/>
              <a:gd name="connsiteY10" fmla="*/ 276657 h 1179513"/>
              <a:gd name="connsiteX11" fmla="*/ 229114 w 1025525"/>
              <a:gd name="connsiteY11" fmla="*/ 277097 h 1179513"/>
              <a:gd name="connsiteX12" fmla="*/ 229037 w 1025525"/>
              <a:gd name="connsiteY12" fmla="*/ 277011 h 1179513"/>
              <a:gd name="connsiteX13" fmla="*/ 228454 w 1025525"/>
              <a:gd name="connsiteY13" fmla="*/ 276657 h 1179513"/>
              <a:gd name="connsiteX14" fmla="*/ 510431 w 1025525"/>
              <a:gd name="connsiteY14" fmla="*/ 0 h 1179513"/>
              <a:gd name="connsiteX15" fmla="*/ 496123 w 1025525"/>
              <a:gd name="connsiteY15" fmla="*/ 61822 h 1179513"/>
              <a:gd name="connsiteX16" fmla="*/ 530701 w 1025525"/>
              <a:gd name="connsiteY16" fmla="*/ 96300 h 1179513"/>
              <a:gd name="connsiteX17" fmla="*/ 593895 w 1025525"/>
              <a:gd name="connsiteY17" fmla="*/ 80844 h 1179513"/>
              <a:gd name="connsiteX18" fmla="*/ 669013 w 1025525"/>
              <a:gd name="connsiteY18" fmla="*/ 101056 h 1179513"/>
              <a:gd name="connsiteX19" fmla="*/ 721477 w 1025525"/>
              <a:gd name="connsiteY19" fmla="*/ 309110 h 1179513"/>
              <a:gd name="connsiteX20" fmla="*/ 747112 w 1025525"/>
              <a:gd name="connsiteY20" fmla="*/ 357855 h 1179513"/>
              <a:gd name="connsiteX21" fmla="*/ 744727 w 1025525"/>
              <a:gd name="connsiteY21" fmla="*/ 399466 h 1179513"/>
              <a:gd name="connsiteX22" fmla="*/ 724458 w 1025525"/>
              <a:gd name="connsiteY22" fmla="*/ 421463 h 1179513"/>
              <a:gd name="connsiteX23" fmla="*/ 752478 w 1025525"/>
              <a:gd name="connsiteY23" fmla="*/ 452966 h 1179513"/>
              <a:gd name="connsiteX24" fmla="*/ 776921 w 1025525"/>
              <a:gd name="connsiteY24" fmla="*/ 459504 h 1179513"/>
              <a:gd name="connsiteX25" fmla="*/ 839519 w 1025525"/>
              <a:gd name="connsiteY25" fmla="*/ 540943 h 1179513"/>
              <a:gd name="connsiteX26" fmla="*/ 950407 w 1025525"/>
              <a:gd name="connsiteY26" fmla="*/ 502899 h 1179513"/>
              <a:gd name="connsiteX27" fmla="*/ 1025525 w 1025525"/>
              <a:gd name="connsiteY27" fmla="*/ 615843 h 1179513"/>
              <a:gd name="connsiteX28" fmla="*/ 863366 w 1025525"/>
              <a:gd name="connsiteY28" fmla="*/ 729381 h 1179513"/>
              <a:gd name="connsiteX29" fmla="*/ 861636 w 1025525"/>
              <a:gd name="connsiteY29" fmla="*/ 730035 h 1179513"/>
              <a:gd name="connsiteX30" fmla="*/ 884238 w 1025525"/>
              <a:gd name="connsiteY30" fmla="*/ 755651 h 1179513"/>
              <a:gd name="connsiteX31" fmla="*/ 925513 w 1025525"/>
              <a:gd name="connsiteY31" fmla="*/ 862013 h 1179513"/>
              <a:gd name="connsiteX32" fmla="*/ 908051 w 1025525"/>
              <a:gd name="connsiteY32" fmla="*/ 920750 h 1179513"/>
              <a:gd name="connsiteX33" fmla="*/ 968376 w 1025525"/>
              <a:gd name="connsiteY33" fmla="*/ 1020763 h 1179513"/>
              <a:gd name="connsiteX34" fmla="*/ 925513 w 1025525"/>
              <a:gd name="connsiteY34" fmla="*/ 1082675 h 1179513"/>
              <a:gd name="connsiteX35" fmla="*/ 862013 w 1025525"/>
              <a:gd name="connsiteY35" fmla="*/ 1141413 h 1179513"/>
              <a:gd name="connsiteX36" fmla="*/ 844551 w 1025525"/>
              <a:gd name="connsiteY36" fmla="*/ 1179513 h 1179513"/>
              <a:gd name="connsiteX37" fmla="*/ 809626 w 1025525"/>
              <a:gd name="connsiteY37" fmla="*/ 1160463 h 1179513"/>
              <a:gd name="connsiteX38" fmla="*/ 739776 w 1025525"/>
              <a:gd name="connsiteY38" fmla="*/ 1179513 h 1179513"/>
              <a:gd name="connsiteX39" fmla="*/ 730251 w 1025525"/>
              <a:gd name="connsiteY39" fmla="*/ 1146175 h 1179513"/>
              <a:gd name="connsiteX40" fmla="*/ 509588 w 1025525"/>
              <a:gd name="connsiteY40" fmla="*/ 1179513 h 1179513"/>
              <a:gd name="connsiteX41" fmla="*/ 468313 w 1025525"/>
              <a:gd name="connsiteY41" fmla="*/ 1122363 h 1179513"/>
              <a:gd name="connsiteX42" fmla="*/ 449263 w 1025525"/>
              <a:gd name="connsiteY42" fmla="*/ 1046163 h 1179513"/>
              <a:gd name="connsiteX43" fmla="*/ 414338 w 1025525"/>
              <a:gd name="connsiteY43" fmla="*/ 969963 h 1179513"/>
              <a:gd name="connsiteX44" fmla="*/ 431801 w 1025525"/>
              <a:gd name="connsiteY44" fmla="*/ 949325 h 1179513"/>
              <a:gd name="connsiteX45" fmla="*/ 432798 w 1025525"/>
              <a:gd name="connsiteY45" fmla="*/ 948812 h 1179513"/>
              <a:gd name="connsiteX46" fmla="*/ 431736 w 1025525"/>
              <a:gd name="connsiteY46" fmla="*/ 949325 h 1179513"/>
              <a:gd name="connsiteX47" fmla="*/ 388812 w 1025525"/>
              <a:gd name="connsiteY47" fmla="*/ 917820 h 1179513"/>
              <a:gd name="connsiteX48" fmla="*/ 387620 w 1025525"/>
              <a:gd name="connsiteY48" fmla="*/ 836976 h 1179513"/>
              <a:gd name="connsiteX49" fmla="*/ 262423 w 1025525"/>
              <a:gd name="connsiteY49" fmla="*/ 785854 h 1179513"/>
              <a:gd name="connsiteX50" fmla="*/ 261231 w 1025525"/>
              <a:gd name="connsiteY50" fmla="*/ 763265 h 1179513"/>
              <a:gd name="connsiteX51" fmla="*/ 291039 w 1025525"/>
              <a:gd name="connsiteY51" fmla="*/ 737109 h 1179513"/>
              <a:gd name="connsiteX52" fmla="*/ 291039 w 1025525"/>
              <a:gd name="connsiteY52" fmla="*/ 691932 h 1179513"/>
              <a:gd name="connsiteX53" fmla="*/ 290513 w 1025525"/>
              <a:gd name="connsiteY53" fmla="*/ 691607 h 1179513"/>
              <a:gd name="connsiteX54" fmla="*/ 290513 w 1025525"/>
              <a:gd name="connsiteY54" fmla="*/ 735013 h 1179513"/>
              <a:gd name="connsiteX55" fmla="*/ 261938 w 1025525"/>
              <a:gd name="connsiteY55" fmla="*/ 762001 h 1179513"/>
              <a:gd name="connsiteX56" fmla="*/ 214313 w 1025525"/>
              <a:gd name="connsiteY56" fmla="*/ 768351 h 1179513"/>
              <a:gd name="connsiteX57" fmla="*/ 138113 w 1025525"/>
              <a:gd name="connsiteY57" fmla="*/ 679451 h 1179513"/>
              <a:gd name="connsiteX58" fmla="*/ 39687 w 1025525"/>
              <a:gd name="connsiteY58" fmla="*/ 622301 h 1179513"/>
              <a:gd name="connsiteX59" fmla="*/ 63500 w 1025525"/>
              <a:gd name="connsiteY59" fmla="*/ 600075 h 1179513"/>
              <a:gd name="connsiteX60" fmla="*/ 44450 w 1025525"/>
              <a:gd name="connsiteY60" fmla="*/ 577850 h 1179513"/>
              <a:gd name="connsiteX61" fmla="*/ 0 w 1025525"/>
              <a:gd name="connsiteY61" fmla="*/ 544513 h 1179513"/>
              <a:gd name="connsiteX62" fmla="*/ 9525 w 1025525"/>
              <a:gd name="connsiteY62" fmla="*/ 447675 h 1179513"/>
              <a:gd name="connsiteX63" fmla="*/ 25400 w 1025525"/>
              <a:gd name="connsiteY63" fmla="*/ 407988 h 1179513"/>
              <a:gd name="connsiteX64" fmla="*/ 57150 w 1025525"/>
              <a:gd name="connsiteY64" fmla="*/ 387350 h 1179513"/>
              <a:gd name="connsiteX65" fmla="*/ 85725 w 1025525"/>
              <a:gd name="connsiteY65" fmla="*/ 365125 h 1179513"/>
              <a:gd name="connsiteX66" fmla="*/ 144463 w 1025525"/>
              <a:gd name="connsiteY66" fmla="*/ 331788 h 1179513"/>
              <a:gd name="connsiteX67" fmla="*/ 111125 w 1025525"/>
              <a:gd name="connsiteY67" fmla="*/ 276225 h 1179513"/>
              <a:gd name="connsiteX68" fmla="*/ 150813 w 1025525"/>
              <a:gd name="connsiteY68" fmla="*/ 206375 h 1179513"/>
              <a:gd name="connsiteX69" fmla="*/ 201613 w 1025525"/>
              <a:gd name="connsiteY69" fmla="*/ 258763 h 1179513"/>
              <a:gd name="connsiteX70" fmla="*/ 202396 w 1025525"/>
              <a:gd name="connsiteY70" fmla="*/ 259285 h 1179513"/>
              <a:gd name="connsiteX71" fmla="*/ 268385 w 1025525"/>
              <a:gd name="connsiteY71" fmla="*/ 168227 h 1179513"/>
              <a:gd name="connsiteX72" fmla="*/ 290443 w 1025525"/>
              <a:gd name="connsiteY72" fmla="*/ 162283 h 1179513"/>
              <a:gd name="connsiteX73" fmla="*/ 290443 w 1025525"/>
              <a:gd name="connsiteY73" fmla="*/ 119483 h 1179513"/>
              <a:gd name="connsiteX74" fmla="*/ 266000 w 1025525"/>
              <a:gd name="connsiteY74" fmla="*/ 102244 h 1179513"/>
              <a:gd name="connsiteX75" fmla="*/ 279116 w 1025525"/>
              <a:gd name="connsiteY75" fmla="*/ 29722 h 1179513"/>
              <a:gd name="connsiteX76" fmla="*/ 323829 w 1025525"/>
              <a:gd name="connsiteY76" fmla="*/ 10106 h 1179513"/>
              <a:gd name="connsiteX77" fmla="*/ 404312 w 1025525"/>
              <a:gd name="connsiteY77" fmla="*/ 66578 h 1179513"/>
              <a:gd name="connsiteX78" fmla="*/ 447833 w 1025525"/>
              <a:gd name="connsiteY78" fmla="*/ 6539 h 1179513"/>
              <a:gd name="connsiteX79" fmla="*/ 510431 w 1025525"/>
              <a:gd name="connsiteY79" fmla="*/ 0 h 1179513"/>
              <a:gd name="connsiteX0" fmla="*/ 624452 w 1025525"/>
              <a:gd name="connsiteY0" fmla="*/ 831287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270586 w 1025525"/>
              <a:gd name="connsiteY3" fmla="*/ 323546 h 1179513"/>
              <a:gd name="connsiteX4" fmla="*/ 314326 w 1025525"/>
              <a:gd name="connsiteY4" fmla="*/ 373063 h 1179513"/>
              <a:gd name="connsiteX5" fmla="*/ 287338 w 1025525"/>
              <a:gd name="connsiteY5" fmla="*/ 385763 h 1179513"/>
              <a:gd name="connsiteX6" fmla="*/ 287621 w 1025525"/>
              <a:gd name="connsiteY6" fmla="*/ 386913 h 1179513"/>
              <a:gd name="connsiteX7" fmla="*/ 316079 w 1025525"/>
              <a:gd name="connsiteY7" fmla="*/ 374499 h 1179513"/>
              <a:gd name="connsiteX8" fmla="*/ 270586 w 1025525"/>
              <a:gd name="connsiteY8" fmla="*/ 323546 h 1179513"/>
              <a:gd name="connsiteX9" fmla="*/ 228454 w 1025525"/>
              <a:gd name="connsiteY9" fmla="*/ 276657 h 1179513"/>
              <a:gd name="connsiteX10" fmla="*/ 229114 w 1025525"/>
              <a:gd name="connsiteY10" fmla="*/ 277097 h 1179513"/>
              <a:gd name="connsiteX11" fmla="*/ 229037 w 1025525"/>
              <a:gd name="connsiteY11" fmla="*/ 277011 h 1179513"/>
              <a:gd name="connsiteX12" fmla="*/ 228454 w 1025525"/>
              <a:gd name="connsiteY12" fmla="*/ 276657 h 1179513"/>
              <a:gd name="connsiteX13" fmla="*/ 510431 w 1025525"/>
              <a:gd name="connsiteY13" fmla="*/ 0 h 1179513"/>
              <a:gd name="connsiteX14" fmla="*/ 496123 w 1025525"/>
              <a:gd name="connsiteY14" fmla="*/ 61822 h 1179513"/>
              <a:gd name="connsiteX15" fmla="*/ 530701 w 1025525"/>
              <a:gd name="connsiteY15" fmla="*/ 96300 h 1179513"/>
              <a:gd name="connsiteX16" fmla="*/ 593895 w 1025525"/>
              <a:gd name="connsiteY16" fmla="*/ 80844 h 1179513"/>
              <a:gd name="connsiteX17" fmla="*/ 669013 w 1025525"/>
              <a:gd name="connsiteY17" fmla="*/ 101056 h 1179513"/>
              <a:gd name="connsiteX18" fmla="*/ 721477 w 1025525"/>
              <a:gd name="connsiteY18" fmla="*/ 309110 h 1179513"/>
              <a:gd name="connsiteX19" fmla="*/ 747112 w 1025525"/>
              <a:gd name="connsiteY19" fmla="*/ 357855 h 1179513"/>
              <a:gd name="connsiteX20" fmla="*/ 744727 w 1025525"/>
              <a:gd name="connsiteY20" fmla="*/ 399466 h 1179513"/>
              <a:gd name="connsiteX21" fmla="*/ 724458 w 1025525"/>
              <a:gd name="connsiteY21" fmla="*/ 421463 h 1179513"/>
              <a:gd name="connsiteX22" fmla="*/ 752478 w 1025525"/>
              <a:gd name="connsiteY22" fmla="*/ 452966 h 1179513"/>
              <a:gd name="connsiteX23" fmla="*/ 776921 w 1025525"/>
              <a:gd name="connsiteY23" fmla="*/ 459504 h 1179513"/>
              <a:gd name="connsiteX24" fmla="*/ 839519 w 1025525"/>
              <a:gd name="connsiteY24" fmla="*/ 540943 h 1179513"/>
              <a:gd name="connsiteX25" fmla="*/ 950407 w 1025525"/>
              <a:gd name="connsiteY25" fmla="*/ 502899 h 1179513"/>
              <a:gd name="connsiteX26" fmla="*/ 1025525 w 1025525"/>
              <a:gd name="connsiteY26" fmla="*/ 615843 h 1179513"/>
              <a:gd name="connsiteX27" fmla="*/ 863366 w 1025525"/>
              <a:gd name="connsiteY27" fmla="*/ 729381 h 1179513"/>
              <a:gd name="connsiteX28" fmla="*/ 861636 w 1025525"/>
              <a:gd name="connsiteY28" fmla="*/ 730035 h 1179513"/>
              <a:gd name="connsiteX29" fmla="*/ 884238 w 1025525"/>
              <a:gd name="connsiteY29" fmla="*/ 755651 h 1179513"/>
              <a:gd name="connsiteX30" fmla="*/ 925513 w 1025525"/>
              <a:gd name="connsiteY30" fmla="*/ 862013 h 1179513"/>
              <a:gd name="connsiteX31" fmla="*/ 908051 w 1025525"/>
              <a:gd name="connsiteY31" fmla="*/ 920750 h 1179513"/>
              <a:gd name="connsiteX32" fmla="*/ 968376 w 1025525"/>
              <a:gd name="connsiteY32" fmla="*/ 1020763 h 1179513"/>
              <a:gd name="connsiteX33" fmla="*/ 925513 w 1025525"/>
              <a:gd name="connsiteY33" fmla="*/ 1082675 h 1179513"/>
              <a:gd name="connsiteX34" fmla="*/ 862013 w 1025525"/>
              <a:gd name="connsiteY34" fmla="*/ 1141413 h 1179513"/>
              <a:gd name="connsiteX35" fmla="*/ 844551 w 1025525"/>
              <a:gd name="connsiteY35" fmla="*/ 1179513 h 1179513"/>
              <a:gd name="connsiteX36" fmla="*/ 809626 w 1025525"/>
              <a:gd name="connsiteY36" fmla="*/ 1160463 h 1179513"/>
              <a:gd name="connsiteX37" fmla="*/ 739776 w 1025525"/>
              <a:gd name="connsiteY37" fmla="*/ 1179513 h 1179513"/>
              <a:gd name="connsiteX38" fmla="*/ 730251 w 1025525"/>
              <a:gd name="connsiteY38" fmla="*/ 1146175 h 1179513"/>
              <a:gd name="connsiteX39" fmla="*/ 509588 w 1025525"/>
              <a:gd name="connsiteY39" fmla="*/ 1179513 h 1179513"/>
              <a:gd name="connsiteX40" fmla="*/ 468313 w 1025525"/>
              <a:gd name="connsiteY40" fmla="*/ 1122363 h 1179513"/>
              <a:gd name="connsiteX41" fmla="*/ 449263 w 1025525"/>
              <a:gd name="connsiteY41" fmla="*/ 1046163 h 1179513"/>
              <a:gd name="connsiteX42" fmla="*/ 414338 w 1025525"/>
              <a:gd name="connsiteY42" fmla="*/ 969963 h 1179513"/>
              <a:gd name="connsiteX43" fmla="*/ 431801 w 1025525"/>
              <a:gd name="connsiteY43" fmla="*/ 949325 h 1179513"/>
              <a:gd name="connsiteX44" fmla="*/ 432798 w 1025525"/>
              <a:gd name="connsiteY44" fmla="*/ 948812 h 1179513"/>
              <a:gd name="connsiteX45" fmla="*/ 431736 w 1025525"/>
              <a:gd name="connsiteY45" fmla="*/ 949325 h 1179513"/>
              <a:gd name="connsiteX46" fmla="*/ 388812 w 1025525"/>
              <a:gd name="connsiteY46" fmla="*/ 917820 h 1179513"/>
              <a:gd name="connsiteX47" fmla="*/ 387620 w 1025525"/>
              <a:gd name="connsiteY47" fmla="*/ 836976 h 1179513"/>
              <a:gd name="connsiteX48" fmla="*/ 262423 w 1025525"/>
              <a:gd name="connsiteY48" fmla="*/ 785854 h 1179513"/>
              <a:gd name="connsiteX49" fmla="*/ 261231 w 1025525"/>
              <a:gd name="connsiteY49" fmla="*/ 763265 h 1179513"/>
              <a:gd name="connsiteX50" fmla="*/ 291039 w 1025525"/>
              <a:gd name="connsiteY50" fmla="*/ 737109 h 1179513"/>
              <a:gd name="connsiteX51" fmla="*/ 291039 w 1025525"/>
              <a:gd name="connsiteY51" fmla="*/ 691932 h 1179513"/>
              <a:gd name="connsiteX52" fmla="*/ 290513 w 1025525"/>
              <a:gd name="connsiteY52" fmla="*/ 691607 h 1179513"/>
              <a:gd name="connsiteX53" fmla="*/ 290513 w 1025525"/>
              <a:gd name="connsiteY53" fmla="*/ 735013 h 1179513"/>
              <a:gd name="connsiteX54" fmla="*/ 261938 w 1025525"/>
              <a:gd name="connsiteY54" fmla="*/ 762001 h 1179513"/>
              <a:gd name="connsiteX55" fmla="*/ 214313 w 1025525"/>
              <a:gd name="connsiteY55" fmla="*/ 768351 h 1179513"/>
              <a:gd name="connsiteX56" fmla="*/ 138113 w 1025525"/>
              <a:gd name="connsiteY56" fmla="*/ 679451 h 1179513"/>
              <a:gd name="connsiteX57" fmla="*/ 39687 w 1025525"/>
              <a:gd name="connsiteY57" fmla="*/ 622301 h 1179513"/>
              <a:gd name="connsiteX58" fmla="*/ 63500 w 1025525"/>
              <a:gd name="connsiteY58" fmla="*/ 600075 h 1179513"/>
              <a:gd name="connsiteX59" fmla="*/ 44450 w 1025525"/>
              <a:gd name="connsiteY59" fmla="*/ 577850 h 1179513"/>
              <a:gd name="connsiteX60" fmla="*/ 0 w 1025525"/>
              <a:gd name="connsiteY60" fmla="*/ 544513 h 1179513"/>
              <a:gd name="connsiteX61" fmla="*/ 9525 w 1025525"/>
              <a:gd name="connsiteY61" fmla="*/ 447675 h 1179513"/>
              <a:gd name="connsiteX62" fmla="*/ 25400 w 1025525"/>
              <a:gd name="connsiteY62" fmla="*/ 407988 h 1179513"/>
              <a:gd name="connsiteX63" fmla="*/ 57150 w 1025525"/>
              <a:gd name="connsiteY63" fmla="*/ 387350 h 1179513"/>
              <a:gd name="connsiteX64" fmla="*/ 85725 w 1025525"/>
              <a:gd name="connsiteY64" fmla="*/ 365125 h 1179513"/>
              <a:gd name="connsiteX65" fmla="*/ 144463 w 1025525"/>
              <a:gd name="connsiteY65" fmla="*/ 331788 h 1179513"/>
              <a:gd name="connsiteX66" fmla="*/ 111125 w 1025525"/>
              <a:gd name="connsiteY66" fmla="*/ 276225 h 1179513"/>
              <a:gd name="connsiteX67" fmla="*/ 150813 w 1025525"/>
              <a:gd name="connsiteY67" fmla="*/ 206375 h 1179513"/>
              <a:gd name="connsiteX68" fmla="*/ 201613 w 1025525"/>
              <a:gd name="connsiteY68" fmla="*/ 258763 h 1179513"/>
              <a:gd name="connsiteX69" fmla="*/ 202396 w 1025525"/>
              <a:gd name="connsiteY69" fmla="*/ 259285 h 1179513"/>
              <a:gd name="connsiteX70" fmla="*/ 268385 w 1025525"/>
              <a:gd name="connsiteY70" fmla="*/ 168227 h 1179513"/>
              <a:gd name="connsiteX71" fmla="*/ 290443 w 1025525"/>
              <a:gd name="connsiteY71" fmla="*/ 162283 h 1179513"/>
              <a:gd name="connsiteX72" fmla="*/ 290443 w 1025525"/>
              <a:gd name="connsiteY72" fmla="*/ 119483 h 1179513"/>
              <a:gd name="connsiteX73" fmla="*/ 266000 w 1025525"/>
              <a:gd name="connsiteY73" fmla="*/ 102244 h 1179513"/>
              <a:gd name="connsiteX74" fmla="*/ 279116 w 1025525"/>
              <a:gd name="connsiteY74" fmla="*/ 29722 h 1179513"/>
              <a:gd name="connsiteX75" fmla="*/ 323829 w 1025525"/>
              <a:gd name="connsiteY75" fmla="*/ 10106 h 1179513"/>
              <a:gd name="connsiteX76" fmla="*/ 404312 w 1025525"/>
              <a:gd name="connsiteY76" fmla="*/ 66578 h 1179513"/>
              <a:gd name="connsiteX77" fmla="*/ 447833 w 1025525"/>
              <a:gd name="connsiteY77" fmla="*/ 6539 h 1179513"/>
              <a:gd name="connsiteX78" fmla="*/ 510431 w 1025525"/>
              <a:gd name="connsiteY78" fmla="*/ 0 h 1179513"/>
              <a:gd name="connsiteX0" fmla="*/ 270586 w 1025525"/>
              <a:gd name="connsiteY0" fmla="*/ 323546 h 1179513"/>
              <a:gd name="connsiteX1" fmla="*/ 314326 w 1025525"/>
              <a:gd name="connsiteY1" fmla="*/ 373063 h 1179513"/>
              <a:gd name="connsiteX2" fmla="*/ 287338 w 1025525"/>
              <a:gd name="connsiteY2" fmla="*/ 385763 h 1179513"/>
              <a:gd name="connsiteX3" fmla="*/ 287621 w 1025525"/>
              <a:gd name="connsiteY3" fmla="*/ 386913 h 1179513"/>
              <a:gd name="connsiteX4" fmla="*/ 316079 w 1025525"/>
              <a:gd name="connsiteY4" fmla="*/ 374499 h 1179513"/>
              <a:gd name="connsiteX5" fmla="*/ 270586 w 1025525"/>
              <a:gd name="connsiteY5" fmla="*/ 323546 h 1179513"/>
              <a:gd name="connsiteX6" fmla="*/ 228454 w 1025525"/>
              <a:gd name="connsiteY6" fmla="*/ 276657 h 1179513"/>
              <a:gd name="connsiteX7" fmla="*/ 229114 w 1025525"/>
              <a:gd name="connsiteY7" fmla="*/ 277097 h 1179513"/>
              <a:gd name="connsiteX8" fmla="*/ 229037 w 1025525"/>
              <a:gd name="connsiteY8" fmla="*/ 277011 h 1179513"/>
              <a:gd name="connsiteX9" fmla="*/ 228454 w 1025525"/>
              <a:gd name="connsiteY9" fmla="*/ 276657 h 1179513"/>
              <a:gd name="connsiteX10" fmla="*/ 510431 w 1025525"/>
              <a:gd name="connsiteY10" fmla="*/ 0 h 1179513"/>
              <a:gd name="connsiteX11" fmla="*/ 496123 w 1025525"/>
              <a:gd name="connsiteY11" fmla="*/ 61822 h 1179513"/>
              <a:gd name="connsiteX12" fmla="*/ 530701 w 1025525"/>
              <a:gd name="connsiteY12" fmla="*/ 96300 h 1179513"/>
              <a:gd name="connsiteX13" fmla="*/ 593895 w 1025525"/>
              <a:gd name="connsiteY13" fmla="*/ 80844 h 1179513"/>
              <a:gd name="connsiteX14" fmla="*/ 669013 w 1025525"/>
              <a:gd name="connsiteY14" fmla="*/ 101056 h 1179513"/>
              <a:gd name="connsiteX15" fmla="*/ 721477 w 1025525"/>
              <a:gd name="connsiteY15" fmla="*/ 309110 h 1179513"/>
              <a:gd name="connsiteX16" fmla="*/ 747112 w 1025525"/>
              <a:gd name="connsiteY16" fmla="*/ 357855 h 1179513"/>
              <a:gd name="connsiteX17" fmla="*/ 744727 w 1025525"/>
              <a:gd name="connsiteY17" fmla="*/ 399466 h 1179513"/>
              <a:gd name="connsiteX18" fmla="*/ 724458 w 1025525"/>
              <a:gd name="connsiteY18" fmla="*/ 421463 h 1179513"/>
              <a:gd name="connsiteX19" fmla="*/ 752478 w 1025525"/>
              <a:gd name="connsiteY19" fmla="*/ 452966 h 1179513"/>
              <a:gd name="connsiteX20" fmla="*/ 776921 w 1025525"/>
              <a:gd name="connsiteY20" fmla="*/ 459504 h 1179513"/>
              <a:gd name="connsiteX21" fmla="*/ 839519 w 1025525"/>
              <a:gd name="connsiteY21" fmla="*/ 540943 h 1179513"/>
              <a:gd name="connsiteX22" fmla="*/ 950407 w 1025525"/>
              <a:gd name="connsiteY22" fmla="*/ 502899 h 1179513"/>
              <a:gd name="connsiteX23" fmla="*/ 1025525 w 1025525"/>
              <a:gd name="connsiteY23" fmla="*/ 615843 h 1179513"/>
              <a:gd name="connsiteX24" fmla="*/ 863366 w 1025525"/>
              <a:gd name="connsiteY24" fmla="*/ 729381 h 1179513"/>
              <a:gd name="connsiteX25" fmla="*/ 861636 w 1025525"/>
              <a:gd name="connsiteY25" fmla="*/ 730035 h 1179513"/>
              <a:gd name="connsiteX26" fmla="*/ 884238 w 1025525"/>
              <a:gd name="connsiteY26" fmla="*/ 755651 h 1179513"/>
              <a:gd name="connsiteX27" fmla="*/ 925513 w 1025525"/>
              <a:gd name="connsiteY27" fmla="*/ 862013 h 1179513"/>
              <a:gd name="connsiteX28" fmla="*/ 908051 w 1025525"/>
              <a:gd name="connsiteY28" fmla="*/ 920750 h 1179513"/>
              <a:gd name="connsiteX29" fmla="*/ 968376 w 1025525"/>
              <a:gd name="connsiteY29" fmla="*/ 1020763 h 1179513"/>
              <a:gd name="connsiteX30" fmla="*/ 925513 w 1025525"/>
              <a:gd name="connsiteY30" fmla="*/ 1082675 h 1179513"/>
              <a:gd name="connsiteX31" fmla="*/ 862013 w 1025525"/>
              <a:gd name="connsiteY31" fmla="*/ 1141413 h 1179513"/>
              <a:gd name="connsiteX32" fmla="*/ 844551 w 1025525"/>
              <a:gd name="connsiteY32" fmla="*/ 1179513 h 1179513"/>
              <a:gd name="connsiteX33" fmla="*/ 809626 w 1025525"/>
              <a:gd name="connsiteY33" fmla="*/ 1160463 h 1179513"/>
              <a:gd name="connsiteX34" fmla="*/ 739776 w 1025525"/>
              <a:gd name="connsiteY34" fmla="*/ 1179513 h 1179513"/>
              <a:gd name="connsiteX35" fmla="*/ 730251 w 1025525"/>
              <a:gd name="connsiteY35" fmla="*/ 1146175 h 1179513"/>
              <a:gd name="connsiteX36" fmla="*/ 509588 w 1025525"/>
              <a:gd name="connsiteY36" fmla="*/ 1179513 h 1179513"/>
              <a:gd name="connsiteX37" fmla="*/ 468313 w 1025525"/>
              <a:gd name="connsiteY37" fmla="*/ 1122363 h 1179513"/>
              <a:gd name="connsiteX38" fmla="*/ 449263 w 1025525"/>
              <a:gd name="connsiteY38" fmla="*/ 1046163 h 1179513"/>
              <a:gd name="connsiteX39" fmla="*/ 414338 w 1025525"/>
              <a:gd name="connsiteY39" fmla="*/ 969963 h 1179513"/>
              <a:gd name="connsiteX40" fmla="*/ 431801 w 1025525"/>
              <a:gd name="connsiteY40" fmla="*/ 949325 h 1179513"/>
              <a:gd name="connsiteX41" fmla="*/ 432798 w 1025525"/>
              <a:gd name="connsiteY41" fmla="*/ 948812 h 1179513"/>
              <a:gd name="connsiteX42" fmla="*/ 431736 w 1025525"/>
              <a:gd name="connsiteY42" fmla="*/ 949325 h 1179513"/>
              <a:gd name="connsiteX43" fmla="*/ 388812 w 1025525"/>
              <a:gd name="connsiteY43" fmla="*/ 917820 h 1179513"/>
              <a:gd name="connsiteX44" fmla="*/ 387620 w 1025525"/>
              <a:gd name="connsiteY44" fmla="*/ 836976 h 1179513"/>
              <a:gd name="connsiteX45" fmla="*/ 262423 w 1025525"/>
              <a:gd name="connsiteY45" fmla="*/ 785854 h 1179513"/>
              <a:gd name="connsiteX46" fmla="*/ 261231 w 1025525"/>
              <a:gd name="connsiteY46" fmla="*/ 763265 h 1179513"/>
              <a:gd name="connsiteX47" fmla="*/ 291039 w 1025525"/>
              <a:gd name="connsiteY47" fmla="*/ 737109 h 1179513"/>
              <a:gd name="connsiteX48" fmla="*/ 291039 w 1025525"/>
              <a:gd name="connsiteY48" fmla="*/ 691932 h 1179513"/>
              <a:gd name="connsiteX49" fmla="*/ 290513 w 1025525"/>
              <a:gd name="connsiteY49" fmla="*/ 691607 h 1179513"/>
              <a:gd name="connsiteX50" fmla="*/ 290513 w 1025525"/>
              <a:gd name="connsiteY50" fmla="*/ 735013 h 1179513"/>
              <a:gd name="connsiteX51" fmla="*/ 261938 w 1025525"/>
              <a:gd name="connsiteY51" fmla="*/ 762001 h 1179513"/>
              <a:gd name="connsiteX52" fmla="*/ 214313 w 1025525"/>
              <a:gd name="connsiteY52" fmla="*/ 768351 h 1179513"/>
              <a:gd name="connsiteX53" fmla="*/ 138113 w 1025525"/>
              <a:gd name="connsiteY53" fmla="*/ 679451 h 1179513"/>
              <a:gd name="connsiteX54" fmla="*/ 39687 w 1025525"/>
              <a:gd name="connsiteY54" fmla="*/ 622301 h 1179513"/>
              <a:gd name="connsiteX55" fmla="*/ 63500 w 1025525"/>
              <a:gd name="connsiteY55" fmla="*/ 600075 h 1179513"/>
              <a:gd name="connsiteX56" fmla="*/ 44450 w 1025525"/>
              <a:gd name="connsiteY56" fmla="*/ 577850 h 1179513"/>
              <a:gd name="connsiteX57" fmla="*/ 0 w 1025525"/>
              <a:gd name="connsiteY57" fmla="*/ 544513 h 1179513"/>
              <a:gd name="connsiteX58" fmla="*/ 9525 w 1025525"/>
              <a:gd name="connsiteY58" fmla="*/ 447675 h 1179513"/>
              <a:gd name="connsiteX59" fmla="*/ 25400 w 1025525"/>
              <a:gd name="connsiteY59" fmla="*/ 407988 h 1179513"/>
              <a:gd name="connsiteX60" fmla="*/ 57150 w 1025525"/>
              <a:gd name="connsiteY60" fmla="*/ 387350 h 1179513"/>
              <a:gd name="connsiteX61" fmla="*/ 85725 w 1025525"/>
              <a:gd name="connsiteY61" fmla="*/ 365125 h 1179513"/>
              <a:gd name="connsiteX62" fmla="*/ 144463 w 1025525"/>
              <a:gd name="connsiteY62" fmla="*/ 331788 h 1179513"/>
              <a:gd name="connsiteX63" fmla="*/ 111125 w 1025525"/>
              <a:gd name="connsiteY63" fmla="*/ 276225 h 1179513"/>
              <a:gd name="connsiteX64" fmla="*/ 150813 w 1025525"/>
              <a:gd name="connsiteY64" fmla="*/ 206375 h 1179513"/>
              <a:gd name="connsiteX65" fmla="*/ 201613 w 1025525"/>
              <a:gd name="connsiteY65" fmla="*/ 258763 h 1179513"/>
              <a:gd name="connsiteX66" fmla="*/ 202396 w 1025525"/>
              <a:gd name="connsiteY66" fmla="*/ 259285 h 1179513"/>
              <a:gd name="connsiteX67" fmla="*/ 268385 w 1025525"/>
              <a:gd name="connsiteY67" fmla="*/ 168227 h 1179513"/>
              <a:gd name="connsiteX68" fmla="*/ 290443 w 1025525"/>
              <a:gd name="connsiteY68" fmla="*/ 162283 h 1179513"/>
              <a:gd name="connsiteX69" fmla="*/ 290443 w 1025525"/>
              <a:gd name="connsiteY69" fmla="*/ 119483 h 1179513"/>
              <a:gd name="connsiteX70" fmla="*/ 266000 w 1025525"/>
              <a:gd name="connsiteY70" fmla="*/ 102244 h 1179513"/>
              <a:gd name="connsiteX71" fmla="*/ 279116 w 1025525"/>
              <a:gd name="connsiteY71" fmla="*/ 29722 h 1179513"/>
              <a:gd name="connsiteX72" fmla="*/ 323829 w 1025525"/>
              <a:gd name="connsiteY72" fmla="*/ 10106 h 1179513"/>
              <a:gd name="connsiteX73" fmla="*/ 404312 w 1025525"/>
              <a:gd name="connsiteY73" fmla="*/ 66578 h 1179513"/>
              <a:gd name="connsiteX74" fmla="*/ 447833 w 1025525"/>
              <a:gd name="connsiteY74" fmla="*/ 6539 h 1179513"/>
              <a:gd name="connsiteX75" fmla="*/ 510431 w 1025525"/>
              <a:gd name="connsiteY75" fmla="*/ 0 h 1179513"/>
              <a:gd name="connsiteX0" fmla="*/ 270586 w 1025525"/>
              <a:gd name="connsiteY0" fmla="*/ 323546 h 1179513"/>
              <a:gd name="connsiteX1" fmla="*/ 314326 w 1025525"/>
              <a:gd name="connsiteY1" fmla="*/ 373063 h 1179513"/>
              <a:gd name="connsiteX2" fmla="*/ 287338 w 1025525"/>
              <a:gd name="connsiteY2" fmla="*/ 385763 h 1179513"/>
              <a:gd name="connsiteX3" fmla="*/ 316079 w 1025525"/>
              <a:gd name="connsiteY3" fmla="*/ 374499 h 1179513"/>
              <a:gd name="connsiteX4" fmla="*/ 270586 w 1025525"/>
              <a:gd name="connsiteY4" fmla="*/ 323546 h 1179513"/>
              <a:gd name="connsiteX5" fmla="*/ 228454 w 1025525"/>
              <a:gd name="connsiteY5" fmla="*/ 276657 h 1179513"/>
              <a:gd name="connsiteX6" fmla="*/ 229114 w 1025525"/>
              <a:gd name="connsiteY6" fmla="*/ 277097 h 1179513"/>
              <a:gd name="connsiteX7" fmla="*/ 229037 w 1025525"/>
              <a:gd name="connsiteY7" fmla="*/ 277011 h 1179513"/>
              <a:gd name="connsiteX8" fmla="*/ 228454 w 1025525"/>
              <a:gd name="connsiteY8" fmla="*/ 276657 h 1179513"/>
              <a:gd name="connsiteX9" fmla="*/ 510431 w 1025525"/>
              <a:gd name="connsiteY9" fmla="*/ 0 h 1179513"/>
              <a:gd name="connsiteX10" fmla="*/ 496123 w 1025525"/>
              <a:gd name="connsiteY10" fmla="*/ 61822 h 1179513"/>
              <a:gd name="connsiteX11" fmla="*/ 530701 w 1025525"/>
              <a:gd name="connsiteY11" fmla="*/ 96300 h 1179513"/>
              <a:gd name="connsiteX12" fmla="*/ 593895 w 1025525"/>
              <a:gd name="connsiteY12" fmla="*/ 80844 h 1179513"/>
              <a:gd name="connsiteX13" fmla="*/ 669013 w 1025525"/>
              <a:gd name="connsiteY13" fmla="*/ 101056 h 1179513"/>
              <a:gd name="connsiteX14" fmla="*/ 721477 w 1025525"/>
              <a:gd name="connsiteY14" fmla="*/ 309110 h 1179513"/>
              <a:gd name="connsiteX15" fmla="*/ 747112 w 1025525"/>
              <a:gd name="connsiteY15" fmla="*/ 357855 h 1179513"/>
              <a:gd name="connsiteX16" fmla="*/ 744727 w 1025525"/>
              <a:gd name="connsiteY16" fmla="*/ 399466 h 1179513"/>
              <a:gd name="connsiteX17" fmla="*/ 724458 w 1025525"/>
              <a:gd name="connsiteY17" fmla="*/ 421463 h 1179513"/>
              <a:gd name="connsiteX18" fmla="*/ 752478 w 1025525"/>
              <a:gd name="connsiteY18" fmla="*/ 452966 h 1179513"/>
              <a:gd name="connsiteX19" fmla="*/ 776921 w 1025525"/>
              <a:gd name="connsiteY19" fmla="*/ 459504 h 1179513"/>
              <a:gd name="connsiteX20" fmla="*/ 839519 w 1025525"/>
              <a:gd name="connsiteY20" fmla="*/ 540943 h 1179513"/>
              <a:gd name="connsiteX21" fmla="*/ 950407 w 1025525"/>
              <a:gd name="connsiteY21" fmla="*/ 502899 h 1179513"/>
              <a:gd name="connsiteX22" fmla="*/ 1025525 w 1025525"/>
              <a:gd name="connsiteY22" fmla="*/ 615843 h 1179513"/>
              <a:gd name="connsiteX23" fmla="*/ 863366 w 1025525"/>
              <a:gd name="connsiteY23" fmla="*/ 729381 h 1179513"/>
              <a:gd name="connsiteX24" fmla="*/ 861636 w 1025525"/>
              <a:gd name="connsiteY24" fmla="*/ 730035 h 1179513"/>
              <a:gd name="connsiteX25" fmla="*/ 884238 w 1025525"/>
              <a:gd name="connsiteY25" fmla="*/ 755651 h 1179513"/>
              <a:gd name="connsiteX26" fmla="*/ 925513 w 1025525"/>
              <a:gd name="connsiteY26" fmla="*/ 862013 h 1179513"/>
              <a:gd name="connsiteX27" fmla="*/ 908051 w 1025525"/>
              <a:gd name="connsiteY27" fmla="*/ 920750 h 1179513"/>
              <a:gd name="connsiteX28" fmla="*/ 968376 w 1025525"/>
              <a:gd name="connsiteY28" fmla="*/ 1020763 h 1179513"/>
              <a:gd name="connsiteX29" fmla="*/ 925513 w 1025525"/>
              <a:gd name="connsiteY29" fmla="*/ 1082675 h 1179513"/>
              <a:gd name="connsiteX30" fmla="*/ 862013 w 1025525"/>
              <a:gd name="connsiteY30" fmla="*/ 1141413 h 1179513"/>
              <a:gd name="connsiteX31" fmla="*/ 844551 w 1025525"/>
              <a:gd name="connsiteY31" fmla="*/ 1179513 h 1179513"/>
              <a:gd name="connsiteX32" fmla="*/ 809626 w 1025525"/>
              <a:gd name="connsiteY32" fmla="*/ 1160463 h 1179513"/>
              <a:gd name="connsiteX33" fmla="*/ 739776 w 1025525"/>
              <a:gd name="connsiteY33" fmla="*/ 1179513 h 1179513"/>
              <a:gd name="connsiteX34" fmla="*/ 730251 w 1025525"/>
              <a:gd name="connsiteY34" fmla="*/ 1146175 h 1179513"/>
              <a:gd name="connsiteX35" fmla="*/ 509588 w 1025525"/>
              <a:gd name="connsiteY35" fmla="*/ 1179513 h 1179513"/>
              <a:gd name="connsiteX36" fmla="*/ 468313 w 1025525"/>
              <a:gd name="connsiteY36" fmla="*/ 1122363 h 1179513"/>
              <a:gd name="connsiteX37" fmla="*/ 449263 w 1025525"/>
              <a:gd name="connsiteY37" fmla="*/ 1046163 h 1179513"/>
              <a:gd name="connsiteX38" fmla="*/ 414338 w 1025525"/>
              <a:gd name="connsiteY38" fmla="*/ 969963 h 1179513"/>
              <a:gd name="connsiteX39" fmla="*/ 431801 w 1025525"/>
              <a:gd name="connsiteY39" fmla="*/ 949325 h 1179513"/>
              <a:gd name="connsiteX40" fmla="*/ 432798 w 1025525"/>
              <a:gd name="connsiteY40" fmla="*/ 948812 h 1179513"/>
              <a:gd name="connsiteX41" fmla="*/ 431736 w 1025525"/>
              <a:gd name="connsiteY41" fmla="*/ 949325 h 1179513"/>
              <a:gd name="connsiteX42" fmla="*/ 388812 w 1025525"/>
              <a:gd name="connsiteY42" fmla="*/ 917820 h 1179513"/>
              <a:gd name="connsiteX43" fmla="*/ 387620 w 1025525"/>
              <a:gd name="connsiteY43" fmla="*/ 836976 h 1179513"/>
              <a:gd name="connsiteX44" fmla="*/ 262423 w 1025525"/>
              <a:gd name="connsiteY44" fmla="*/ 785854 h 1179513"/>
              <a:gd name="connsiteX45" fmla="*/ 261231 w 1025525"/>
              <a:gd name="connsiteY45" fmla="*/ 763265 h 1179513"/>
              <a:gd name="connsiteX46" fmla="*/ 291039 w 1025525"/>
              <a:gd name="connsiteY46" fmla="*/ 737109 h 1179513"/>
              <a:gd name="connsiteX47" fmla="*/ 291039 w 1025525"/>
              <a:gd name="connsiteY47" fmla="*/ 691932 h 1179513"/>
              <a:gd name="connsiteX48" fmla="*/ 290513 w 1025525"/>
              <a:gd name="connsiteY48" fmla="*/ 691607 h 1179513"/>
              <a:gd name="connsiteX49" fmla="*/ 290513 w 1025525"/>
              <a:gd name="connsiteY49" fmla="*/ 735013 h 1179513"/>
              <a:gd name="connsiteX50" fmla="*/ 261938 w 1025525"/>
              <a:gd name="connsiteY50" fmla="*/ 762001 h 1179513"/>
              <a:gd name="connsiteX51" fmla="*/ 214313 w 1025525"/>
              <a:gd name="connsiteY51" fmla="*/ 768351 h 1179513"/>
              <a:gd name="connsiteX52" fmla="*/ 138113 w 1025525"/>
              <a:gd name="connsiteY52" fmla="*/ 679451 h 1179513"/>
              <a:gd name="connsiteX53" fmla="*/ 39687 w 1025525"/>
              <a:gd name="connsiteY53" fmla="*/ 622301 h 1179513"/>
              <a:gd name="connsiteX54" fmla="*/ 63500 w 1025525"/>
              <a:gd name="connsiteY54" fmla="*/ 600075 h 1179513"/>
              <a:gd name="connsiteX55" fmla="*/ 44450 w 1025525"/>
              <a:gd name="connsiteY55" fmla="*/ 577850 h 1179513"/>
              <a:gd name="connsiteX56" fmla="*/ 0 w 1025525"/>
              <a:gd name="connsiteY56" fmla="*/ 544513 h 1179513"/>
              <a:gd name="connsiteX57" fmla="*/ 9525 w 1025525"/>
              <a:gd name="connsiteY57" fmla="*/ 447675 h 1179513"/>
              <a:gd name="connsiteX58" fmla="*/ 25400 w 1025525"/>
              <a:gd name="connsiteY58" fmla="*/ 407988 h 1179513"/>
              <a:gd name="connsiteX59" fmla="*/ 57150 w 1025525"/>
              <a:gd name="connsiteY59" fmla="*/ 387350 h 1179513"/>
              <a:gd name="connsiteX60" fmla="*/ 85725 w 1025525"/>
              <a:gd name="connsiteY60" fmla="*/ 365125 h 1179513"/>
              <a:gd name="connsiteX61" fmla="*/ 144463 w 1025525"/>
              <a:gd name="connsiteY61" fmla="*/ 331788 h 1179513"/>
              <a:gd name="connsiteX62" fmla="*/ 111125 w 1025525"/>
              <a:gd name="connsiteY62" fmla="*/ 276225 h 1179513"/>
              <a:gd name="connsiteX63" fmla="*/ 150813 w 1025525"/>
              <a:gd name="connsiteY63" fmla="*/ 206375 h 1179513"/>
              <a:gd name="connsiteX64" fmla="*/ 201613 w 1025525"/>
              <a:gd name="connsiteY64" fmla="*/ 258763 h 1179513"/>
              <a:gd name="connsiteX65" fmla="*/ 202396 w 1025525"/>
              <a:gd name="connsiteY65" fmla="*/ 259285 h 1179513"/>
              <a:gd name="connsiteX66" fmla="*/ 268385 w 1025525"/>
              <a:gd name="connsiteY66" fmla="*/ 168227 h 1179513"/>
              <a:gd name="connsiteX67" fmla="*/ 290443 w 1025525"/>
              <a:gd name="connsiteY67" fmla="*/ 162283 h 1179513"/>
              <a:gd name="connsiteX68" fmla="*/ 290443 w 1025525"/>
              <a:gd name="connsiteY68" fmla="*/ 119483 h 1179513"/>
              <a:gd name="connsiteX69" fmla="*/ 266000 w 1025525"/>
              <a:gd name="connsiteY69" fmla="*/ 102244 h 1179513"/>
              <a:gd name="connsiteX70" fmla="*/ 279116 w 1025525"/>
              <a:gd name="connsiteY70" fmla="*/ 29722 h 1179513"/>
              <a:gd name="connsiteX71" fmla="*/ 323829 w 1025525"/>
              <a:gd name="connsiteY71" fmla="*/ 10106 h 1179513"/>
              <a:gd name="connsiteX72" fmla="*/ 404312 w 1025525"/>
              <a:gd name="connsiteY72" fmla="*/ 66578 h 1179513"/>
              <a:gd name="connsiteX73" fmla="*/ 447833 w 1025525"/>
              <a:gd name="connsiteY73" fmla="*/ 6539 h 1179513"/>
              <a:gd name="connsiteX74" fmla="*/ 510431 w 1025525"/>
              <a:gd name="connsiteY74" fmla="*/ 0 h 1179513"/>
              <a:gd name="connsiteX0" fmla="*/ 270586 w 1025525"/>
              <a:gd name="connsiteY0" fmla="*/ 323546 h 1179513"/>
              <a:gd name="connsiteX1" fmla="*/ 314326 w 1025525"/>
              <a:gd name="connsiteY1" fmla="*/ 373063 h 1179513"/>
              <a:gd name="connsiteX2" fmla="*/ 287338 w 1025525"/>
              <a:gd name="connsiteY2" fmla="*/ 385763 h 1179513"/>
              <a:gd name="connsiteX3" fmla="*/ 270586 w 1025525"/>
              <a:gd name="connsiteY3" fmla="*/ 323546 h 1179513"/>
              <a:gd name="connsiteX4" fmla="*/ 228454 w 1025525"/>
              <a:gd name="connsiteY4" fmla="*/ 276657 h 1179513"/>
              <a:gd name="connsiteX5" fmla="*/ 229114 w 1025525"/>
              <a:gd name="connsiteY5" fmla="*/ 277097 h 1179513"/>
              <a:gd name="connsiteX6" fmla="*/ 229037 w 1025525"/>
              <a:gd name="connsiteY6" fmla="*/ 277011 h 1179513"/>
              <a:gd name="connsiteX7" fmla="*/ 228454 w 1025525"/>
              <a:gd name="connsiteY7" fmla="*/ 276657 h 1179513"/>
              <a:gd name="connsiteX8" fmla="*/ 510431 w 1025525"/>
              <a:gd name="connsiteY8" fmla="*/ 0 h 1179513"/>
              <a:gd name="connsiteX9" fmla="*/ 496123 w 1025525"/>
              <a:gd name="connsiteY9" fmla="*/ 61822 h 1179513"/>
              <a:gd name="connsiteX10" fmla="*/ 530701 w 1025525"/>
              <a:gd name="connsiteY10" fmla="*/ 96300 h 1179513"/>
              <a:gd name="connsiteX11" fmla="*/ 593895 w 1025525"/>
              <a:gd name="connsiteY11" fmla="*/ 80844 h 1179513"/>
              <a:gd name="connsiteX12" fmla="*/ 669013 w 1025525"/>
              <a:gd name="connsiteY12" fmla="*/ 101056 h 1179513"/>
              <a:gd name="connsiteX13" fmla="*/ 721477 w 1025525"/>
              <a:gd name="connsiteY13" fmla="*/ 309110 h 1179513"/>
              <a:gd name="connsiteX14" fmla="*/ 747112 w 1025525"/>
              <a:gd name="connsiteY14" fmla="*/ 357855 h 1179513"/>
              <a:gd name="connsiteX15" fmla="*/ 744727 w 1025525"/>
              <a:gd name="connsiteY15" fmla="*/ 399466 h 1179513"/>
              <a:gd name="connsiteX16" fmla="*/ 724458 w 1025525"/>
              <a:gd name="connsiteY16" fmla="*/ 421463 h 1179513"/>
              <a:gd name="connsiteX17" fmla="*/ 752478 w 1025525"/>
              <a:gd name="connsiteY17" fmla="*/ 452966 h 1179513"/>
              <a:gd name="connsiteX18" fmla="*/ 776921 w 1025525"/>
              <a:gd name="connsiteY18" fmla="*/ 459504 h 1179513"/>
              <a:gd name="connsiteX19" fmla="*/ 839519 w 1025525"/>
              <a:gd name="connsiteY19" fmla="*/ 540943 h 1179513"/>
              <a:gd name="connsiteX20" fmla="*/ 950407 w 1025525"/>
              <a:gd name="connsiteY20" fmla="*/ 502899 h 1179513"/>
              <a:gd name="connsiteX21" fmla="*/ 1025525 w 1025525"/>
              <a:gd name="connsiteY21" fmla="*/ 615843 h 1179513"/>
              <a:gd name="connsiteX22" fmla="*/ 863366 w 1025525"/>
              <a:gd name="connsiteY22" fmla="*/ 729381 h 1179513"/>
              <a:gd name="connsiteX23" fmla="*/ 861636 w 1025525"/>
              <a:gd name="connsiteY23" fmla="*/ 730035 h 1179513"/>
              <a:gd name="connsiteX24" fmla="*/ 884238 w 1025525"/>
              <a:gd name="connsiteY24" fmla="*/ 755651 h 1179513"/>
              <a:gd name="connsiteX25" fmla="*/ 925513 w 1025525"/>
              <a:gd name="connsiteY25" fmla="*/ 862013 h 1179513"/>
              <a:gd name="connsiteX26" fmla="*/ 908051 w 1025525"/>
              <a:gd name="connsiteY26" fmla="*/ 920750 h 1179513"/>
              <a:gd name="connsiteX27" fmla="*/ 968376 w 1025525"/>
              <a:gd name="connsiteY27" fmla="*/ 1020763 h 1179513"/>
              <a:gd name="connsiteX28" fmla="*/ 925513 w 1025525"/>
              <a:gd name="connsiteY28" fmla="*/ 1082675 h 1179513"/>
              <a:gd name="connsiteX29" fmla="*/ 862013 w 1025525"/>
              <a:gd name="connsiteY29" fmla="*/ 1141413 h 1179513"/>
              <a:gd name="connsiteX30" fmla="*/ 844551 w 1025525"/>
              <a:gd name="connsiteY30" fmla="*/ 1179513 h 1179513"/>
              <a:gd name="connsiteX31" fmla="*/ 809626 w 1025525"/>
              <a:gd name="connsiteY31" fmla="*/ 1160463 h 1179513"/>
              <a:gd name="connsiteX32" fmla="*/ 739776 w 1025525"/>
              <a:gd name="connsiteY32" fmla="*/ 1179513 h 1179513"/>
              <a:gd name="connsiteX33" fmla="*/ 730251 w 1025525"/>
              <a:gd name="connsiteY33" fmla="*/ 1146175 h 1179513"/>
              <a:gd name="connsiteX34" fmla="*/ 509588 w 1025525"/>
              <a:gd name="connsiteY34" fmla="*/ 1179513 h 1179513"/>
              <a:gd name="connsiteX35" fmla="*/ 468313 w 1025525"/>
              <a:gd name="connsiteY35" fmla="*/ 1122363 h 1179513"/>
              <a:gd name="connsiteX36" fmla="*/ 449263 w 1025525"/>
              <a:gd name="connsiteY36" fmla="*/ 1046163 h 1179513"/>
              <a:gd name="connsiteX37" fmla="*/ 414338 w 1025525"/>
              <a:gd name="connsiteY37" fmla="*/ 969963 h 1179513"/>
              <a:gd name="connsiteX38" fmla="*/ 431801 w 1025525"/>
              <a:gd name="connsiteY38" fmla="*/ 949325 h 1179513"/>
              <a:gd name="connsiteX39" fmla="*/ 432798 w 1025525"/>
              <a:gd name="connsiteY39" fmla="*/ 948812 h 1179513"/>
              <a:gd name="connsiteX40" fmla="*/ 431736 w 1025525"/>
              <a:gd name="connsiteY40" fmla="*/ 949325 h 1179513"/>
              <a:gd name="connsiteX41" fmla="*/ 388812 w 1025525"/>
              <a:gd name="connsiteY41" fmla="*/ 917820 h 1179513"/>
              <a:gd name="connsiteX42" fmla="*/ 387620 w 1025525"/>
              <a:gd name="connsiteY42" fmla="*/ 836976 h 1179513"/>
              <a:gd name="connsiteX43" fmla="*/ 262423 w 1025525"/>
              <a:gd name="connsiteY43" fmla="*/ 785854 h 1179513"/>
              <a:gd name="connsiteX44" fmla="*/ 261231 w 1025525"/>
              <a:gd name="connsiteY44" fmla="*/ 763265 h 1179513"/>
              <a:gd name="connsiteX45" fmla="*/ 291039 w 1025525"/>
              <a:gd name="connsiteY45" fmla="*/ 737109 h 1179513"/>
              <a:gd name="connsiteX46" fmla="*/ 291039 w 1025525"/>
              <a:gd name="connsiteY46" fmla="*/ 691932 h 1179513"/>
              <a:gd name="connsiteX47" fmla="*/ 290513 w 1025525"/>
              <a:gd name="connsiteY47" fmla="*/ 691607 h 1179513"/>
              <a:gd name="connsiteX48" fmla="*/ 290513 w 1025525"/>
              <a:gd name="connsiteY48" fmla="*/ 735013 h 1179513"/>
              <a:gd name="connsiteX49" fmla="*/ 261938 w 1025525"/>
              <a:gd name="connsiteY49" fmla="*/ 762001 h 1179513"/>
              <a:gd name="connsiteX50" fmla="*/ 214313 w 1025525"/>
              <a:gd name="connsiteY50" fmla="*/ 768351 h 1179513"/>
              <a:gd name="connsiteX51" fmla="*/ 138113 w 1025525"/>
              <a:gd name="connsiteY51" fmla="*/ 679451 h 1179513"/>
              <a:gd name="connsiteX52" fmla="*/ 39687 w 1025525"/>
              <a:gd name="connsiteY52" fmla="*/ 622301 h 1179513"/>
              <a:gd name="connsiteX53" fmla="*/ 63500 w 1025525"/>
              <a:gd name="connsiteY53" fmla="*/ 600075 h 1179513"/>
              <a:gd name="connsiteX54" fmla="*/ 44450 w 1025525"/>
              <a:gd name="connsiteY54" fmla="*/ 577850 h 1179513"/>
              <a:gd name="connsiteX55" fmla="*/ 0 w 1025525"/>
              <a:gd name="connsiteY55" fmla="*/ 544513 h 1179513"/>
              <a:gd name="connsiteX56" fmla="*/ 9525 w 1025525"/>
              <a:gd name="connsiteY56" fmla="*/ 447675 h 1179513"/>
              <a:gd name="connsiteX57" fmla="*/ 25400 w 1025525"/>
              <a:gd name="connsiteY57" fmla="*/ 407988 h 1179513"/>
              <a:gd name="connsiteX58" fmla="*/ 57150 w 1025525"/>
              <a:gd name="connsiteY58" fmla="*/ 387350 h 1179513"/>
              <a:gd name="connsiteX59" fmla="*/ 85725 w 1025525"/>
              <a:gd name="connsiteY59" fmla="*/ 365125 h 1179513"/>
              <a:gd name="connsiteX60" fmla="*/ 144463 w 1025525"/>
              <a:gd name="connsiteY60" fmla="*/ 331788 h 1179513"/>
              <a:gd name="connsiteX61" fmla="*/ 111125 w 1025525"/>
              <a:gd name="connsiteY61" fmla="*/ 276225 h 1179513"/>
              <a:gd name="connsiteX62" fmla="*/ 150813 w 1025525"/>
              <a:gd name="connsiteY62" fmla="*/ 206375 h 1179513"/>
              <a:gd name="connsiteX63" fmla="*/ 201613 w 1025525"/>
              <a:gd name="connsiteY63" fmla="*/ 258763 h 1179513"/>
              <a:gd name="connsiteX64" fmla="*/ 202396 w 1025525"/>
              <a:gd name="connsiteY64" fmla="*/ 259285 h 1179513"/>
              <a:gd name="connsiteX65" fmla="*/ 268385 w 1025525"/>
              <a:gd name="connsiteY65" fmla="*/ 168227 h 1179513"/>
              <a:gd name="connsiteX66" fmla="*/ 290443 w 1025525"/>
              <a:gd name="connsiteY66" fmla="*/ 162283 h 1179513"/>
              <a:gd name="connsiteX67" fmla="*/ 290443 w 1025525"/>
              <a:gd name="connsiteY67" fmla="*/ 119483 h 1179513"/>
              <a:gd name="connsiteX68" fmla="*/ 266000 w 1025525"/>
              <a:gd name="connsiteY68" fmla="*/ 102244 h 1179513"/>
              <a:gd name="connsiteX69" fmla="*/ 279116 w 1025525"/>
              <a:gd name="connsiteY69" fmla="*/ 29722 h 1179513"/>
              <a:gd name="connsiteX70" fmla="*/ 323829 w 1025525"/>
              <a:gd name="connsiteY70" fmla="*/ 10106 h 1179513"/>
              <a:gd name="connsiteX71" fmla="*/ 404312 w 1025525"/>
              <a:gd name="connsiteY71" fmla="*/ 66578 h 1179513"/>
              <a:gd name="connsiteX72" fmla="*/ 447833 w 1025525"/>
              <a:gd name="connsiteY72" fmla="*/ 6539 h 1179513"/>
              <a:gd name="connsiteX73" fmla="*/ 510431 w 1025525"/>
              <a:gd name="connsiteY73" fmla="*/ 0 h 1179513"/>
              <a:gd name="connsiteX0" fmla="*/ 270586 w 1025525"/>
              <a:gd name="connsiteY0" fmla="*/ 323546 h 1179513"/>
              <a:gd name="connsiteX1" fmla="*/ 287338 w 1025525"/>
              <a:gd name="connsiteY1" fmla="*/ 385763 h 1179513"/>
              <a:gd name="connsiteX2" fmla="*/ 270586 w 1025525"/>
              <a:gd name="connsiteY2" fmla="*/ 323546 h 1179513"/>
              <a:gd name="connsiteX3" fmla="*/ 228454 w 1025525"/>
              <a:gd name="connsiteY3" fmla="*/ 276657 h 1179513"/>
              <a:gd name="connsiteX4" fmla="*/ 229114 w 1025525"/>
              <a:gd name="connsiteY4" fmla="*/ 277097 h 1179513"/>
              <a:gd name="connsiteX5" fmla="*/ 229037 w 1025525"/>
              <a:gd name="connsiteY5" fmla="*/ 277011 h 1179513"/>
              <a:gd name="connsiteX6" fmla="*/ 228454 w 1025525"/>
              <a:gd name="connsiteY6" fmla="*/ 276657 h 1179513"/>
              <a:gd name="connsiteX7" fmla="*/ 510431 w 1025525"/>
              <a:gd name="connsiteY7" fmla="*/ 0 h 1179513"/>
              <a:gd name="connsiteX8" fmla="*/ 496123 w 1025525"/>
              <a:gd name="connsiteY8" fmla="*/ 61822 h 1179513"/>
              <a:gd name="connsiteX9" fmla="*/ 530701 w 1025525"/>
              <a:gd name="connsiteY9" fmla="*/ 96300 h 1179513"/>
              <a:gd name="connsiteX10" fmla="*/ 593895 w 1025525"/>
              <a:gd name="connsiteY10" fmla="*/ 80844 h 1179513"/>
              <a:gd name="connsiteX11" fmla="*/ 669013 w 1025525"/>
              <a:gd name="connsiteY11" fmla="*/ 101056 h 1179513"/>
              <a:gd name="connsiteX12" fmla="*/ 721477 w 1025525"/>
              <a:gd name="connsiteY12" fmla="*/ 309110 h 1179513"/>
              <a:gd name="connsiteX13" fmla="*/ 747112 w 1025525"/>
              <a:gd name="connsiteY13" fmla="*/ 357855 h 1179513"/>
              <a:gd name="connsiteX14" fmla="*/ 744727 w 1025525"/>
              <a:gd name="connsiteY14" fmla="*/ 399466 h 1179513"/>
              <a:gd name="connsiteX15" fmla="*/ 724458 w 1025525"/>
              <a:gd name="connsiteY15" fmla="*/ 421463 h 1179513"/>
              <a:gd name="connsiteX16" fmla="*/ 752478 w 1025525"/>
              <a:gd name="connsiteY16" fmla="*/ 452966 h 1179513"/>
              <a:gd name="connsiteX17" fmla="*/ 776921 w 1025525"/>
              <a:gd name="connsiteY17" fmla="*/ 459504 h 1179513"/>
              <a:gd name="connsiteX18" fmla="*/ 839519 w 1025525"/>
              <a:gd name="connsiteY18" fmla="*/ 540943 h 1179513"/>
              <a:gd name="connsiteX19" fmla="*/ 950407 w 1025525"/>
              <a:gd name="connsiteY19" fmla="*/ 502899 h 1179513"/>
              <a:gd name="connsiteX20" fmla="*/ 1025525 w 1025525"/>
              <a:gd name="connsiteY20" fmla="*/ 615843 h 1179513"/>
              <a:gd name="connsiteX21" fmla="*/ 863366 w 1025525"/>
              <a:gd name="connsiteY21" fmla="*/ 729381 h 1179513"/>
              <a:gd name="connsiteX22" fmla="*/ 861636 w 1025525"/>
              <a:gd name="connsiteY22" fmla="*/ 730035 h 1179513"/>
              <a:gd name="connsiteX23" fmla="*/ 884238 w 1025525"/>
              <a:gd name="connsiteY23" fmla="*/ 755651 h 1179513"/>
              <a:gd name="connsiteX24" fmla="*/ 925513 w 1025525"/>
              <a:gd name="connsiteY24" fmla="*/ 862013 h 1179513"/>
              <a:gd name="connsiteX25" fmla="*/ 908051 w 1025525"/>
              <a:gd name="connsiteY25" fmla="*/ 920750 h 1179513"/>
              <a:gd name="connsiteX26" fmla="*/ 968376 w 1025525"/>
              <a:gd name="connsiteY26" fmla="*/ 1020763 h 1179513"/>
              <a:gd name="connsiteX27" fmla="*/ 925513 w 1025525"/>
              <a:gd name="connsiteY27" fmla="*/ 1082675 h 1179513"/>
              <a:gd name="connsiteX28" fmla="*/ 862013 w 1025525"/>
              <a:gd name="connsiteY28" fmla="*/ 1141413 h 1179513"/>
              <a:gd name="connsiteX29" fmla="*/ 844551 w 1025525"/>
              <a:gd name="connsiteY29" fmla="*/ 1179513 h 1179513"/>
              <a:gd name="connsiteX30" fmla="*/ 809626 w 1025525"/>
              <a:gd name="connsiteY30" fmla="*/ 1160463 h 1179513"/>
              <a:gd name="connsiteX31" fmla="*/ 739776 w 1025525"/>
              <a:gd name="connsiteY31" fmla="*/ 1179513 h 1179513"/>
              <a:gd name="connsiteX32" fmla="*/ 730251 w 1025525"/>
              <a:gd name="connsiteY32" fmla="*/ 1146175 h 1179513"/>
              <a:gd name="connsiteX33" fmla="*/ 509588 w 1025525"/>
              <a:gd name="connsiteY33" fmla="*/ 1179513 h 1179513"/>
              <a:gd name="connsiteX34" fmla="*/ 468313 w 1025525"/>
              <a:gd name="connsiteY34" fmla="*/ 1122363 h 1179513"/>
              <a:gd name="connsiteX35" fmla="*/ 449263 w 1025525"/>
              <a:gd name="connsiteY35" fmla="*/ 1046163 h 1179513"/>
              <a:gd name="connsiteX36" fmla="*/ 414338 w 1025525"/>
              <a:gd name="connsiteY36" fmla="*/ 969963 h 1179513"/>
              <a:gd name="connsiteX37" fmla="*/ 431801 w 1025525"/>
              <a:gd name="connsiteY37" fmla="*/ 949325 h 1179513"/>
              <a:gd name="connsiteX38" fmla="*/ 432798 w 1025525"/>
              <a:gd name="connsiteY38" fmla="*/ 948812 h 1179513"/>
              <a:gd name="connsiteX39" fmla="*/ 431736 w 1025525"/>
              <a:gd name="connsiteY39" fmla="*/ 949325 h 1179513"/>
              <a:gd name="connsiteX40" fmla="*/ 388812 w 1025525"/>
              <a:gd name="connsiteY40" fmla="*/ 917820 h 1179513"/>
              <a:gd name="connsiteX41" fmla="*/ 387620 w 1025525"/>
              <a:gd name="connsiteY41" fmla="*/ 836976 h 1179513"/>
              <a:gd name="connsiteX42" fmla="*/ 262423 w 1025525"/>
              <a:gd name="connsiteY42" fmla="*/ 785854 h 1179513"/>
              <a:gd name="connsiteX43" fmla="*/ 261231 w 1025525"/>
              <a:gd name="connsiteY43" fmla="*/ 763265 h 1179513"/>
              <a:gd name="connsiteX44" fmla="*/ 291039 w 1025525"/>
              <a:gd name="connsiteY44" fmla="*/ 737109 h 1179513"/>
              <a:gd name="connsiteX45" fmla="*/ 291039 w 1025525"/>
              <a:gd name="connsiteY45" fmla="*/ 691932 h 1179513"/>
              <a:gd name="connsiteX46" fmla="*/ 290513 w 1025525"/>
              <a:gd name="connsiteY46" fmla="*/ 691607 h 1179513"/>
              <a:gd name="connsiteX47" fmla="*/ 290513 w 1025525"/>
              <a:gd name="connsiteY47" fmla="*/ 735013 h 1179513"/>
              <a:gd name="connsiteX48" fmla="*/ 261938 w 1025525"/>
              <a:gd name="connsiteY48" fmla="*/ 762001 h 1179513"/>
              <a:gd name="connsiteX49" fmla="*/ 214313 w 1025525"/>
              <a:gd name="connsiteY49" fmla="*/ 768351 h 1179513"/>
              <a:gd name="connsiteX50" fmla="*/ 138113 w 1025525"/>
              <a:gd name="connsiteY50" fmla="*/ 679451 h 1179513"/>
              <a:gd name="connsiteX51" fmla="*/ 39687 w 1025525"/>
              <a:gd name="connsiteY51" fmla="*/ 622301 h 1179513"/>
              <a:gd name="connsiteX52" fmla="*/ 63500 w 1025525"/>
              <a:gd name="connsiteY52" fmla="*/ 600075 h 1179513"/>
              <a:gd name="connsiteX53" fmla="*/ 44450 w 1025525"/>
              <a:gd name="connsiteY53" fmla="*/ 577850 h 1179513"/>
              <a:gd name="connsiteX54" fmla="*/ 0 w 1025525"/>
              <a:gd name="connsiteY54" fmla="*/ 544513 h 1179513"/>
              <a:gd name="connsiteX55" fmla="*/ 9525 w 1025525"/>
              <a:gd name="connsiteY55" fmla="*/ 447675 h 1179513"/>
              <a:gd name="connsiteX56" fmla="*/ 25400 w 1025525"/>
              <a:gd name="connsiteY56" fmla="*/ 407988 h 1179513"/>
              <a:gd name="connsiteX57" fmla="*/ 57150 w 1025525"/>
              <a:gd name="connsiteY57" fmla="*/ 387350 h 1179513"/>
              <a:gd name="connsiteX58" fmla="*/ 85725 w 1025525"/>
              <a:gd name="connsiteY58" fmla="*/ 365125 h 1179513"/>
              <a:gd name="connsiteX59" fmla="*/ 144463 w 1025525"/>
              <a:gd name="connsiteY59" fmla="*/ 331788 h 1179513"/>
              <a:gd name="connsiteX60" fmla="*/ 111125 w 1025525"/>
              <a:gd name="connsiteY60" fmla="*/ 276225 h 1179513"/>
              <a:gd name="connsiteX61" fmla="*/ 150813 w 1025525"/>
              <a:gd name="connsiteY61" fmla="*/ 206375 h 1179513"/>
              <a:gd name="connsiteX62" fmla="*/ 201613 w 1025525"/>
              <a:gd name="connsiteY62" fmla="*/ 258763 h 1179513"/>
              <a:gd name="connsiteX63" fmla="*/ 202396 w 1025525"/>
              <a:gd name="connsiteY63" fmla="*/ 259285 h 1179513"/>
              <a:gd name="connsiteX64" fmla="*/ 268385 w 1025525"/>
              <a:gd name="connsiteY64" fmla="*/ 168227 h 1179513"/>
              <a:gd name="connsiteX65" fmla="*/ 290443 w 1025525"/>
              <a:gd name="connsiteY65" fmla="*/ 162283 h 1179513"/>
              <a:gd name="connsiteX66" fmla="*/ 290443 w 1025525"/>
              <a:gd name="connsiteY66" fmla="*/ 119483 h 1179513"/>
              <a:gd name="connsiteX67" fmla="*/ 266000 w 1025525"/>
              <a:gd name="connsiteY67" fmla="*/ 102244 h 1179513"/>
              <a:gd name="connsiteX68" fmla="*/ 279116 w 1025525"/>
              <a:gd name="connsiteY68" fmla="*/ 29722 h 1179513"/>
              <a:gd name="connsiteX69" fmla="*/ 323829 w 1025525"/>
              <a:gd name="connsiteY69" fmla="*/ 10106 h 1179513"/>
              <a:gd name="connsiteX70" fmla="*/ 404312 w 1025525"/>
              <a:gd name="connsiteY70" fmla="*/ 66578 h 1179513"/>
              <a:gd name="connsiteX71" fmla="*/ 447833 w 1025525"/>
              <a:gd name="connsiteY71" fmla="*/ 6539 h 1179513"/>
              <a:gd name="connsiteX72" fmla="*/ 510431 w 1025525"/>
              <a:gd name="connsiteY72" fmla="*/ 0 h 1179513"/>
              <a:gd name="connsiteX0" fmla="*/ 228454 w 1025525"/>
              <a:gd name="connsiteY0" fmla="*/ 276657 h 1179513"/>
              <a:gd name="connsiteX1" fmla="*/ 229114 w 1025525"/>
              <a:gd name="connsiteY1" fmla="*/ 277097 h 1179513"/>
              <a:gd name="connsiteX2" fmla="*/ 229037 w 1025525"/>
              <a:gd name="connsiteY2" fmla="*/ 277011 h 1179513"/>
              <a:gd name="connsiteX3" fmla="*/ 228454 w 1025525"/>
              <a:gd name="connsiteY3" fmla="*/ 276657 h 1179513"/>
              <a:gd name="connsiteX4" fmla="*/ 510431 w 1025525"/>
              <a:gd name="connsiteY4" fmla="*/ 0 h 1179513"/>
              <a:gd name="connsiteX5" fmla="*/ 496123 w 1025525"/>
              <a:gd name="connsiteY5" fmla="*/ 61822 h 1179513"/>
              <a:gd name="connsiteX6" fmla="*/ 530701 w 1025525"/>
              <a:gd name="connsiteY6" fmla="*/ 96300 h 1179513"/>
              <a:gd name="connsiteX7" fmla="*/ 593895 w 1025525"/>
              <a:gd name="connsiteY7" fmla="*/ 80844 h 1179513"/>
              <a:gd name="connsiteX8" fmla="*/ 669013 w 1025525"/>
              <a:gd name="connsiteY8" fmla="*/ 101056 h 1179513"/>
              <a:gd name="connsiteX9" fmla="*/ 721477 w 1025525"/>
              <a:gd name="connsiteY9" fmla="*/ 309110 h 1179513"/>
              <a:gd name="connsiteX10" fmla="*/ 747112 w 1025525"/>
              <a:gd name="connsiteY10" fmla="*/ 357855 h 1179513"/>
              <a:gd name="connsiteX11" fmla="*/ 744727 w 1025525"/>
              <a:gd name="connsiteY11" fmla="*/ 399466 h 1179513"/>
              <a:gd name="connsiteX12" fmla="*/ 724458 w 1025525"/>
              <a:gd name="connsiteY12" fmla="*/ 421463 h 1179513"/>
              <a:gd name="connsiteX13" fmla="*/ 752478 w 1025525"/>
              <a:gd name="connsiteY13" fmla="*/ 452966 h 1179513"/>
              <a:gd name="connsiteX14" fmla="*/ 776921 w 1025525"/>
              <a:gd name="connsiteY14" fmla="*/ 459504 h 1179513"/>
              <a:gd name="connsiteX15" fmla="*/ 839519 w 1025525"/>
              <a:gd name="connsiteY15" fmla="*/ 540943 h 1179513"/>
              <a:gd name="connsiteX16" fmla="*/ 950407 w 1025525"/>
              <a:gd name="connsiteY16" fmla="*/ 502899 h 1179513"/>
              <a:gd name="connsiteX17" fmla="*/ 1025525 w 1025525"/>
              <a:gd name="connsiteY17" fmla="*/ 615843 h 1179513"/>
              <a:gd name="connsiteX18" fmla="*/ 863366 w 1025525"/>
              <a:gd name="connsiteY18" fmla="*/ 729381 h 1179513"/>
              <a:gd name="connsiteX19" fmla="*/ 861636 w 1025525"/>
              <a:gd name="connsiteY19" fmla="*/ 730035 h 1179513"/>
              <a:gd name="connsiteX20" fmla="*/ 884238 w 1025525"/>
              <a:gd name="connsiteY20" fmla="*/ 755651 h 1179513"/>
              <a:gd name="connsiteX21" fmla="*/ 925513 w 1025525"/>
              <a:gd name="connsiteY21" fmla="*/ 862013 h 1179513"/>
              <a:gd name="connsiteX22" fmla="*/ 908051 w 1025525"/>
              <a:gd name="connsiteY22" fmla="*/ 920750 h 1179513"/>
              <a:gd name="connsiteX23" fmla="*/ 968376 w 1025525"/>
              <a:gd name="connsiteY23" fmla="*/ 1020763 h 1179513"/>
              <a:gd name="connsiteX24" fmla="*/ 925513 w 1025525"/>
              <a:gd name="connsiteY24" fmla="*/ 1082675 h 1179513"/>
              <a:gd name="connsiteX25" fmla="*/ 862013 w 1025525"/>
              <a:gd name="connsiteY25" fmla="*/ 1141413 h 1179513"/>
              <a:gd name="connsiteX26" fmla="*/ 844551 w 1025525"/>
              <a:gd name="connsiteY26" fmla="*/ 1179513 h 1179513"/>
              <a:gd name="connsiteX27" fmla="*/ 809626 w 1025525"/>
              <a:gd name="connsiteY27" fmla="*/ 1160463 h 1179513"/>
              <a:gd name="connsiteX28" fmla="*/ 739776 w 1025525"/>
              <a:gd name="connsiteY28" fmla="*/ 1179513 h 1179513"/>
              <a:gd name="connsiteX29" fmla="*/ 730251 w 1025525"/>
              <a:gd name="connsiteY29" fmla="*/ 1146175 h 1179513"/>
              <a:gd name="connsiteX30" fmla="*/ 509588 w 1025525"/>
              <a:gd name="connsiteY30" fmla="*/ 1179513 h 1179513"/>
              <a:gd name="connsiteX31" fmla="*/ 468313 w 1025525"/>
              <a:gd name="connsiteY31" fmla="*/ 1122363 h 1179513"/>
              <a:gd name="connsiteX32" fmla="*/ 449263 w 1025525"/>
              <a:gd name="connsiteY32" fmla="*/ 1046163 h 1179513"/>
              <a:gd name="connsiteX33" fmla="*/ 414338 w 1025525"/>
              <a:gd name="connsiteY33" fmla="*/ 969963 h 1179513"/>
              <a:gd name="connsiteX34" fmla="*/ 431801 w 1025525"/>
              <a:gd name="connsiteY34" fmla="*/ 949325 h 1179513"/>
              <a:gd name="connsiteX35" fmla="*/ 432798 w 1025525"/>
              <a:gd name="connsiteY35" fmla="*/ 948812 h 1179513"/>
              <a:gd name="connsiteX36" fmla="*/ 431736 w 1025525"/>
              <a:gd name="connsiteY36" fmla="*/ 949325 h 1179513"/>
              <a:gd name="connsiteX37" fmla="*/ 388812 w 1025525"/>
              <a:gd name="connsiteY37" fmla="*/ 917820 h 1179513"/>
              <a:gd name="connsiteX38" fmla="*/ 387620 w 1025525"/>
              <a:gd name="connsiteY38" fmla="*/ 836976 h 1179513"/>
              <a:gd name="connsiteX39" fmla="*/ 262423 w 1025525"/>
              <a:gd name="connsiteY39" fmla="*/ 785854 h 1179513"/>
              <a:gd name="connsiteX40" fmla="*/ 261231 w 1025525"/>
              <a:gd name="connsiteY40" fmla="*/ 763265 h 1179513"/>
              <a:gd name="connsiteX41" fmla="*/ 291039 w 1025525"/>
              <a:gd name="connsiteY41" fmla="*/ 737109 h 1179513"/>
              <a:gd name="connsiteX42" fmla="*/ 291039 w 1025525"/>
              <a:gd name="connsiteY42" fmla="*/ 691932 h 1179513"/>
              <a:gd name="connsiteX43" fmla="*/ 290513 w 1025525"/>
              <a:gd name="connsiteY43" fmla="*/ 691607 h 1179513"/>
              <a:gd name="connsiteX44" fmla="*/ 290513 w 1025525"/>
              <a:gd name="connsiteY44" fmla="*/ 735013 h 1179513"/>
              <a:gd name="connsiteX45" fmla="*/ 261938 w 1025525"/>
              <a:gd name="connsiteY45" fmla="*/ 762001 h 1179513"/>
              <a:gd name="connsiteX46" fmla="*/ 214313 w 1025525"/>
              <a:gd name="connsiteY46" fmla="*/ 768351 h 1179513"/>
              <a:gd name="connsiteX47" fmla="*/ 138113 w 1025525"/>
              <a:gd name="connsiteY47" fmla="*/ 679451 h 1179513"/>
              <a:gd name="connsiteX48" fmla="*/ 39687 w 1025525"/>
              <a:gd name="connsiteY48" fmla="*/ 622301 h 1179513"/>
              <a:gd name="connsiteX49" fmla="*/ 63500 w 1025525"/>
              <a:gd name="connsiteY49" fmla="*/ 600075 h 1179513"/>
              <a:gd name="connsiteX50" fmla="*/ 44450 w 1025525"/>
              <a:gd name="connsiteY50" fmla="*/ 577850 h 1179513"/>
              <a:gd name="connsiteX51" fmla="*/ 0 w 1025525"/>
              <a:gd name="connsiteY51" fmla="*/ 544513 h 1179513"/>
              <a:gd name="connsiteX52" fmla="*/ 9525 w 1025525"/>
              <a:gd name="connsiteY52" fmla="*/ 447675 h 1179513"/>
              <a:gd name="connsiteX53" fmla="*/ 25400 w 1025525"/>
              <a:gd name="connsiteY53" fmla="*/ 407988 h 1179513"/>
              <a:gd name="connsiteX54" fmla="*/ 57150 w 1025525"/>
              <a:gd name="connsiteY54" fmla="*/ 387350 h 1179513"/>
              <a:gd name="connsiteX55" fmla="*/ 85725 w 1025525"/>
              <a:gd name="connsiteY55" fmla="*/ 365125 h 1179513"/>
              <a:gd name="connsiteX56" fmla="*/ 144463 w 1025525"/>
              <a:gd name="connsiteY56" fmla="*/ 331788 h 1179513"/>
              <a:gd name="connsiteX57" fmla="*/ 111125 w 1025525"/>
              <a:gd name="connsiteY57" fmla="*/ 276225 h 1179513"/>
              <a:gd name="connsiteX58" fmla="*/ 150813 w 1025525"/>
              <a:gd name="connsiteY58" fmla="*/ 206375 h 1179513"/>
              <a:gd name="connsiteX59" fmla="*/ 201613 w 1025525"/>
              <a:gd name="connsiteY59" fmla="*/ 258763 h 1179513"/>
              <a:gd name="connsiteX60" fmla="*/ 202396 w 1025525"/>
              <a:gd name="connsiteY60" fmla="*/ 259285 h 1179513"/>
              <a:gd name="connsiteX61" fmla="*/ 268385 w 1025525"/>
              <a:gd name="connsiteY61" fmla="*/ 168227 h 1179513"/>
              <a:gd name="connsiteX62" fmla="*/ 290443 w 1025525"/>
              <a:gd name="connsiteY62" fmla="*/ 162283 h 1179513"/>
              <a:gd name="connsiteX63" fmla="*/ 290443 w 1025525"/>
              <a:gd name="connsiteY63" fmla="*/ 119483 h 1179513"/>
              <a:gd name="connsiteX64" fmla="*/ 266000 w 1025525"/>
              <a:gd name="connsiteY64" fmla="*/ 102244 h 1179513"/>
              <a:gd name="connsiteX65" fmla="*/ 279116 w 1025525"/>
              <a:gd name="connsiteY65" fmla="*/ 29722 h 1179513"/>
              <a:gd name="connsiteX66" fmla="*/ 323829 w 1025525"/>
              <a:gd name="connsiteY66" fmla="*/ 10106 h 1179513"/>
              <a:gd name="connsiteX67" fmla="*/ 404312 w 1025525"/>
              <a:gd name="connsiteY67" fmla="*/ 66578 h 1179513"/>
              <a:gd name="connsiteX68" fmla="*/ 447833 w 1025525"/>
              <a:gd name="connsiteY68" fmla="*/ 6539 h 1179513"/>
              <a:gd name="connsiteX69" fmla="*/ 510431 w 1025525"/>
              <a:gd name="connsiteY69" fmla="*/ 0 h 1179513"/>
              <a:gd name="connsiteX0" fmla="*/ 229037 w 1025525"/>
              <a:gd name="connsiteY0" fmla="*/ 277011 h 1179513"/>
              <a:gd name="connsiteX1" fmla="*/ 229114 w 1025525"/>
              <a:gd name="connsiteY1" fmla="*/ 277097 h 1179513"/>
              <a:gd name="connsiteX2" fmla="*/ 229037 w 1025525"/>
              <a:gd name="connsiteY2" fmla="*/ 277011 h 1179513"/>
              <a:gd name="connsiteX3" fmla="*/ 510431 w 1025525"/>
              <a:gd name="connsiteY3" fmla="*/ 0 h 1179513"/>
              <a:gd name="connsiteX4" fmla="*/ 496123 w 1025525"/>
              <a:gd name="connsiteY4" fmla="*/ 61822 h 1179513"/>
              <a:gd name="connsiteX5" fmla="*/ 530701 w 1025525"/>
              <a:gd name="connsiteY5" fmla="*/ 96300 h 1179513"/>
              <a:gd name="connsiteX6" fmla="*/ 593895 w 1025525"/>
              <a:gd name="connsiteY6" fmla="*/ 80844 h 1179513"/>
              <a:gd name="connsiteX7" fmla="*/ 669013 w 1025525"/>
              <a:gd name="connsiteY7" fmla="*/ 101056 h 1179513"/>
              <a:gd name="connsiteX8" fmla="*/ 721477 w 1025525"/>
              <a:gd name="connsiteY8" fmla="*/ 309110 h 1179513"/>
              <a:gd name="connsiteX9" fmla="*/ 747112 w 1025525"/>
              <a:gd name="connsiteY9" fmla="*/ 357855 h 1179513"/>
              <a:gd name="connsiteX10" fmla="*/ 744727 w 1025525"/>
              <a:gd name="connsiteY10" fmla="*/ 399466 h 1179513"/>
              <a:gd name="connsiteX11" fmla="*/ 724458 w 1025525"/>
              <a:gd name="connsiteY11" fmla="*/ 421463 h 1179513"/>
              <a:gd name="connsiteX12" fmla="*/ 752478 w 1025525"/>
              <a:gd name="connsiteY12" fmla="*/ 452966 h 1179513"/>
              <a:gd name="connsiteX13" fmla="*/ 776921 w 1025525"/>
              <a:gd name="connsiteY13" fmla="*/ 459504 h 1179513"/>
              <a:gd name="connsiteX14" fmla="*/ 839519 w 1025525"/>
              <a:gd name="connsiteY14" fmla="*/ 540943 h 1179513"/>
              <a:gd name="connsiteX15" fmla="*/ 950407 w 1025525"/>
              <a:gd name="connsiteY15" fmla="*/ 502899 h 1179513"/>
              <a:gd name="connsiteX16" fmla="*/ 1025525 w 1025525"/>
              <a:gd name="connsiteY16" fmla="*/ 615843 h 1179513"/>
              <a:gd name="connsiteX17" fmla="*/ 863366 w 1025525"/>
              <a:gd name="connsiteY17" fmla="*/ 729381 h 1179513"/>
              <a:gd name="connsiteX18" fmla="*/ 861636 w 1025525"/>
              <a:gd name="connsiteY18" fmla="*/ 730035 h 1179513"/>
              <a:gd name="connsiteX19" fmla="*/ 884238 w 1025525"/>
              <a:gd name="connsiteY19" fmla="*/ 755651 h 1179513"/>
              <a:gd name="connsiteX20" fmla="*/ 925513 w 1025525"/>
              <a:gd name="connsiteY20" fmla="*/ 862013 h 1179513"/>
              <a:gd name="connsiteX21" fmla="*/ 908051 w 1025525"/>
              <a:gd name="connsiteY21" fmla="*/ 920750 h 1179513"/>
              <a:gd name="connsiteX22" fmla="*/ 968376 w 1025525"/>
              <a:gd name="connsiteY22" fmla="*/ 1020763 h 1179513"/>
              <a:gd name="connsiteX23" fmla="*/ 925513 w 1025525"/>
              <a:gd name="connsiteY23" fmla="*/ 1082675 h 1179513"/>
              <a:gd name="connsiteX24" fmla="*/ 862013 w 1025525"/>
              <a:gd name="connsiteY24" fmla="*/ 1141413 h 1179513"/>
              <a:gd name="connsiteX25" fmla="*/ 844551 w 1025525"/>
              <a:gd name="connsiteY25" fmla="*/ 1179513 h 1179513"/>
              <a:gd name="connsiteX26" fmla="*/ 809626 w 1025525"/>
              <a:gd name="connsiteY26" fmla="*/ 1160463 h 1179513"/>
              <a:gd name="connsiteX27" fmla="*/ 739776 w 1025525"/>
              <a:gd name="connsiteY27" fmla="*/ 1179513 h 1179513"/>
              <a:gd name="connsiteX28" fmla="*/ 730251 w 1025525"/>
              <a:gd name="connsiteY28" fmla="*/ 1146175 h 1179513"/>
              <a:gd name="connsiteX29" fmla="*/ 509588 w 1025525"/>
              <a:gd name="connsiteY29" fmla="*/ 1179513 h 1179513"/>
              <a:gd name="connsiteX30" fmla="*/ 468313 w 1025525"/>
              <a:gd name="connsiteY30" fmla="*/ 1122363 h 1179513"/>
              <a:gd name="connsiteX31" fmla="*/ 449263 w 1025525"/>
              <a:gd name="connsiteY31" fmla="*/ 1046163 h 1179513"/>
              <a:gd name="connsiteX32" fmla="*/ 414338 w 1025525"/>
              <a:gd name="connsiteY32" fmla="*/ 969963 h 1179513"/>
              <a:gd name="connsiteX33" fmla="*/ 431801 w 1025525"/>
              <a:gd name="connsiteY33" fmla="*/ 949325 h 1179513"/>
              <a:gd name="connsiteX34" fmla="*/ 432798 w 1025525"/>
              <a:gd name="connsiteY34" fmla="*/ 948812 h 1179513"/>
              <a:gd name="connsiteX35" fmla="*/ 431736 w 1025525"/>
              <a:gd name="connsiteY35" fmla="*/ 949325 h 1179513"/>
              <a:gd name="connsiteX36" fmla="*/ 388812 w 1025525"/>
              <a:gd name="connsiteY36" fmla="*/ 917820 h 1179513"/>
              <a:gd name="connsiteX37" fmla="*/ 387620 w 1025525"/>
              <a:gd name="connsiteY37" fmla="*/ 836976 h 1179513"/>
              <a:gd name="connsiteX38" fmla="*/ 262423 w 1025525"/>
              <a:gd name="connsiteY38" fmla="*/ 785854 h 1179513"/>
              <a:gd name="connsiteX39" fmla="*/ 261231 w 1025525"/>
              <a:gd name="connsiteY39" fmla="*/ 763265 h 1179513"/>
              <a:gd name="connsiteX40" fmla="*/ 291039 w 1025525"/>
              <a:gd name="connsiteY40" fmla="*/ 737109 h 1179513"/>
              <a:gd name="connsiteX41" fmla="*/ 291039 w 1025525"/>
              <a:gd name="connsiteY41" fmla="*/ 691932 h 1179513"/>
              <a:gd name="connsiteX42" fmla="*/ 290513 w 1025525"/>
              <a:gd name="connsiteY42" fmla="*/ 691607 h 1179513"/>
              <a:gd name="connsiteX43" fmla="*/ 290513 w 1025525"/>
              <a:gd name="connsiteY43" fmla="*/ 735013 h 1179513"/>
              <a:gd name="connsiteX44" fmla="*/ 261938 w 1025525"/>
              <a:gd name="connsiteY44" fmla="*/ 762001 h 1179513"/>
              <a:gd name="connsiteX45" fmla="*/ 214313 w 1025525"/>
              <a:gd name="connsiteY45" fmla="*/ 768351 h 1179513"/>
              <a:gd name="connsiteX46" fmla="*/ 138113 w 1025525"/>
              <a:gd name="connsiteY46" fmla="*/ 679451 h 1179513"/>
              <a:gd name="connsiteX47" fmla="*/ 39687 w 1025525"/>
              <a:gd name="connsiteY47" fmla="*/ 622301 h 1179513"/>
              <a:gd name="connsiteX48" fmla="*/ 63500 w 1025525"/>
              <a:gd name="connsiteY48" fmla="*/ 600075 h 1179513"/>
              <a:gd name="connsiteX49" fmla="*/ 44450 w 1025525"/>
              <a:gd name="connsiteY49" fmla="*/ 577850 h 1179513"/>
              <a:gd name="connsiteX50" fmla="*/ 0 w 1025525"/>
              <a:gd name="connsiteY50" fmla="*/ 544513 h 1179513"/>
              <a:gd name="connsiteX51" fmla="*/ 9525 w 1025525"/>
              <a:gd name="connsiteY51" fmla="*/ 447675 h 1179513"/>
              <a:gd name="connsiteX52" fmla="*/ 25400 w 1025525"/>
              <a:gd name="connsiteY52" fmla="*/ 407988 h 1179513"/>
              <a:gd name="connsiteX53" fmla="*/ 57150 w 1025525"/>
              <a:gd name="connsiteY53" fmla="*/ 387350 h 1179513"/>
              <a:gd name="connsiteX54" fmla="*/ 85725 w 1025525"/>
              <a:gd name="connsiteY54" fmla="*/ 365125 h 1179513"/>
              <a:gd name="connsiteX55" fmla="*/ 144463 w 1025525"/>
              <a:gd name="connsiteY55" fmla="*/ 331788 h 1179513"/>
              <a:gd name="connsiteX56" fmla="*/ 111125 w 1025525"/>
              <a:gd name="connsiteY56" fmla="*/ 276225 h 1179513"/>
              <a:gd name="connsiteX57" fmla="*/ 150813 w 1025525"/>
              <a:gd name="connsiteY57" fmla="*/ 206375 h 1179513"/>
              <a:gd name="connsiteX58" fmla="*/ 201613 w 1025525"/>
              <a:gd name="connsiteY58" fmla="*/ 258763 h 1179513"/>
              <a:gd name="connsiteX59" fmla="*/ 202396 w 1025525"/>
              <a:gd name="connsiteY59" fmla="*/ 259285 h 1179513"/>
              <a:gd name="connsiteX60" fmla="*/ 268385 w 1025525"/>
              <a:gd name="connsiteY60" fmla="*/ 168227 h 1179513"/>
              <a:gd name="connsiteX61" fmla="*/ 290443 w 1025525"/>
              <a:gd name="connsiteY61" fmla="*/ 162283 h 1179513"/>
              <a:gd name="connsiteX62" fmla="*/ 290443 w 1025525"/>
              <a:gd name="connsiteY62" fmla="*/ 119483 h 1179513"/>
              <a:gd name="connsiteX63" fmla="*/ 266000 w 1025525"/>
              <a:gd name="connsiteY63" fmla="*/ 102244 h 1179513"/>
              <a:gd name="connsiteX64" fmla="*/ 279116 w 1025525"/>
              <a:gd name="connsiteY64" fmla="*/ 29722 h 1179513"/>
              <a:gd name="connsiteX65" fmla="*/ 323829 w 1025525"/>
              <a:gd name="connsiteY65" fmla="*/ 10106 h 1179513"/>
              <a:gd name="connsiteX66" fmla="*/ 404312 w 1025525"/>
              <a:gd name="connsiteY66" fmla="*/ 66578 h 1179513"/>
              <a:gd name="connsiteX67" fmla="*/ 447833 w 1025525"/>
              <a:gd name="connsiteY67" fmla="*/ 6539 h 1179513"/>
              <a:gd name="connsiteX68" fmla="*/ 510431 w 1025525"/>
              <a:gd name="connsiteY68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91039 w 1025525"/>
              <a:gd name="connsiteY38" fmla="*/ 691932 h 1179513"/>
              <a:gd name="connsiteX39" fmla="*/ 290513 w 1025525"/>
              <a:gd name="connsiteY39" fmla="*/ 691607 h 1179513"/>
              <a:gd name="connsiteX40" fmla="*/ 290513 w 1025525"/>
              <a:gd name="connsiteY40" fmla="*/ 735013 h 1179513"/>
              <a:gd name="connsiteX41" fmla="*/ 261938 w 1025525"/>
              <a:gd name="connsiteY41" fmla="*/ 762001 h 1179513"/>
              <a:gd name="connsiteX42" fmla="*/ 214313 w 1025525"/>
              <a:gd name="connsiteY42" fmla="*/ 768351 h 1179513"/>
              <a:gd name="connsiteX43" fmla="*/ 138113 w 1025525"/>
              <a:gd name="connsiteY43" fmla="*/ 679451 h 1179513"/>
              <a:gd name="connsiteX44" fmla="*/ 39687 w 1025525"/>
              <a:gd name="connsiteY44" fmla="*/ 622301 h 1179513"/>
              <a:gd name="connsiteX45" fmla="*/ 63500 w 1025525"/>
              <a:gd name="connsiteY45" fmla="*/ 600075 h 1179513"/>
              <a:gd name="connsiteX46" fmla="*/ 44450 w 1025525"/>
              <a:gd name="connsiteY46" fmla="*/ 577850 h 1179513"/>
              <a:gd name="connsiteX47" fmla="*/ 0 w 1025525"/>
              <a:gd name="connsiteY47" fmla="*/ 544513 h 1179513"/>
              <a:gd name="connsiteX48" fmla="*/ 9525 w 1025525"/>
              <a:gd name="connsiteY48" fmla="*/ 447675 h 1179513"/>
              <a:gd name="connsiteX49" fmla="*/ 25400 w 1025525"/>
              <a:gd name="connsiteY49" fmla="*/ 407988 h 1179513"/>
              <a:gd name="connsiteX50" fmla="*/ 57150 w 1025525"/>
              <a:gd name="connsiteY50" fmla="*/ 387350 h 1179513"/>
              <a:gd name="connsiteX51" fmla="*/ 85725 w 1025525"/>
              <a:gd name="connsiteY51" fmla="*/ 365125 h 1179513"/>
              <a:gd name="connsiteX52" fmla="*/ 144463 w 1025525"/>
              <a:gd name="connsiteY52" fmla="*/ 331788 h 1179513"/>
              <a:gd name="connsiteX53" fmla="*/ 111125 w 1025525"/>
              <a:gd name="connsiteY53" fmla="*/ 276225 h 1179513"/>
              <a:gd name="connsiteX54" fmla="*/ 150813 w 1025525"/>
              <a:gd name="connsiteY54" fmla="*/ 206375 h 1179513"/>
              <a:gd name="connsiteX55" fmla="*/ 201613 w 1025525"/>
              <a:gd name="connsiteY55" fmla="*/ 258763 h 1179513"/>
              <a:gd name="connsiteX56" fmla="*/ 202396 w 1025525"/>
              <a:gd name="connsiteY56" fmla="*/ 259285 h 1179513"/>
              <a:gd name="connsiteX57" fmla="*/ 268385 w 1025525"/>
              <a:gd name="connsiteY57" fmla="*/ 168227 h 1179513"/>
              <a:gd name="connsiteX58" fmla="*/ 290443 w 1025525"/>
              <a:gd name="connsiteY58" fmla="*/ 162283 h 1179513"/>
              <a:gd name="connsiteX59" fmla="*/ 290443 w 1025525"/>
              <a:gd name="connsiteY59" fmla="*/ 119483 h 1179513"/>
              <a:gd name="connsiteX60" fmla="*/ 266000 w 1025525"/>
              <a:gd name="connsiteY60" fmla="*/ 102244 h 1179513"/>
              <a:gd name="connsiteX61" fmla="*/ 279116 w 1025525"/>
              <a:gd name="connsiteY61" fmla="*/ 29722 h 1179513"/>
              <a:gd name="connsiteX62" fmla="*/ 323829 w 1025525"/>
              <a:gd name="connsiteY62" fmla="*/ 10106 h 1179513"/>
              <a:gd name="connsiteX63" fmla="*/ 404312 w 1025525"/>
              <a:gd name="connsiteY63" fmla="*/ 66578 h 1179513"/>
              <a:gd name="connsiteX64" fmla="*/ 447833 w 1025525"/>
              <a:gd name="connsiteY64" fmla="*/ 6539 h 1179513"/>
              <a:gd name="connsiteX65" fmla="*/ 510431 w 1025525"/>
              <a:gd name="connsiteY65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91039 w 1025525"/>
              <a:gd name="connsiteY38" fmla="*/ 691932 h 1179513"/>
              <a:gd name="connsiteX39" fmla="*/ 290513 w 1025525"/>
              <a:gd name="connsiteY39" fmla="*/ 735013 h 1179513"/>
              <a:gd name="connsiteX40" fmla="*/ 261938 w 1025525"/>
              <a:gd name="connsiteY40" fmla="*/ 762001 h 1179513"/>
              <a:gd name="connsiteX41" fmla="*/ 214313 w 1025525"/>
              <a:gd name="connsiteY41" fmla="*/ 768351 h 1179513"/>
              <a:gd name="connsiteX42" fmla="*/ 138113 w 1025525"/>
              <a:gd name="connsiteY42" fmla="*/ 679451 h 1179513"/>
              <a:gd name="connsiteX43" fmla="*/ 39687 w 1025525"/>
              <a:gd name="connsiteY43" fmla="*/ 622301 h 1179513"/>
              <a:gd name="connsiteX44" fmla="*/ 63500 w 1025525"/>
              <a:gd name="connsiteY44" fmla="*/ 600075 h 1179513"/>
              <a:gd name="connsiteX45" fmla="*/ 44450 w 1025525"/>
              <a:gd name="connsiteY45" fmla="*/ 577850 h 1179513"/>
              <a:gd name="connsiteX46" fmla="*/ 0 w 1025525"/>
              <a:gd name="connsiteY46" fmla="*/ 544513 h 1179513"/>
              <a:gd name="connsiteX47" fmla="*/ 9525 w 1025525"/>
              <a:gd name="connsiteY47" fmla="*/ 447675 h 1179513"/>
              <a:gd name="connsiteX48" fmla="*/ 25400 w 1025525"/>
              <a:gd name="connsiteY48" fmla="*/ 407988 h 1179513"/>
              <a:gd name="connsiteX49" fmla="*/ 57150 w 1025525"/>
              <a:gd name="connsiteY49" fmla="*/ 387350 h 1179513"/>
              <a:gd name="connsiteX50" fmla="*/ 85725 w 1025525"/>
              <a:gd name="connsiteY50" fmla="*/ 365125 h 1179513"/>
              <a:gd name="connsiteX51" fmla="*/ 144463 w 1025525"/>
              <a:gd name="connsiteY51" fmla="*/ 331788 h 1179513"/>
              <a:gd name="connsiteX52" fmla="*/ 111125 w 1025525"/>
              <a:gd name="connsiteY52" fmla="*/ 276225 h 1179513"/>
              <a:gd name="connsiteX53" fmla="*/ 150813 w 1025525"/>
              <a:gd name="connsiteY53" fmla="*/ 206375 h 1179513"/>
              <a:gd name="connsiteX54" fmla="*/ 201613 w 1025525"/>
              <a:gd name="connsiteY54" fmla="*/ 258763 h 1179513"/>
              <a:gd name="connsiteX55" fmla="*/ 202396 w 1025525"/>
              <a:gd name="connsiteY55" fmla="*/ 259285 h 1179513"/>
              <a:gd name="connsiteX56" fmla="*/ 268385 w 1025525"/>
              <a:gd name="connsiteY56" fmla="*/ 168227 h 1179513"/>
              <a:gd name="connsiteX57" fmla="*/ 290443 w 1025525"/>
              <a:gd name="connsiteY57" fmla="*/ 162283 h 1179513"/>
              <a:gd name="connsiteX58" fmla="*/ 290443 w 1025525"/>
              <a:gd name="connsiteY58" fmla="*/ 119483 h 1179513"/>
              <a:gd name="connsiteX59" fmla="*/ 266000 w 1025525"/>
              <a:gd name="connsiteY59" fmla="*/ 102244 h 1179513"/>
              <a:gd name="connsiteX60" fmla="*/ 279116 w 1025525"/>
              <a:gd name="connsiteY60" fmla="*/ 29722 h 1179513"/>
              <a:gd name="connsiteX61" fmla="*/ 323829 w 1025525"/>
              <a:gd name="connsiteY61" fmla="*/ 10106 h 1179513"/>
              <a:gd name="connsiteX62" fmla="*/ 404312 w 1025525"/>
              <a:gd name="connsiteY62" fmla="*/ 66578 h 1179513"/>
              <a:gd name="connsiteX63" fmla="*/ 447833 w 1025525"/>
              <a:gd name="connsiteY63" fmla="*/ 6539 h 1179513"/>
              <a:gd name="connsiteX64" fmla="*/ 510431 w 1025525"/>
              <a:gd name="connsiteY64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90513 w 1025525"/>
              <a:gd name="connsiteY38" fmla="*/ 735013 h 1179513"/>
              <a:gd name="connsiteX39" fmla="*/ 261938 w 1025525"/>
              <a:gd name="connsiteY39" fmla="*/ 762001 h 1179513"/>
              <a:gd name="connsiteX40" fmla="*/ 214313 w 1025525"/>
              <a:gd name="connsiteY40" fmla="*/ 768351 h 1179513"/>
              <a:gd name="connsiteX41" fmla="*/ 138113 w 1025525"/>
              <a:gd name="connsiteY41" fmla="*/ 679451 h 1179513"/>
              <a:gd name="connsiteX42" fmla="*/ 39687 w 1025525"/>
              <a:gd name="connsiteY42" fmla="*/ 622301 h 1179513"/>
              <a:gd name="connsiteX43" fmla="*/ 63500 w 1025525"/>
              <a:gd name="connsiteY43" fmla="*/ 600075 h 1179513"/>
              <a:gd name="connsiteX44" fmla="*/ 44450 w 1025525"/>
              <a:gd name="connsiteY44" fmla="*/ 577850 h 1179513"/>
              <a:gd name="connsiteX45" fmla="*/ 0 w 1025525"/>
              <a:gd name="connsiteY45" fmla="*/ 544513 h 1179513"/>
              <a:gd name="connsiteX46" fmla="*/ 9525 w 1025525"/>
              <a:gd name="connsiteY46" fmla="*/ 447675 h 1179513"/>
              <a:gd name="connsiteX47" fmla="*/ 25400 w 1025525"/>
              <a:gd name="connsiteY47" fmla="*/ 407988 h 1179513"/>
              <a:gd name="connsiteX48" fmla="*/ 57150 w 1025525"/>
              <a:gd name="connsiteY48" fmla="*/ 387350 h 1179513"/>
              <a:gd name="connsiteX49" fmla="*/ 85725 w 1025525"/>
              <a:gd name="connsiteY49" fmla="*/ 365125 h 1179513"/>
              <a:gd name="connsiteX50" fmla="*/ 144463 w 1025525"/>
              <a:gd name="connsiteY50" fmla="*/ 331788 h 1179513"/>
              <a:gd name="connsiteX51" fmla="*/ 111125 w 1025525"/>
              <a:gd name="connsiteY51" fmla="*/ 276225 h 1179513"/>
              <a:gd name="connsiteX52" fmla="*/ 150813 w 1025525"/>
              <a:gd name="connsiteY52" fmla="*/ 206375 h 1179513"/>
              <a:gd name="connsiteX53" fmla="*/ 201613 w 1025525"/>
              <a:gd name="connsiteY53" fmla="*/ 258763 h 1179513"/>
              <a:gd name="connsiteX54" fmla="*/ 202396 w 1025525"/>
              <a:gd name="connsiteY54" fmla="*/ 259285 h 1179513"/>
              <a:gd name="connsiteX55" fmla="*/ 268385 w 1025525"/>
              <a:gd name="connsiteY55" fmla="*/ 168227 h 1179513"/>
              <a:gd name="connsiteX56" fmla="*/ 290443 w 1025525"/>
              <a:gd name="connsiteY56" fmla="*/ 162283 h 1179513"/>
              <a:gd name="connsiteX57" fmla="*/ 290443 w 1025525"/>
              <a:gd name="connsiteY57" fmla="*/ 119483 h 1179513"/>
              <a:gd name="connsiteX58" fmla="*/ 266000 w 1025525"/>
              <a:gd name="connsiteY58" fmla="*/ 102244 h 1179513"/>
              <a:gd name="connsiteX59" fmla="*/ 279116 w 1025525"/>
              <a:gd name="connsiteY59" fmla="*/ 29722 h 1179513"/>
              <a:gd name="connsiteX60" fmla="*/ 323829 w 1025525"/>
              <a:gd name="connsiteY60" fmla="*/ 10106 h 1179513"/>
              <a:gd name="connsiteX61" fmla="*/ 404312 w 1025525"/>
              <a:gd name="connsiteY61" fmla="*/ 66578 h 1179513"/>
              <a:gd name="connsiteX62" fmla="*/ 447833 w 1025525"/>
              <a:gd name="connsiteY62" fmla="*/ 6539 h 1179513"/>
              <a:gd name="connsiteX63" fmla="*/ 510431 w 1025525"/>
              <a:gd name="connsiteY63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61938 w 1025525"/>
              <a:gd name="connsiteY38" fmla="*/ 762001 h 1179513"/>
              <a:gd name="connsiteX39" fmla="*/ 214313 w 1025525"/>
              <a:gd name="connsiteY39" fmla="*/ 768351 h 1179513"/>
              <a:gd name="connsiteX40" fmla="*/ 138113 w 1025525"/>
              <a:gd name="connsiteY40" fmla="*/ 679451 h 1179513"/>
              <a:gd name="connsiteX41" fmla="*/ 39687 w 1025525"/>
              <a:gd name="connsiteY41" fmla="*/ 622301 h 1179513"/>
              <a:gd name="connsiteX42" fmla="*/ 63500 w 1025525"/>
              <a:gd name="connsiteY42" fmla="*/ 600075 h 1179513"/>
              <a:gd name="connsiteX43" fmla="*/ 44450 w 1025525"/>
              <a:gd name="connsiteY43" fmla="*/ 577850 h 1179513"/>
              <a:gd name="connsiteX44" fmla="*/ 0 w 1025525"/>
              <a:gd name="connsiteY44" fmla="*/ 544513 h 1179513"/>
              <a:gd name="connsiteX45" fmla="*/ 9525 w 1025525"/>
              <a:gd name="connsiteY45" fmla="*/ 447675 h 1179513"/>
              <a:gd name="connsiteX46" fmla="*/ 25400 w 1025525"/>
              <a:gd name="connsiteY46" fmla="*/ 407988 h 1179513"/>
              <a:gd name="connsiteX47" fmla="*/ 57150 w 1025525"/>
              <a:gd name="connsiteY47" fmla="*/ 387350 h 1179513"/>
              <a:gd name="connsiteX48" fmla="*/ 85725 w 1025525"/>
              <a:gd name="connsiteY48" fmla="*/ 365125 h 1179513"/>
              <a:gd name="connsiteX49" fmla="*/ 144463 w 1025525"/>
              <a:gd name="connsiteY49" fmla="*/ 331788 h 1179513"/>
              <a:gd name="connsiteX50" fmla="*/ 111125 w 1025525"/>
              <a:gd name="connsiteY50" fmla="*/ 276225 h 1179513"/>
              <a:gd name="connsiteX51" fmla="*/ 150813 w 1025525"/>
              <a:gd name="connsiteY51" fmla="*/ 206375 h 1179513"/>
              <a:gd name="connsiteX52" fmla="*/ 201613 w 1025525"/>
              <a:gd name="connsiteY52" fmla="*/ 258763 h 1179513"/>
              <a:gd name="connsiteX53" fmla="*/ 202396 w 1025525"/>
              <a:gd name="connsiteY53" fmla="*/ 259285 h 1179513"/>
              <a:gd name="connsiteX54" fmla="*/ 268385 w 1025525"/>
              <a:gd name="connsiteY54" fmla="*/ 168227 h 1179513"/>
              <a:gd name="connsiteX55" fmla="*/ 290443 w 1025525"/>
              <a:gd name="connsiteY55" fmla="*/ 162283 h 1179513"/>
              <a:gd name="connsiteX56" fmla="*/ 290443 w 1025525"/>
              <a:gd name="connsiteY56" fmla="*/ 119483 h 1179513"/>
              <a:gd name="connsiteX57" fmla="*/ 266000 w 1025525"/>
              <a:gd name="connsiteY57" fmla="*/ 102244 h 1179513"/>
              <a:gd name="connsiteX58" fmla="*/ 279116 w 1025525"/>
              <a:gd name="connsiteY58" fmla="*/ 29722 h 1179513"/>
              <a:gd name="connsiteX59" fmla="*/ 323829 w 1025525"/>
              <a:gd name="connsiteY59" fmla="*/ 10106 h 1179513"/>
              <a:gd name="connsiteX60" fmla="*/ 404312 w 1025525"/>
              <a:gd name="connsiteY60" fmla="*/ 66578 h 1179513"/>
              <a:gd name="connsiteX61" fmla="*/ 447833 w 1025525"/>
              <a:gd name="connsiteY61" fmla="*/ 6539 h 1179513"/>
              <a:gd name="connsiteX62" fmla="*/ 510431 w 1025525"/>
              <a:gd name="connsiteY62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61938 w 1025525"/>
              <a:gd name="connsiteY37" fmla="*/ 762001 h 1179513"/>
              <a:gd name="connsiteX38" fmla="*/ 214313 w 1025525"/>
              <a:gd name="connsiteY38" fmla="*/ 768351 h 1179513"/>
              <a:gd name="connsiteX39" fmla="*/ 138113 w 1025525"/>
              <a:gd name="connsiteY39" fmla="*/ 679451 h 1179513"/>
              <a:gd name="connsiteX40" fmla="*/ 39687 w 1025525"/>
              <a:gd name="connsiteY40" fmla="*/ 622301 h 1179513"/>
              <a:gd name="connsiteX41" fmla="*/ 63500 w 1025525"/>
              <a:gd name="connsiteY41" fmla="*/ 600075 h 1179513"/>
              <a:gd name="connsiteX42" fmla="*/ 44450 w 1025525"/>
              <a:gd name="connsiteY42" fmla="*/ 577850 h 1179513"/>
              <a:gd name="connsiteX43" fmla="*/ 0 w 1025525"/>
              <a:gd name="connsiteY43" fmla="*/ 544513 h 1179513"/>
              <a:gd name="connsiteX44" fmla="*/ 9525 w 1025525"/>
              <a:gd name="connsiteY44" fmla="*/ 447675 h 1179513"/>
              <a:gd name="connsiteX45" fmla="*/ 25400 w 1025525"/>
              <a:gd name="connsiteY45" fmla="*/ 407988 h 1179513"/>
              <a:gd name="connsiteX46" fmla="*/ 57150 w 1025525"/>
              <a:gd name="connsiteY46" fmla="*/ 387350 h 1179513"/>
              <a:gd name="connsiteX47" fmla="*/ 85725 w 1025525"/>
              <a:gd name="connsiteY47" fmla="*/ 365125 h 1179513"/>
              <a:gd name="connsiteX48" fmla="*/ 144463 w 1025525"/>
              <a:gd name="connsiteY48" fmla="*/ 331788 h 1179513"/>
              <a:gd name="connsiteX49" fmla="*/ 111125 w 1025525"/>
              <a:gd name="connsiteY49" fmla="*/ 276225 h 1179513"/>
              <a:gd name="connsiteX50" fmla="*/ 150813 w 1025525"/>
              <a:gd name="connsiteY50" fmla="*/ 206375 h 1179513"/>
              <a:gd name="connsiteX51" fmla="*/ 201613 w 1025525"/>
              <a:gd name="connsiteY51" fmla="*/ 258763 h 1179513"/>
              <a:gd name="connsiteX52" fmla="*/ 202396 w 1025525"/>
              <a:gd name="connsiteY52" fmla="*/ 259285 h 1179513"/>
              <a:gd name="connsiteX53" fmla="*/ 268385 w 1025525"/>
              <a:gd name="connsiteY53" fmla="*/ 168227 h 1179513"/>
              <a:gd name="connsiteX54" fmla="*/ 290443 w 1025525"/>
              <a:gd name="connsiteY54" fmla="*/ 162283 h 1179513"/>
              <a:gd name="connsiteX55" fmla="*/ 290443 w 1025525"/>
              <a:gd name="connsiteY55" fmla="*/ 119483 h 1179513"/>
              <a:gd name="connsiteX56" fmla="*/ 266000 w 1025525"/>
              <a:gd name="connsiteY56" fmla="*/ 102244 h 1179513"/>
              <a:gd name="connsiteX57" fmla="*/ 279116 w 1025525"/>
              <a:gd name="connsiteY57" fmla="*/ 29722 h 1179513"/>
              <a:gd name="connsiteX58" fmla="*/ 323829 w 1025525"/>
              <a:gd name="connsiteY58" fmla="*/ 10106 h 1179513"/>
              <a:gd name="connsiteX59" fmla="*/ 404312 w 1025525"/>
              <a:gd name="connsiteY59" fmla="*/ 66578 h 1179513"/>
              <a:gd name="connsiteX60" fmla="*/ 447833 w 1025525"/>
              <a:gd name="connsiteY60" fmla="*/ 6539 h 1179513"/>
              <a:gd name="connsiteX61" fmla="*/ 510431 w 1025525"/>
              <a:gd name="connsiteY61" fmla="*/ 0 h 117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025525" h="1179513">
                <a:moveTo>
                  <a:pt x="510431" y="0"/>
                </a:moveTo>
                <a:lnTo>
                  <a:pt x="496123" y="61822"/>
                </a:lnTo>
                <a:lnTo>
                  <a:pt x="530701" y="96300"/>
                </a:lnTo>
                <a:lnTo>
                  <a:pt x="593895" y="80844"/>
                </a:lnTo>
                <a:lnTo>
                  <a:pt x="669013" y="101056"/>
                </a:lnTo>
                <a:lnTo>
                  <a:pt x="721477" y="309110"/>
                </a:lnTo>
                <a:lnTo>
                  <a:pt x="747112" y="357855"/>
                </a:lnTo>
                <a:lnTo>
                  <a:pt x="744727" y="399466"/>
                </a:lnTo>
                <a:lnTo>
                  <a:pt x="724458" y="421463"/>
                </a:lnTo>
                <a:lnTo>
                  <a:pt x="752478" y="452966"/>
                </a:lnTo>
                <a:lnTo>
                  <a:pt x="776921" y="459504"/>
                </a:lnTo>
                <a:lnTo>
                  <a:pt x="839519" y="540943"/>
                </a:lnTo>
                <a:lnTo>
                  <a:pt x="950407" y="502899"/>
                </a:lnTo>
                <a:lnTo>
                  <a:pt x="1025525" y="615843"/>
                </a:lnTo>
                <a:lnTo>
                  <a:pt x="863366" y="729381"/>
                </a:lnTo>
                <a:lnTo>
                  <a:pt x="861636" y="730035"/>
                </a:lnTo>
                <a:lnTo>
                  <a:pt x="884238" y="755651"/>
                </a:lnTo>
                <a:lnTo>
                  <a:pt x="925513" y="862013"/>
                </a:lnTo>
                <a:lnTo>
                  <a:pt x="908051" y="920750"/>
                </a:lnTo>
                <a:lnTo>
                  <a:pt x="968376" y="1020763"/>
                </a:lnTo>
                <a:lnTo>
                  <a:pt x="925513" y="1082675"/>
                </a:lnTo>
                <a:lnTo>
                  <a:pt x="862013" y="1141413"/>
                </a:lnTo>
                <a:lnTo>
                  <a:pt x="844551" y="1179513"/>
                </a:lnTo>
                <a:lnTo>
                  <a:pt x="809626" y="1160463"/>
                </a:lnTo>
                <a:lnTo>
                  <a:pt x="739776" y="1179513"/>
                </a:lnTo>
                <a:lnTo>
                  <a:pt x="730251" y="1146175"/>
                </a:lnTo>
                <a:lnTo>
                  <a:pt x="509588" y="1179513"/>
                </a:lnTo>
                <a:lnTo>
                  <a:pt x="468313" y="1122363"/>
                </a:lnTo>
                <a:lnTo>
                  <a:pt x="449263" y="1046163"/>
                </a:lnTo>
                <a:lnTo>
                  <a:pt x="414338" y="969963"/>
                </a:lnTo>
                <a:lnTo>
                  <a:pt x="431801" y="949325"/>
                </a:lnTo>
                <a:lnTo>
                  <a:pt x="432798" y="948812"/>
                </a:lnTo>
                <a:lnTo>
                  <a:pt x="431736" y="949325"/>
                </a:lnTo>
                <a:lnTo>
                  <a:pt x="388812" y="917820"/>
                </a:lnTo>
                <a:cubicBezTo>
                  <a:pt x="388414" y="890872"/>
                  <a:pt x="388017" y="863924"/>
                  <a:pt x="387620" y="836976"/>
                </a:cubicBezTo>
                <a:lnTo>
                  <a:pt x="262423" y="785854"/>
                </a:lnTo>
                <a:cubicBezTo>
                  <a:pt x="261209" y="764058"/>
                  <a:pt x="261231" y="771598"/>
                  <a:pt x="261231" y="763265"/>
                </a:cubicBezTo>
                <a:lnTo>
                  <a:pt x="261938" y="762001"/>
                </a:lnTo>
                <a:lnTo>
                  <a:pt x="214313" y="768351"/>
                </a:lnTo>
                <a:lnTo>
                  <a:pt x="138113" y="679451"/>
                </a:lnTo>
                <a:lnTo>
                  <a:pt x="39687" y="622301"/>
                </a:lnTo>
                <a:lnTo>
                  <a:pt x="63500" y="600075"/>
                </a:lnTo>
                <a:lnTo>
                  <a:pt x="44450" y="577850"/>
                </a:lnTo>
                <a:lnTo>
                  <a:pt x="0" y="544513"/>
                </a:lnTo>
                <a:lnTo>
                  <a:pt x="9525" y="447675"/>
                </a:lnTo>
                <a:lnTo>
                  <a:pt x="25400" y="407988"/>
                </a:lnTo>
                <a:lnTo>
                  <a:pt x="57150" y="387350"/>
                </a:lnTo>
                <a:lnTo>
                  <a:pt x="85725" y="365125"/>
                </a:lnTo>
                <a:lnTo>
                  <a:pt x="144463" y="331788"/>
                </a:lnTo>
                <a:lnTo>
                  <a:pt x="111125" y="276225"/>
                </a:lnTo>
                <a:lnTo>
                  <a:pt x="150813" y="206375"/>
                </a:lnTo>
                <a:lnTo>
                  <a:pt x="201613" y="258763"/>
                </a:lnTo>
                <a:lnTo>
                  <a:pt x="202396" y="259285"/>
                </a:lnTo>
                <a:lnTo>
                  <a:pt x="268385" y="168227"/>
                </a:lnTo>
                <a:lnTo>
                  <a:pt x="290443" y="162283"/>
                </a:lnTo>
                <a:lnTo>
                  <a:pt x="290443" y="119483"/>
                </a:lnTo>
                <a:lnTo>
                  <a:pt x="266000" y="102244"/>
                </a:lnTo>
                <a:lnTo>
                  <a:pt x="279116" y="29722"/>
                </a:lnTo>
                <a:lnTo>
                  <a:pt x="323829" y="10106"/>
                </a:lnTo>
                <a:lnTo>
                  <a:pt x="404312" y="66578"/>
                </a:lnTo>
                <a:lnTo>
                  <a:pt x="447833" y="6539"/>
                </a:lnTo>
                <a:lnTo>
                  <a:pt x="510431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de-CH"/>
          </a:p>
        </p:txBody>
      </p:sp>
      <p:sp>
        <p:nvSpPr>
          <p:cNvPr id="4100" name="Freeform 3" descr="Diagonal weit nach oben"/>
          <p:cNvSpPr>
            <a:spLocks/>
          </p:cNvSpPr>
          <p:nvPr/>
        </p:nvSpPr>
        <p:spPr bwMode="auto">
          <a:xfrm>
            <a:off x="4406900" y="1506538"/>
            <a:ext cx="2008188" cy="749300"/>
          </a:xfrm>
          <a:custGeom>
            <a:avLst/>
            <a:gdLst>
              <a:gd name="T0" fmla="*/ 0 w 1265"/>
              <a:gd name="T1" fmla="*/ 2147483647 h 472"/>
              <a:gd name="T2" fmla="*/ 2147483647 w 1265"/>
              <a:gd name="T3" fmla="*/ 2147483647 h 472"/>
              <a:gd name="T4" fmla="*/ 2147483647 w 1265"/>
              <a:gd name="T5" fmla="*/ 2147483647 h 472"/>
              <a:gd name="T6" fmla="*/ 2147483647 w 1265"/>
              <a:gd name="T7" fmla="*/ 2147483647 h 472"/>
              <a:gd name="T8" fmla="*/ 2147483647 w 1265"/>
              <a:gd name="T9" fmla="*/ 2147483647 h 472"/>
              <a:gd name="T10" fmla="*/ 2147483647 w 1265"/>
              <a:gd name="T11" fmla="*/ 2147483647 h 472"/>
              <a:gd name="T12" fmla="*/ 2147483647 w 1265"/>
              <a:gd name="T13" fmla="*/ 2147483647 h 472"/>
              <a:gd name="T14" fmla="*/ 2147483647 w 1265"/>
              <a:gd name="T15" fmla="*/ 2147483647 h 472"/>
              <a:gd name="T16" fmla="*/ 2147483647 w 1265"/>
              <a:gd name="T17" fmla="*/ 2147483647 h 472"/>
              <a:gd name="T18" fmla="*/ 2147483647 w 1265"/>
              <a:gd name="T19" fmla="*/ 2147483647 h 472"/>
              <a:gd name="T20" fmla="*/ 2147483647 w 1265"/>
              <a:gd name="T21" fmla="*/ 2147483647 h 472"/>
              <a:gd name="T22" fmla="*/ 2147483647 w 1265"/>
              <a:gd name="T23" fmla="*/ 2147483647 h 472"/>
              <a:gd name="T24" fmla="*/ 2147483647 w 1265"/>
              <a:gd name="T25" fmla="*/ 2147483647 h 472"/>
              <a:gd name="T26" fmla="*/ 2147483647 w 1265"/>
              <a:gd name="T27" fmla="*/ 2147483647 h 472"/>
              <a:gd name="T28" fmla="*/ 2147483647 w 1265"/>
              <a:gd name="T29" fmla="*/ 2147483647 h 472"/>
              <a:gd name="T30" fmla="*/ 2147483647 w 1265"/>
              <a:gd name="T31" fmla="*/ 2147483647 h 472"/>
              <a:gd name="T32" fmla="*/ 2147483647 w 1265"/>
              <a:gd name="T33" fmla="*/ 2147483647 h 472"/>
              <a:gd name="T34" fmla="*/ 2147483647 w 1265"/>
              <a:gd name="T35" fmla="*/ 2147483647 h 472"/>
              <a:gd name="T36" fmla="*/ 2147483647 w 1265"/>
              <a:gd name="T37" fmla="*/ 2147483647 h 472"/>
              <a:gd name="T38" fmla="*/ 2147483647 w 1265"/>
              <a:gd name="T39" fmla="*/ 2147483647 h 472"/>
              <a:gd name="T40" fmla="*/ 2147483647 w 1265"/>
              <a:gd name="T41" fmla="*/ 2147483647 h 472"/>
              <a:gd name="T42" fmla="*/ 2147483647 w 1265"/>
              <a:gd name="T43" fmla="*/ 2147483647 h 472"/>
              <a:gd name="T44" fmla="*/ 2147483647 w 1265"/>
              <a:gd name="T45" fmla="*/ 2147483647 h 472"/>
              <a:gd name="T46" fmla="*/ 2147483647 w 1265"/>
              <a:gd name="T47" fmla="*/ 2147483647 h 472"/>
              <a:gd name="T48" fmla="*/ 2147483647 w 1265"/>
              <a:gd name="T49" fmla="*/ 2147483647 h 472"/>
              <a:gd name="T50" fmla="*/ 2147483647 w 1265"/>
              <a:gd name="T51" fmla="*/ 2147483647 h 472"/>
              <a:gd name="T52" fmla="*/ 2147483647 w 1265"/>
              <a:gd name="T53" fmla="*/ 2147483647 h 472"/>
              <a:gd name="T54" fmla="*/ 2147483647 w 1265"/>
              <a:gd name="T55" fmla="*/ 2147483647 h 472"/>
              <a:gd name="T56" fmla="*/ 2147483647 w 1265"/>
              <a:gd name="T57" fmla="*/ 2147483647 h 472"/>
              <a:gd name="T58" fmla="*/ 2147483647 w 1265"/>
              <a:gd name="T59" fmla="*/ 2147483647 h 472"/>
              <a:gd name="T60" fmla="*/ 2147483647 w 1265"/>
              <a:gd name="T61" fmla="*/ 2147483647 h 472"/>
              <a:gd name="T62" fmla="*/ 2147483647 w 1265"/>
              <a:gd name="T63" fmla="*/ 2147483647 h 472"/>
              <a:gd name="T64" fmla="*/ 2147483647 w 1265"/>
              <a:gd name="T65" fmla="*/ 2147483647 h 472"/>
              <a:gd name="T66" fmla="*/ 2147483647 w 1265"/>
              <a:gd name="T67" fmla="*/ 2147483647 h 472"/>
              <a:gd name="T68" fmla="*/ 2147483647 w 1265"/>
              <a:gd name="T69" fmla="*/ 2147483647 h 472"/>
              <a:gd name="T70" fmla="*/ 2147483647 w 1265"/>
              <a:gd name="T71" fmla="*/ 2147483647 h 472"/>
              <a:gd name="T72" fmla="*/ 2147483647 w 1265"/>
              <a:gd name="T73" fmla="*/ 2147483647 h 472"/>
              <a:gd name="T74" fmla="*/ 2147483647 w 1265"/>
              <a:gd name="T75" fmla="*/ 0 h 472"/>
              <a:gd name="T76" fmla="*/ 0 w 1265"/>
              <a:gd name="T77" fmla="*/ 2147483647 h 47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265"/>
              <a:gd name="T118" fmla="*/ 0 h 472"/>
              <a:gd name="T119" fmla="*/ 1265 w 1265"/>
              <a:gd name="T120" fmla="*/ 472 h 47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265" h="472">
                <a:moveTo>
                  <a:pt x="0" y="5"/>
                </a:moveTo>
                <a:lnTo>
                  <a:pt x="29" y="45"/>
                </a:lnTo>
                <a:lnTo>
                  <a:pt x="30" y="62"/>
                </a:lnTo>
                <a:lnTo>
                  <a:pt x="120" y="127"/>
                </a:lnTo>
                <a:lnTo>
                  <a:pt x="197" y="197"/>
                </a:lnTo>
                <a:lnTo>
                  <a:pt x="271" y="233"/>
                </a:lnTo>
                <a:lnTo>
                  <a:pt x="255" y="271"/>
                </a:lnTo>
                <a:lnTo>
                  <a:pt x="267" y="306"/>
                </a:lnTo>
                <a:lnTo>
                  <a:pt x="300" y="299"/>
                </a:lnTo>
                <a:lnTo>
                  <a:pt x="313" y="330"/>
                </a:lnTo>
                <a:lnTo>
                  <a:pt x="407" y="375"/>
                </a:lnTo>
                <a:lnTo>
                  <a:pt x="432" y="400"/>
                </a:lnTo>
                <a:lnTo>
                  <a:pt x="442" y="437"/>
                </a:lnTo>
                <a:lnTo>
                  <a:pt x="462" y="454"/>
                </a:lnTo>
                <a:lnTo>
                  <a:pt x="540" y="471"/>
                </a:lnTo>
                <a:lnTo>
                  <a:pt x="586" y="460"/>
                </a:lnTo>
                <a:lnTo>
                  <a:pt x="668" y="453"/>
                </a:lnTo>
                <a:lnTo>
                  <a:pt x="713" y="434"/>
                </a:lnTo>
                <a:lnTo>
                  <a:pt x="735" y="386"/>
                </a:lnTo>
                <a:lnTo>
                  <a:pt x="773" y="344"/>
                </a:lnTo>
                <a:lnTo>
                  <a:pt x="774" y="320"/>
                </a:lnTo>
                <a:lnTo>
                  <a:pt x="800" y="326"/>
                </a:lnTo>
                <a:lnTo>
                  <a:pt x="827" y="316"/>
                </a:lnTo>
                <a:lnTo>
                  <a:pt x="840" y="354"/>
                </a:lnTo>
                <a:lnTo>
                  <a:pt x="906" y="392"/>
                </a:lnTo>
                <a:lnTo>
                  <a:pt x="984" y="397"/>
                </a:lnTo>
                <a:lnTo>
                  <a:pt x="1053" y="359"/>
                </a:lnTo>
                <a:lnTo>
                  <a:pt x="1068" y="361"/>
                </a:lnTo>
                <a:lnTo>
                  <a:pt x="1113" y="301"/>
                </a:lnTo>
                <a:lnTo>
                  <a:pt x="1138" y="284"/>
                </a:lnTo>
                <a:lnTo>
                  <a:pt x="1161" y="283"/>
                </a:lnTo>
                <a:lnTo>
                  <a:pt x="1162" y="303"/>
                </a:lnTo>
                <a:lnTo>
                  <a:pt x="1143" y="306"/>
                </a:lnTo>
                <a:lnTo>
                  <a:pt x="1130" y="339"/>
                </a:lnTo>
                <a:lnTo>
                  <a:pt x="1182" y="400"/>
                </a:lnTo>
                <a:lnTo>
                  <a:pt x="1226" y="339"/>
                </a:lnTo>
                <a:lnTo>
                  <a:pt x="1264" y="328"/>
                </a:lnTo>
                <a:lnTo>
                  <a:pt x="1241" y="0"/>
                </a:lnTo>
                <a:lnTo>
                  <a:pt x="0" y="5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01" name="Freeform 4"/>
          <p:cNvSpPr>
            <a:spLocks/>
          </p:cNvSpPr>
          <p:nvPr/>
        </p:nvSpPr>
        <p:spPr bwMode="auto">
          <a:xfrm>
            <a:off x="4348163" y="2135188"/>
            <a:ext cx="36512" cy="33337"/>
          </a:xfrm>
          <a:custGeom>
            <a:avLst/>
            <a:gdLst>
              <a:gd name="T0" fmla="*/ 2147483647 w 23"/>
              <a:gd name="T1" fmla="*/ 2147483647 h 21"/>
              <a:gd name="T2" fmla="*/ 0 w 23"/>
              <a:gd name="T3" fmla="*/ 2147483647 h 21"/>
              <a:gd name="T4" fmla="*/ 2147483647 w 23"/>
              <a:gd name="T5" fmla="*/ 0 h 21"/>
              <a:gd name="T6" fmla="*/ 2147483647 w 23"/>
              <a:gd name="T7" fmla="*/ 2147483647 h 21"/>
              <a:gd name="T8" fmla="*/ 2147483647 w 23"/>
              <a:gd name="T9" fmla="*/ 2147483647 h 21"/>
              <a:gd name="T10" fmla="*/ 2147483647 w 23"/>
              <a:gd name="T11" fmla="*/ 2147483647 h 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"/>
              <a:gd name="T19" fmla="*/ 0 h 21"/>
              <a:gd name="T20" fmla="*/ 23 w 23"/>
              <a:gd name="T21" fmla="*/ 21 h 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" h="21">
                <a:moveTo>
                  <a:pt x="9" y="20"/>
                </a:moveTo>
                <a:lnTo>
                  <a:pt x="0" y="8"/>
                </a:lnTo>
                <a:lnTo>
                  <a:pt x="3" y="0"/>
                </a:lnTo>
                <a:lnTo>
                  <a:pt x="22" y="10"/>
                </a:lnTo>
                <a:lnTo>
                  <a:pt x="17" y="20"/>
                </a:lnTo>
                <a:lnTo>
                  <a:pt x="9" y="2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02" name="Freeform 5"/>
          <p:cNvSpPr>
            <a:spLocks/>
          </p:cNvSpPr>
          <p:nvPr/>
        </p:nvSpPr>
        <p:spPr bwMode="auto">
          <a:xfrm>
            <a:off x="4251325" y="2100263"/>
            <a:ext cx="112713" cy="80962"/>
          </a:xfrm>
          <a:custGeom>
            <a:avLst/>
            <a:gdLst>
              <a:gd name="T0" fmla="*/ 0 w 71"/>
              <a:gd name="T1" fmla="*/ 2147483647 h 51"/>
              <a:gd name="T2" fmla="*/ 2147483647 w 71"/>
              <a:gd name="T3" fmla="*/ 2147483647 h 51"/>
              <a:gd name="T4" fmla="*/ 2147483647 w 71"/>
              <a:gd name="T5" fmla="*/ 0 h 51"/>
              <a:gd name="T6" fmla="*/ 2147483647 w 71"/>
              <a:gd name="T7" fmla="*/ 2147483647 h 51"/>
              <a:gd name="T8" fmla="*/ 2147483647 w 71"/>
              <a:gd name="T9" fmla="*/ 2147483647 h 51"/>
              <a:gd name="T10" fmla="*/ 2147483647 w 71"/>
              <a:gd name="T11" fmla="*/ 2147483647 h 51"/>
              <a:gd name="T12" fmla="*/ 2147483647 w 71"/>
              <a:gd name="T13" fmla="*/ 2147483647 h 51"/>
              <a:gd name="T14" fmla="*/ 2147483647 w 71"/>
              <a:gd name="T15" fmla="*/ 2147483647 h 51"/>
              <a:gd name="T16" fmla="*/ 2147483647 w 71"/>
              <a:gd name="T17" fmla="*/ 2147483647 h 51"/>
              <a:gd name="T18" fmla="*/ 2147483647 w 71"/>
              <a:gd name="T19" fmla="*/ 2147483647 h 51"/>
              <a:gd name="T20" fmla="*/ 0 w 71"/>
              <a:gd name="T21" fmla="*/ 2147483647 h 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1"/>
              <a:gd name="T34" fmla="*/ 0 h 51"/>
              <a:gd name="T35" fmla="*/ 71 w 71"/>
              <a:gd name="T36" fmla="*/ 51 h 5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1" h="51">
                <a:moveTo>
                  <a:pt x="0" y="21"/>
                </a:moveTo>
                <a:lnTo>
                  <a:pt x="7" y="12"/>
                </a:lnTo>
                <a:lnTo>
                  <a:pt x="37" y="0"/>
                </a:lnTo>
                <a:lnTo>
                  <a:pt x="66" y="16"/>
                </a:lnTo>
                <a:lnTo>
                  <a:pt x="64" y="22"/>
                </a:lnTo>
                <a:lnTo>
                  <a:pt x="61" y="30"/>
                </a:lnTo>
                <a:lnTo>
                  <a:pt x="70" y="42"/>
                </a:lnTo>
                <a:lnTo>
                  <a:pt x="62" y="50"/>
                </a:lnTo>
                <a:lnTo>
                  <a:pt x="48" y="36"/>
                </a:lnTo>
                <a:lnTo>
                  <a:pt x="11" y="29"/>
                </a:lnTo>
                <a:lnTo>
                  <a:pt x="0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03" name="Freeform 6"/>
          <p:cNvSpPr>
            <a:spLocks/>
          </p:cNvSpPr>
          <p:nvPr/>
        </p:nvSpPr>
        <p:spPr bwMode="auto">
          <a:xfrm>
            <a:off x="4594225" y="2189163"/>
            <a:ext cx="346075" cy="357187"/>
          </a:xfrm>
          <a:custGeom>
            <a:avLst/>
            <a:gdLst>
              <a:gd name="T0" fmla="*/ 2147483647 w 218"/>
              <a:gd name="T1" fmla="*/ 2147483647 h 225"/>
              <a:gd name="T2" fmla="*/ 2147483647 w 218"/>
              <a:gd name="T3" fmla="*/ 2147483647 h 225"/>
              <a:gd name="T4" fmla="*/ 2147483647 w 218"/>
              <a:gd name="T5" fmla="*/ 2147483647 h 225"/>
              <a:gd name="T6" fmla="*/ 0 w 218"/>
              <a:gd name="T7" fmla="*/ 2147483647 h 225"/>
              <a:gd name="T8" fmla="*/ 2147483647 w 218"/>
              <a:gd name="T9" fmla="*/ 2147483647 h 225"/>
              <a:gd name="T10" fmla="*/ 2147483647 w 218"/>
              <a:gd name="T11" fmla="*/ 2147483647 h 225"/>
              <a:gd name="T12" fmla="*/ 2147483647 w 218"/>
              <a:gd name="T13" fmla="*/ 2147483647 h 225"/>
              <a:gd name="T14" fmla="*/ 2147483647 w 218"/>
              <a:gd name="T15" fmla="*/ 2147483647 h 225"/>
              <a:gd name="T16" fmla="*/ 2147483647 w 218"/>
              <a:gd name="T17" fmla="*/ 2147483647 h 225"/>
              <a:gd name="T18" fmla="*/ 2147483647 w 218"/>
              <a:gd name="T19" fmla="*/ 2147483647 h 225"/>
              <a:gd name="T20" fmla="*/ 2147483647 w 218"/>
              <a:gd name="T21" fmla="*/ 2147483647 h 225"/>
              <a:gd name="T22" fmla="*/ 2147483647 w 218"/>
              <a:gd name="T23" fmla="*/ 0 h 225"/>
              <a:gd name="T24" fmla="*/ 2147483647 w 218"/>
              <a:gd name="T25" fmla="*/ 2147483647 h 225"/>
              <a:gd name="T26" fmla="*/ 2147483647 w 218"/>
              <a:gd name="T27" fmla="*/ 2147483647 h 225"/>
              <a:gd name="T28" fmla="*/ 2147483647 w 218"/>
              <a:gd name="T29" fmla="*/ 2147483647 h 225"/>
              <a:gd name="T30" fmla="*/ 2147483647 w 218"/>
              <a:gd name="T31" fmla="*/ 2147483647 h 225"/>
              <a:gd name="T32" fmla="*/ 2147483647 w 218"/>
              <a:gd name="T33" fmla="*/ 2147483647 h 225"/>
              <a:gd name="T34" fmla="*/ 2147483647 w 218"/>
              <a:gd name="T35" fmla="*/ 2147483647 h 225"/>
              <a:gd name="T36" fmla="*/ 2147483647 w 218"/>
              <a:gd name="T37" fmla="*/ 2147483647 h 225"/>
              <a:gd name="T38" fmla="*/ 2147483647 w 218"/>
              <a:gd name="T39" fmla="*/ 2147483647 h 225"/>
              <a:gd name="T40" fmla="*/ 2147483647 w 218"/>
              <a:gd name="T41" fmla="*/ 2147483647 h 2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18"/>
              <a:gd name="T64" fmla="*/ 0 h 225"/>
              <a:gd name="T65" fmla="*/ 218 w 218"/>
              <a:gd name="T66" fmla="*/ 225 h 2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18" h="225">
                <a:moveTo>
                  <a:pt x="182" y="132"/>
                </a:moveTo>
                <a:lnTo>
                  <a:pt x="119" y="224"/>
                </a:lnTo>
                <a:lnTo>
                  <a:pt x="49" y="216"/>
                </a:lnTo>
                <a:lnTo>
                  <a:pt x="0" y="216"/>
                </a:lnTo>
                <a:lnTo>
                  <a:pt x="4" y="123"/>
                </a:lnTo>
                <a:lnTo>
                  <a:pt x="41" y="87"/>
                </a:lnTo>
                <a:lnTo>
                  <a:pt x="36" y="64"/>
                </a:lnTo>
                <a:lnTo>
                  <a:pt x="43" y="41"/>
                </a:lnTo>
                <a:lnTo>
                  <a:pt x="94" y="8"/>
                </a:lnTo>
                <a:lnTo>
                  <a:pt x="103" y="19"/>
                </a:lnTo>
                <a:lnTo>
                  <a:pt x="165" y="9"/>
                </a:lnTo>
                <a:lnTo>
                  <a:pt x="173" y="0"/>
                </a:lnTo>
                <a:lnTo>
                  <a:pt x="186" y="19"/>
                </a:lnTo>
                <a:lnTo>
                  <a:pt x="186" y="31"/>
                </a:lnTo>
                <a:lnTo>
                  <a:pt x="212" y="39"/>
                </a:lnTo>
                <a:lnTo>
                  <a:pt x="193" y="72"/>
                </a:lnTo>
                <a:lnTo>
                  <a:pt x="200" y="83"/>
                </a:lnTo>
                <a:lnTo>
                  <a:pt x="217" y="89"/>
                </a:lnTo>
                <a:lnTo>
                  <a:pt x="203" y="111"/>
                </a:lnTo>
                <a:lnTo>
                  <a:pt x="178" y="123"/>
                </a:lnTo>
                <a:lnTo>
                  <a:pt x="182" y="13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04" name="Freeform 7"/>
          <p:cNvSpPr>
            <a:spLocks/>
          </p:cNvSpPr>
          <p:nvPr/>
        </p:nvSpPr>
        <p:spPr bwMode="auto">
          <a:xfrm>
            <a:off x="4876800" y="2141538"/>
            <a:ext cx="273050" cy="277812"/>
          </a:xfrm>
          <a:custGeom>
            <a:avLst/>
            <a:gdLst>
              <a:gd name="T0" fmla="*/ 2147483647 w 172"/>
              <a:gd name="T1" fmla="*/ 2147483647 h 175"/>
              <a:gd name="T2" fmla="*/ 2147483647 w 172"/>
              <a:gd name="T3" fmla="*/ 2147483647 h 175"/>
              <a:gd name="T4" fmla="*/ 2147483647 w 172"/>
              <a:gd name="T5" fmla="*/ 2147483647 h 175"/>
              <a:gd name="T6" fmla="*/ 2147483647 w 172"/>
              <a:gd name="T7" fmla="*/ 2147483647 h 175"/>
              <a:gd name="T8" fmla="*/ 2147483647 w 172"/>
              <a:gd name="T9" fmla="*/ 2147483647 h 175"/>
              <a:gd name="T10" fmla="*/ 0 w 172"/>
              <a:gd name="T11" fmla="*/ 2147483647 h 175"/>
              <a:gd name="T12" fmla="*/ 2147483647 w 172"/>
              <a:gd name="T13" fmla="*/ 2147483647 h 175"/>
              <a:gd name="T14" fmla="*/ 2147483647 w 172"/>
              <a:gd name="T15" fmla="*/ 2147483647 h 175"/>
              <a:gd name="T16" fmla="*/ 2147483647 w 172"/>
              <a:gd name="T17" fmla="*/ 2147483647 h 175"/>
              <a:gd name="T18" fmla="*/ 2147483647 w 172"/>
              <a:gd name="T19" fmla="*/ 0 h 175"/>
              <a:gd name="T20" fmla="*/ 2147483647 w 172"/>
              <a:gd name="T21" fmla="*/ 2147483647 h 175"/>
              <a:gd name="T22" fmla="*/ 2147483647 w 172"/>
              <a:gd name="T23" fmla="*/ 2147483647 h 175"/>
              <a:gd name="T24" fmla="*/ 2147483647 w 172"/>
              <a:gd name="T25" fmla="*/ 2147483647 h 175"/>
              <a:gd name="T26" fmla="*/ 2147483647 w 172"/>
              <a:gd name="T27" fmla="*/ 2147483647 h 175"/>
              <a:gd name="T28" fmla="*/ 2147483647 w 172"/>
              <a:gd name="T29" fmla="*/ 2147483647 h 17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2"/>
              <a:gd name="T46" fmla="*/ 0 h 175"/>
              <a:gd name="T47" fmla="*/ 172 w 172"/>
              <a:gd name="T48" fmla="*/ 175 h 17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2" h="175">
                <a:moveTo>
                  <a:pt x="149" y="174"/>
                </a:moveTo>
                <a:lnTo>
                  <a:pt x="113" y="165"/>
                </a:lnTo>
                <a:lnTo>
                  <a:pt x="98" y="155"/>
                </a:lnTo>
                <a:lnTo>
                  <a:pt x="11" y="168"/>
                </a:lnTo>
                <a:lnTo>
                  <a:pt x="4" y="162"/>
                </a:lnTo>
                <a:lnTo>
                  <a:pt x="0" y="153"/>
                </a:lnTo>
                <a:lnTo>
                  <a:pt x="25" y="141"/>
                </a:lnTo>
                <a:lnTo>
                  <a:pt x="39" y="119"/>
                </a:lnTo>
                <a:lnTo>
                  <a:pt x="86" y="34"/>
                </a:lnTo>
                <a:lnTo>
                  <a:pt x="136" y="0"/>
                </a:lnTo>
                <a:lnTo>
                  <a:pt x="146" y="37"/>
                </a:lnTo>
                <a:lnTo>
                  <a:pt x="166" y="54"/>
                </a:lnTo>
                <a:lnTo>
                  <a:pt x="150" y="80"/>
                </a:lnTo>
                <a:lnTo>
                  <a:pt x="171" y="104"/>
                </a:lnTo>
                <a:lnTo>
                  <a:pt x="149" y="17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05" name="Freeform 8"/>
          <p:cNvSpPr>
            <a:spLocks/>
          </p:cNvSpPr>
          <p:nvPr/>
        </p:nvSpPr>
        <p:spPr bwMode="auto">
          <a:xfrm>
            <a:off x="4673600" y="1974850"/>
            <a:ext cx="239713" cy="246063"/>
          </a:xfrm>
          <a:custGeom>
            <a:avLst/>
            <a:gdLst>
              <a:gd name="T0" fmla="*/ 2147483647 w 151"/>
              <a:gd name="T1" fmla="*/ 2147483647 h 155"/>
              <a:gd name="T2" fmla="*/ 2147483647 w 151"/>
              <a:gd name="T3" fmla="*/ 2147483647 h 155"/>
              <a:gd name="T4" fmla="*/ 2147483647 w 151"/>
              <a:gd name="T5" fmla="*/ 2147483647 h 155"/>
              <a:gd name="T6" fmla="*/ 2147483647 w 151"/>
              <a:gd name="T7" fmla="*/ 2147483647 h 155"/>
              <a:gd name="T8" fmla="*/ 2147483647 w 151"/>
              <a:gd name="T9" fmla="*/ 2147483647 h 155"/>
              <a:gd name="T10" fmla="*/ 2147483647 w 151"/>
              <a:gd name="T11" fmla="*/ 2147483647 h 155"/>
              <a:gd name="T12" fmla="*/ 2147483647 w 151"/>
              <a:gd name="T13" fmla="*/ 2147483647 h 155"/>
              <a:gd name="T14" fmla="*/ 2147483647 w 151"/>
              <a:gd name="T15" fmla="*/ 2147483647 h 155"/>
              <a:gd name="T16" fmla="*/ 0 w 151"/>
              <a:gd name="T17" fmla="*/ 2147483647 h 155"/>
              <a:gd name="T18" fmla="*/ 2147483647 w 151"/>
              <a:gd name="T19" fmla="*/ 2147483647 h 155"/>
              <a:gd name="T20" fmla="*/ 2147483647 w 151"/>
              <a:gd name="T21" fmla="*/ 2147483647 h 155"/>
              <a:gd name="T22" fmla="*/ 2147483647 w 151"/>
              <a:gd name="T23" fmla="*/ 2147483647 h 155"/>
              <a:gd name="T24" fmla="*/ 2147483647 w 151"/>
              <a:gd name="T25" fmla="*/ 2147483647 h 155"/>
              <a:gd name="T26" fmla="*/ 2147483647 w 151"/>
              <a:gd name="T27" fmla="*/ 0 h 155"/>
              <a:gd name="T28" fmla="*/ 2147483647 w 151"/>
              <a:gd name="T29" fmla="*/ 2147483647 h 155"/>
              <a:gd name="T30" fmla="*/ 2147483647 w 151"/>
              <a:gd name="T31" fmla="*/ 2147483647 h 155"/>
              <a:gd name="T32" fmla="*/ 2147483647 w 151"/>
              <a:gd name="T33" fmla="*/ 2147483647 h 155"/>
              <a:gd name="T34" fmla="*/ 2147483647 w 151"/>
              <a:gd name="T35" fmla="*/ 2147483647 h 15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1"/>
              <a:gd name="T55" fmla="*/ 0 h 155"/>
              <a:gd name="T56" fmla="*/ 151 w 151"/>
              <a:gd name="T57" fmla="*/ 155 h 15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1" h="155">
                <a:moveTo>
                  <a:pt x="150" y="91"/>
                </a:moveTo>
                <a:lnTo>
                  <a:pt x="142" y="107"/>
                </a:lnTo>
                <a:lnTo>
                  <a:pt x="134" y="121"/>
                </a:lnTo>
                <a:lnTo>
                  <a:pt x="123" y="135"/>
                </a:lnTo>
                <a:lnTo>
                  <a:pt x="115" y="144"/>
                </a:lnTo>
                <a:lnTo>
                  <a:pt x="53" y="154"/>
                </a:lnTo>
                <a:lnTo>
                  <a:pt x="44" y="143"/>
                </a:lnTo>
                <a:lnTo>
                  <a:pt x="41" y="127"/>
                </a:lnTo>
                <a:lnTo>
                  <a:pt x="0" y="89"/>
                </a:lnTo>
                <a:lnTo>
                  <a:pt x="32" y="80"/>
                </a:lnTo>
                <a:lnTo>
                  <a:pt x="33" y="71"/>
                </a:lnTo>
                <a:lnTo>
                  <a:pt x="27" y="67"/>
                </a:lnTo>
                <a:lnTo>
                  <a:pt x="46" y="31"/>
                </a:lnTo>
                <a:lnTo>
                  <a:pt x="87" y="0"/>
                </a:lnTo>
                <a:lnTo>
                  <a:pt x="99" y="11"/>
                </a:lnTo>
                <a:lnTo>
                  <a:pt x="132" y="4"/>
                </a:lnTo>
                <a:lnTo>
                  <a:pt x="145" y="35"/>
                </a:lnTo>
                <a:lnTo>
                  <a:pt x="150" y="9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06" name="Freeform 9"/>
          <p:cNvSpPr>
            <a:spLocks/>
          </p:cNvSpPr>
          <p:nvPr/>
        </p:nvSpPr>
        <p:spPr bwMode="auto">
          <a:xfrm>
            <a:off x="4373563" y="2181225"/>
            <a:ext cx="142875" cy="125413"/>
          </a:xfrm>
          <a:custGeom>
            <a:avLst/>
            <a:gdLst>
              <a:gd name="T0" fmla="*/ 2147483647 w 90"/>
              <a:gd name="T1" fmla="*/ 0 h 79"/>
              <a:gd name="T2" fmla="*/ 2147483647 w 90"/>
              <a:gd name="T3" fmla="*/ 2147483647 h 79"/>
              <a:gd name="T4" fmla="*/ 2147483647 w 90"/>
              <a:gd name="T5" fmla="*/ 2147483647 h 79"/>
              <a:gd name="T6" fmla="*/ 2147483647 w 90"/>
              <a:gd name="T7" fmla="*/ 2147483647 h 79"/>
              <a:gd name="T8" fmla="*/ 2147483647 w 90"/>
              <a:gd name="T9" fmla="*/ 2147483647 h 79"/>
              <a:gd name="T10" fmla="*/ 2147483647 w 90"/>
              <a:gd name="T11" fmla="*/ 2147483647 h 79"/>
              <a:gd name="T12" fmla="*/ 2147483647 w 90"/>
              <a:gd name="T13" fmla="*/ 2147483647 h 79"/>
              <a:gd name="T14" fmla="*/ 0 w 90"/>
              <a:gd name="T15" fmla="*/ 2147483647 h 79"/>
              <a:gd name="T16" fmla="*/ 2147483647 w 90"/>
              <a:gd name="T17" fmla="*/ 2147483647 h 79"/>
              <a:gd name="T18" fmla="*/ 2147483647 w 90"/>
              <a:gd name="T19" fmla="*/ 2147483647 h 79"/>
              <a:gd name="T20" fmla="*/ 2147483647 w 90"/>
              <a:gd name="T21" fmla="*/ 0 h 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0"/>
              <a:gd name="T34" fmla="*/ 0 h 79"/>
              <a:gd name="T35" fmla="*/ 90 w 90"/>
              <a:gd name="T36" fmla="*/ 79 h 7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0" h="79">
                <a:moveTo>
                  <a:pt x="38" y="0"/>
                </a:moveTo>
                <a:lnTo>
                  <a:pt x="62" y="33"/>
                </a:lnTo>
                <a:lnTo>
                  <a:pt x="75" y="36"/>
                </a:lnTo>
                <a:lnTo>
                  <a:pt x="89" y="55"/>
                </a:lnTo>
                <a:lnTo>
                  <a:pt x="88" y="63"/>
                </a:lnTo>
                <a:lnTo>
                  <a:pt x="88" y="78"/>
                </a:lnTo>
                <a:lnTo>
                  <a:pt x="36" y="45"/>
                </a:lnTo>
                <a:lnTo>
                  <a:pt x="0" y="56"/>
                </a:lnTo>
                <a:lnTo>
                  <a:pt x="8" y="14"/>
                </a:lnTo>
                <a:lnTo>
                  <a:pt x="18" y="2"/>
                </a:lnTo>
                <a:lnTo>
                  <a:pt x="38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07" name="Freeform 10"/>
          <p:cNvSpPr>
            <a:spLocks/>
          </p:cNvSpPr>
          <p:nvPr/>
        </p:nvSpPr>
        <p:spPr bwMode="auto">
          <a:xfrm>
            <a:off x="4568825" y="2066925"/>
            <a:ext cx="176213" cy="238125"/>
          </a:xfrm>
          <a:custGeom>
            <a:avLst/>
            <a:gdLst>
              <a:gd name="T0" fmla="*/ 2147483647 w 111"/>
              <a:gd name="T1" fmla="*/ 2147483647 h 150"/>
              <a:gd name="T2" fmla="*/ 2147483647 w 111"/>
              <a:gd name="T3" fmla="*/ 2147483647 h 150"/>
              <a:gd name="T4" fmla="*/ 2147483647 w 111"/>
              <a:gd name="T5" fmla="*/ 0 h 150"/>
              <a:gd name="T6" fmla="*/ 2147483647 w 111"/>
              <a:gd name="T7" fmla="*/ 2147483647 h 150"/>
              <a:gd name="T8" fmla="*/ 2147483647 w 111"/>
              <a:gd name="T9" fmla="*/ 2147483647 h 150"/>
              <a:gd name="T10" fmla="*/ 2147483647 w 111"/>
              <a:gd name="T11" fmla="*/ 2147483647 h 150"/>
              <a:gd name="T12" fmla="*/ 2147483647 w 111"/>
              <a:gd name="T13" fmla="*/ 2147483647 h 150"/>
              <a:gd name="T14" fmla="*/ 2147483647 w 111"/>
              <a:gd name="T15" fmla="*/ 2147483647 h 150"/>
              <a:gd name="T16" fmla="*/ 2147483647 w 111"/>
              <a:gd name="T17" fmla="*/ 2147483647 h 150"/>
              <a:gd name="T18" fmla="*/ 2147483647 w 111"/>
              <a:gd name="T19" fmla="*/ 2147483647 h 150"/>
              <a:gd name="T20" fmla="*/ 2147483647 w 111"/>
              <a:gd name="T21" fmla="*/ 2147483647 h 150"/>
              <a:gd name="T22" fmla="*/ 2147483647 w 111"/>
              <a:gd name="T23" fmla="*/ 2147483647 h 150"/>
              <a:gd name="T24" fmla="*/ 0 w 111"/>
              <a:gd name="T25" fmla="*/ 2147483647 h 150"/>
              <a:gd name="T26" fmla="*/ 2147483647 w 111"/>
              <a:gd name="T27" fmla="*/ 2147483647 h 15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11"/>
              <a:gd name="T43" fmla="*/ 0 h 150"/>
              <a:gd name="T44" fmla="*/ 111 w 111"/>
              <a:gd name="T45" fmla="*/ 150 h 15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11" h="150">
                <a:moveTo>
                  <a:pt x="29" y="27"/>
                </a:moveTo>
                <a:lnTo>
                  <a:pt x="43" y="31"/>
                </a:lnTo>
                <a:lnTo>
                  <a:pt x="60" y="0"/>
                </a:lnTo>
                <a:lnTo>
                  <a:pt x="93" y="9"/>
                </a:lnTo>
                <a:lnTo>
                  <a:pt x="99" y="13"/>
                </a:lnTo>
                <a:lnTo>
                  <a:pt x="98" y="22"/>
                </a:lnTo>
                <a:lnTo>
                  <a:pt x="66" y="31"/>
                </a:lnTo>
                <a:lnTo>
                  <a:pt x="107" y="69"/>
                </a:lnTo>
                <a:lnTo>
                  <a:pt x="110" y="85"/>
                </a:lnTo>
                <a:lnTo>
                  <a:pt x="59" y="118"/>
                </a:lnTo>
                <a:lnTo>
                  <a:pt x="52" y="141"/>
                </a:lnTo>
                <a:lnTo>
                  <a:pt x="20" y="149"/>
                </a:lnTo>
                <a:lnTo>
                  <a:pt x="0" y="128"/>
                </a:lnTo>
                <a:lnTo>
                  <a:pt x="29" y="2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08" name="Freeform 11"/>
          <p:cNvSpPr>
            <a:spLocks/>
          </p:cNvSpPr>
          <p:nvPr/>
        </p:nvSpPr>
        <p:spPr bwMode="auto">
          <a:xfrm>
            <a:off x="4868863" y="2119313"/>
            <a:ext cx="153987" cy="212725"/>
          </a:xfrm>
          <a:custGeom>
            <a:avLst/>
            <a:gdLst>
              <a:gd name="T0" fmla="*/ 2147483647 w 97"/>
              <a:gd name="T1" fmla="*/ 2147483647 h 134"/>
              <a:gd name="T2" fmla="*/ 2147483647 w 97"/>
              <a:gd name="T3" fmla="*/ 2147483647 h 134"/>
              <a:gd name="T4" fmla="*/ 2147483647 w 97"/>
              <a:gd name="T5" fmla="*/ 2147483647 h 134"/>
              <a:gd name="T6" fmla="*/ 2147483647 w 97"/>
              <a:gd name="T7" fmla="*/ 2147483647 h 134"/>
              <a:gd name="T8" fmla="*/ 2147483647 w 97"/>
              <a:gd name="T9" fmla="*/ 2147483647 h 134"/>
              <a:gd name="T10" fmla="*/ 2147483647 w 97"/>
              <a:gd name="T11" fmla="*/ 2147483647 h 134"/>
              <a:gd name="T12" fmla="*/ 2147483647 w 97"/>
              <a:gd name="T13" fmla="*/ 2147483647 h 134"/>
              <a:gd name="T14" fmla="*/ 2147483647 w 97"/>
              <a:gd name="T15" fmla="*/ 2147483647 h 134"/>
              <a:gd name="T16" fmla="*/ 2147483647 w 97"/>
              <a:gd name="T17" fmla="*/ 2147483647 h 134"/>
              <a:gd name="T18" fmla="*/ 0 w 97"/>
              <a:gd name="T19" fmla="*/ 2147483647 h 134"/>
              <a:gd name="T20" fmla="*/ 2147483647 w 97"/>
              <a:gd name="T21" fmla="*/ 2147483647 h 134"/>
              <a:gd name="T22" fmla="*/ 2147483647 w 97"/>
              <a:gd name="T23" fmla="*/ 2147483647 h 134"/>
              <a:gd name="T24" fmla="*/ 2147483647 w 97"/>
              <a:gd name="T25" fmla="*/ 0 h 134"/>
              <a:gd name="T26" fmla="*/ 2147483647 w 97"/>
              <a:gd name="T27" fmla="*/ 0 h 134"/>
              <a:gd name="T28" fmla="*/ 2147483647 w 97"/>
              <a:gd name="T29" fmla="*/ 2147483647 h 134"/>
              <a:gd name="T30" fmla="*/ 2147483647 w 97"/>
              <a:gd name="T31" fmla="*/ 2147483647 h 134"/>
              <a:gd name="T32" fmla="*/ 2147483647 w 97"/>
              <a:gd name="T33" fmla="*/ 2147483647 h 1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7"/>
              <a:gd name="T52" fmla="*/ 0 h 134"/>
              <a:gd name="T53" fmla="*/ 97 w 97"/>
              <a:gd name="T54" fmla="*/ 134 h 13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7" h="134">
                <a:moveTo>
                  <a:pt x="89" y="18"/>
                </a:moveTo>
                <a:lnTo>
                  <a:pt x="96" y="26"/>
                </a:lnTo>
                <a:lnTo>
                  <a:pt x="91" y="48"/>
                </a:lnTo>
                <a:lnTo>
                  <a:pt x="44" y="133"/>
                </a:lnTo>
                <a:lnTo>
                  <a:pt x="27" y="127"/>
                </a:lnTo>
                <a:lnTo>
                  <a:pt x="20" y="116"/>
                </a:lnTo>
                <a:lnTo>
                  <a:pt x="39" y="83"/>
                </a:lnTo>
                <a:lnTo>
                  <a:pt x="13" y="75"/>
                </a:lnTo>
                <a:lnTo>
                  <a:pt x="13" y="63"/>
                </a:lnTo>
                <a:lnTo>
                  <a:pt x="0" y="44"/>
                </a:lnTo>
                <a:lnTo>
                  <a:pt x="11" y="30"/>
                </a:lnTo>
                <a:lnTo>
                  <a:pt x="19" y="16"/>
                </a:lnTo>
                <a:lnTo>
                  <a:pt x="27" y="0"/>
                </a:lnTo>
                <a:lnTo>
                  <a:pt x="41" y="0"/>
                </a:lnTo>
                <a:lnTo>
                  <a:pt x="41" y="13"/>
                </a:lnTo>
                <a:lnTo>
                  <a:pt x="82" y="24"/>
                </a:lnTo>
                <a:lnTo>
                  <a:pt x="89" y="1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09" name="Freeform 12"/>
          <p:cNvSpPr>
            <a:spLocks/>
          </p:cNvSpPr>
          <p:nvPr/>
        </p:nvSpPr>
        <p:spPr bwMode="auto">
          <a:xfrm>
            <a:off x="4787900" y="2371725"/>
            <a:ext cx="692150" cy="361950"/>
          </a:xfrm>
          <a:custGeom>
            <a:avLst/>
            <a:gdLst>
              <a:gd name="T0" fmla="*/ 2147483647 w 436"/>
              <a:gd name="T1" fmla="*/ 2147483647 h 228"/>
              <a:gd name="T2" fmla="*/ 2147483647 w 436"/>
              <a:gd name="T3" fmla="*/ 2147483647 h 228"/>
              <a:gd name="T4" fmla="*/ 0 w 436"/>
              <a:gd name="T5" fmla="*/ 2147483647 h 228"/>
              <a:gd name="T6" fmla="*/ 2147483647 w 436"/>
              <a:gd name="T7" fmla="*/ 2147483647 h 228"/>
              <a:gd name="T8" fmla="*/ 2147483647 w 436"/>
              <a:gd name="T9" fmla="*/ 2147483647 h 228"/>
              <a:gd name="T10" fmla="*/ 2147483647 w 436"/>
              <a:gd name="T11" fmla="*/ 2147483647 h 228"/>
              <a:gd name="T12" fmla="*/ 2147483647 w 436"/>
              <a:gd name="T13" fmla="*/ 2147483647 h 228"/>
              <a:gd name="T14" fmla="*/ 2147483647 w 436"/>
              <a:gd name="T15" fmla="*/ 2147483647 h 228"/>
              <a:gd name="T16" fmla="*/ 2147483647 w 436"/>
              <a:gd name="T17" fmla="*/ 2147483647 h 228"/>
              <a:gd name="T18" fmla="*/ 2147483647 w 436"/>
              <a:gd name="T19" fmla="*/ 2147483647 h 228"/>
              <a:gd name="T20" fmla="*/ 2147483647 w 436"/>
              <a:gd name="T21" fmla="*/ 0 h 228"/>
              <a:gd name="T22" fmla="*/ 2147483647 w 436"/>
              <a:gd name="T23" fmla="*/ 2147483647 h 228"/>
              <a:gd name="T24" fmla="*/ 2147483647 w 436"/>
              <a:gd name="T25" fmla="*/ 2147483647 h 228"/>
              <a:gd name="T26" fmla="*/ 2147483647 w 436"/>
              <a:gd name="T27" fmla="*/ 2147483647 h 228"/>
              <a:gd name="T28" fmla="*/ 2147483647 w 436"/>
              <a:gd name="T29" fmla="*/ 2147483647 h 228"/>
              <a:gd name="T30" fmla="*/ 2147483647 w 436"/>
              <a:gd name="T31" fmla="*/ 2147483647 h 228"/>
              <a:gd name="T32" fmla="*/ 2147483647 w 436"/>
              <a:gd name="T33" fmla="*/ 2147483647 h 228"/>
              <a:gd name="T34" fmla="*/ 2147483647 w 436"/>
              <a:gd name="T35" fmla="*/ 2147483647 h 228"/>
              <a:gd name="T36" fmla="*/ 2147483647 w 436"/>
              <a:gd name="T37" fmla="*/ 2147483647 h 2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36"/>
              <a:gd name="T58" fmla="*/ 0 h 228"/>
              <a:gd name="T59" fmla="*/ 436 w 436"/>
              <a:gd name="T60" fmla="*/ 228 h 22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36" h="228">
                <a:moveTo>
                  <a:pt x="98" y="227"/>
                </a:moveTo>
                <a:lnTo>
                  <a:pt x="23" y="211"/>
                </a:lnTo>
                <a:lnTo>
                  <a:pt x="0" y="174"/>
                </a:lnTo>
                <a:lnTo>
                  <a:pt x="58" y="157"/>
                </a:lnTo>
                <a:lnTo>
                  <a:pt x="143" y="129"/>
                </a:lnTo>
                <a:lnTo>
                  <a:pt x="228" y="102"/>
                </a:lnTo>
                <a:lnTo>
                  <a:pt x="223" y="95"/>
                </a:lnTo>
                <a:lnTo>
                  <a:pt x="252" y="84"/>
                </a:lnTo>
                <a:lnTo>
                  <a:pt x="280" y="95"/>
                </a:lnTo>
                <a:lnTo>
                  <a:pt x="303" y="61"/>
                </a:lnTo>
                <a:lnTo>
                  <a:pt x="399" y="0"/>
                </a:lnTo>
                <a:lnTo>
                  <a:pt x="427" y="6"/>
                </a:lnTo>
                <a:lnTo>
                  <a:pt x="416" y="50"/>
                </a:lnTo>
                <a:lnTo>
                  <a:pt x="435" y="76"/>
                </a:lnTo>
                <a:lnTo>
                  <a:pt x="389" y="87"/>
                </a:lnTo>
                <a:lnTo>
                  <a:pt x="349" y="104"/>
                </a:lnTo>
                <a:lnTo>
                  <a:pt x="240" y="168"/>
                </a:lnTo>
                <a:lnTo>
                  <a:pt x="148" y="204"/>
                </a:lnTo>
                <a:lnTo>
                  <a:pt x="98" y="22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10" name="Freeform 13"/>
          <p:cNvSpPr>
            <a:spLocks/>
          </p:cNvSpPr>
          <p:nvPr/>
        </p:nvSpPr>
        <p:spPr bwMode="auto">
          <a:xfrm>
            <a:off x="5113338" y="2225675"/>
            <a:ext cx="374650" cy="298450"/>
          </a:xfrm>
          <a:custGeom>
            <a:avLst/>
            <a:gdLst>
              <a:gd name="T0" fmla="*/ 2147483647 w 236"/>
              <a:gd name="T1" fmla="*/ 2147483647 h 188"/>
              <a:gd name="T2" fmla="*/ 2147483647 w 236"/>
              <a:gd name="T3" fmla="*/ 2147483647 h 188"/>
              <a:gd name="T4" fmla="*/ 2147483647 w 236"/>
              <a:gd name="T5" fmla="*/ 2147483647 h 188"/>
              <a:gd name="T6" fmla="*/ 2147483647 w 236"/>
              <a:gd name="T7" fmla="*/ 2147483647 h 188"/>
              <a:gd name="T8" fmla="*/ 2147483647 w 236"/>
              <a:gd name="T9" fmla="*/ 2147483647 h 188"/>
              <a:gd name="T10" fmla="*/ 2147483647 w 236"/>
              <a:gd name="T11" fmla="*/ 2147483647 h 188"/>
              <a:gd name="T12" fmla="*/ 2147483647 w 236"/>
              <a:gd name="T13" fmla="*/ 2147483647 h 188"/>
              <a:gd name="T14" fmla="*/ 2147483647 w 236"/>
              <a:gd name="T15" fmla="*/ 2147483647 h 188"/>
              <a:gd name="T16" fmla="*/ 2147483647 w 236"/>
              <a:gd name="T17" fmla="*/ 2147483647 h 188"/>
              <a:gd name="T18" fmla="*/ 2147483647 w 236"/>
              <a:gd name="T19" fmla="*/ 2147483647 h 188"/>
              <a:gd name="T20" fmla="*/ 2147483647 w 236"/>
              <a:gd name="T21" fmla="*/ 2147483647 h 188"/>
              <a:gd name="T22" fmla="*/ 2147483647 w 236"/>
              <a:gd name="T23" fmla="*/ 2147483647 h 188"/>
              <a:gd name="T24" fmla="*/ 0 w 236"/>
              <a:gd name="T25" fmla="*/ 2147483647 h 188"/>
              <a:gd name="T26" fmla="*/ 2147483647 w 236"/>
              <a:gd name="T27" fmla="*/ 2147483647 h 188"/>
              <a:gd name="T28" fmla="*/ 2147483647 w 236"/>
              <a:gd name="T29" fmla="*/ 2147483647 h 188"/>
              <a:gd name="T30" fmla="*/ 2147483647 w 236"/>
              <a:gd name="T31" fmla="*/ 2147483647 h 188"/>
              <a:gd name="T32" fmla="*/ 2147483647 w 236"/>
              <a:gd name="T33" fmla="*/ 2147483647 h 188"/>
              <a:gd name="T34" fmla="*/ 2147483647 w 236"/>
              <a:gd name="T35" fmla="*/ 0 h 188"/>
              <a:gd name="T36" fmla="*/ 2147483647 w 236"/>
              <a:gd name="T37" fmla="*/ 2147483647 h 188"/>
              <a:gd name="T38" fmla="*/ 2147483647 w 236"/>
              <a:gd name="T39" fmla="*/ 2147483647 h 1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6"/>
              <a:gd name="T61" fmla="*/ 0 h 188"/>
              <a:gd name="T62" fmla="*/ 236 w 236"/>
              <a:gd name="T63" fmla="*/ 188 h 1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6" h="188">
                <a:moveTo>
                  <a:pt x="235" y="78"/>
                </a:moveTo>
                <a:lnTo>
                  <a:pt x="222" y="98"/>
                </a:lnTo>
                <a:lnTo>
                  <a:pt x="194" y="92"/>
                </a:lnTo>
                <a:lnTo>
                  <a:pt x="146" y="122"/>
                </a:lnTo>
                <a:lnTo>
                  <a:pt x="98" y="153"/>
                </a:lnTo>
                <a:lnTo>
                  <a:pt x="75" y="187"/>
                </a:lnTo>
                <a:lnTo>
                  <a:pt x="47" y="176"/>
                </a:lnTo>
                <a:lnTo>
                  <a:pt x="18" y="187"/>
                </a:lnTo>
                <a:lnTo>
                  <a:pt x="9" y="174"/>
                </a:lnTo>
                <a:lnTo>
                  <a:pt x="22" y="172"/>
                </a:lnTo>
                <a:lnTo>
                  <a:pt x="23" y="162"/>
                </a:lnTo>
                <a:lnTo>
                  <a:pt x="12" y="153"/>
                </a:lnTo>
                <a:lnTo>
                  <a:pt x="0" y="121"/>
                </a:lnTo>
                <a:lnTo>
                  <a:pt x="22" y="51"/>
                </a:lnTo>
                <a:lnTo>
                  <a:pt x="69" y="70"/>
                </a:lnTo>
                <a:lnTo>
                  <a:pt x="127" y="49"/>
                </a:lnTo>
                <a:lnTo>
                  <a:pt x="141" y="7"/>
                </a:lnTo>
                <a:lnTo>
                  <a:pt x="223" y="0"/>
                </a:lnTo>
                <a:lnTo>
                  <a:pt x="223" y="41"/>
                </a:lnTo>
                <a:lnTo>
                  <a:pt x="235" y="7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11" name="Freeform 14"/>
          <p:cNvSpPr>
            <a:spLocks/>
          </p:cNvSpPr>
          <p:nvPr/>
        </p:nvSpPr>
        <p:spPr bwMode="auto">
          <a:xfrm>
            <a:off x="4783138" y="2387600"/>
            <a:ext cx="368300" cy="261938"/>
          </a:xfrm>
          <a:custGeom>
            <a:avLst/>
            <a:gdLst>
              <a:gd name="T0" fmla="*/ 2147483647 w 232"/>
              <a:gd name="T1" fmla="*/ 2147483647 h 165"/>
              <a:gd name="T2" fmla="*/ 2147483647 w 232"/>
              <a:gd name="T3" fmla="*/ 2147483647 h 165"/>
              <a:gd name="T4" fmla="*/ 2147483647 w 232"/>
              <a:gd name="T5" fmla="*/ 2147483647 h 165"/>
              <a:gd name="T6" fmla="*/ 2147483647 w 232"/>
              <a:gd name="T7" fmla="*/ 2147483647 h 165"/>
              <a:gd name="T8" fmla="*/ 2147483647 w 232"/>
              <a:gd name="T9" fmla="*/ 2147483647 h 165"/>
              <a:gd name="T10" fmla="*/ 2147483647 w 232"/>
              <a:gd name="T11" fmla="*/ 2147483647 h 165"/>
              <a:gd name="T12" fmla="*/ 0 w 232"/>
              <a:gd name="T13" fmla="*/ 2147483647 h 165"/>
              <a:gd name="T14" fmla="*/ 2147483647 w 232"/>
              <a:gd name="T15" fmla="*/ 2147483647 h 165"/>
              <a:gd name="T16" fmla="*/ 2147483647 w 232"/>
              <a:gd name="T17" fmla="*/ 2147483647 h 165"/>
              <a:gd name="T18" fmla="*/ 2147483647 w 232"/>
              <a:gd name="T19" fmla="*/ 0 h 165"/>
              <a:gd name="T20" fmla="*/ 2147483647 w 232"/>
              <a:gd name="T21" fmla="*/ 2147483647 h 165"/>
              <a:gd name="T22" fmla="*/ 2147483647 w 232"/>
              <a:gd name="T23" fmla="*/ 2147483647 h 165"/>
              <a:gd name="T24" fmla="*/ 2147483647 w 232"/>
              <a:gd name="T25" fmla="*/ 2147483647 h 165"/>
              <a:gd name="T26" fmla="*/ 2147483647 w 232"/>
              <a:gd name="T27" fmla="*/ 2147483647 h 165"/>
              <a:gd name="T28" fmla="*/ 2147483647 w 232"/>
              <a:gd name="T29" fmla="*/ 2147483647 h 16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32"/>
              <a:gd name="T46" fmla="*/ 0 h 165"/>
              <a:gd name="T47" fmla="*/ 232 w 232"/>
              <a:gd name="T48" fmla="*/ 165 h 16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32" h="165">
                <a:moveTo>
                  <a:pt x="230" y="70"/>
                </a:moveTo>
                <a:lnTo>
                  <a:pt x="217" y="72"/>
                </a:lnTo>
                <a:lnTo>
                  <a:pt x="226" y="85"/>
                </a:lnTo>
                <a:lnTo>
                  <a:pt x="231" y="92"/>
                </a:lnTo>
                <a:lnTo>
                  <a:pt x="61" y="147"/>
                </a:lnTo>
                <a:lnTo>
                  <a:pt x="3" y="164"/>
                </a:lnTo>
                <a:lnTo>
                  <a:pt x="0" y="99"/>
                </a:lnTo>
                <a:lnTo>
                  <a:pt x="63" y="7"/>
                </a:lnTo>
                <a:lnTo>
                  <a:pt x="70" y="13"/>
                </a:lnTo>
                <a:lnTo>
                  <a:pt x="157" y="0"/>
                </a:lnTo>
                <a:lnTo>
                  <a:pt x="172" y="10"/>
                </a:lnTo>
                <a:lnTo>
                  <a:pt x="208" y="19"/>
                </a:lnTo>
                <a:lnTo>
                  <a:pt x="220" y="51"/>
                </a:lnTo>
                <a:lnTo>
                  <a:pt x="231" y="60"/>
                </a:lnTo>
                <a:lnTo>
                  <a:pt x="230" y="7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12" name="Freeform 15"/>
          <p:cNvSpPr>
            <a:spLocks/>
          </p:cNvSpPr>
          <p:nvPr/>
        </p:nvSpPr>
        <p:spPr bwMode="auto">
          <a:xfrm>
            <a:off x="5114925" y="2227263"/>
            <a:ext cx="223838" cy="111125"/>
          </a:xfrm>
          <a:custGeom>
            <a:avLst/>
            <a:gdLst>
              <a:gd name="T0" fmla="*/ 2147483647 w 141"/>
              <a:gd name="T1" fmla="*/ 2147483647 h 70"/>
              <a:gd name="T2" fmla="*/ 2147483647 w 141"/>
              <a:gd name="T3" fmla="*/ 2147483647 h 70"/>
              <a:gd name="T4" fmla="*/ 2147483647 w 141"/>
              <a:gd name="T5" fmla="*/ 2147483647 h 70"/>
              <a:gd name="T6" fmla="*/ 2147483647 w 141"/>
              <a:gd name="T7" fmla="*/ 2147483647 h 70"/>
              <a:gd name="T8" fmla="*/ 2147483647 w 141"/>
              <a:gd name="T9" fmla="*/ 2147483647 h 70"/>
              <a:gd name="T10" fmla="*/ 0 w 141"/>
              <a:gd name="T11" fmla="*/ 2147483647 h 70"/>
              <a:gd name="T12" fmla="*/ 2147483647 w 141"/>
              <a:gd name="T13" fmla="*/ 0 h 70"/>
              <a:gd name="T14" fmla="*/ 2147483647 w 141"/>
              <a:gd name="T15" fmla="*/ 2147483647 h 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1"/>
              <a:gd name="T25" fmla="*/ 0 h 70"/>
              <a:gd name="T26" fmla="*/ 141 w 141"/>
              <a:gd name="T27" fmla="*/ 70 h 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1" h="70">
                <a:moveTo>
                  <a:pt x="94" y="17"/>
                </a:moveTo>
                <a:lnTo>
                  <a:pt x="140" y="6"/>
                </a:lnTo>
                <a:lnTo>
                  <a:pt x="126" y="48"/>
                </a:lnTo>
                <a:lnTo>
                  <a:pt x="68" y="69"/>
                </a:lnTo>
                <a:lnTo>
                  <a:pt x="21" y="50"/>
                </a:lnTo>
                <a:lnTo>
                  <a:pt x="0" y="26"/>
                </a:lnTo>
                <a:lnTo>
                  <a:pt x="16" y="0"/>
                </a:lnTo>
                <a:lnTo>
                  <a:pt x="94" y="1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13" name="Freeform 16"/>
          <p:cNvSpPr>
            <a:spLocks/>
          </p:cNvSpPr>
          <p:nvPr/>
        </p:nvSpPr>
        <p:spPr bwMode="auto">
          <a:xfrm>
            <a:off x="5467350" y="2014538"/>
            <a:ext cx="358775" cy="382587"/>
          </a:xfrm>
          <a:custGeom>
            <a:avLst/>
            <a:gdLst>
              <a:gd name="T0" fmla="*/ 2147483647 w 226"/>
              <a:gd name="T1" fmla="*/ 2147483647 h 241"/>
              <a:gd name="T2" fmla="*/ 2147483647 w 226"/>
              <a:gd name="T3" fmla="*/ 2147483647 h 241"/>
              <a:gd name="T4" fmla="*/ 2147483647 w 226"/>
              <a:gd name="T5" fmla="*/ 2147483647 h 241"/>
              <a:gd name="T6" fmla="*/ 2147483647 w 226"/>
              <a:gd name="T7" fmla="*/ 2147483647 h 241"/>
              <a:gd name="T8" fmla="*/ 2147483647 w 226"/>
              <a:gd name="T9" fmla="*/ 2147483647 h 241"/>
              <a:gd name="T10" fmla="*/ 2147483647 w 226"/>
              <a:gd name="T11" fmla="*/ 2147483647 h 241"/>
              <a:gd name="T12" fmla="*/ 0 w 226"/>
              <a:gd name="T13" fmla="*/ 2147483647 h 241"/>
              <a:gd name="T14" fmla="*/ 0 w 226"/>
              <a:gd name="T15" fmla="*/ 2147483647 h 241"/>
              <a:gd name="T16" fmla="*/ 2147483647 w 226"/>
              <a:gd name="T17" fmla="*/ 2147483647 h 241"/>
              <a:gd name="T18" fmla="*/ 2147483647 w 226"/>
              <a:gd name="T19" fmla="*/ 2147483647 h 241"/>
              <a:gd name="T20" fmla="*/ 2147483647 w 226"/>
              <a:gd name="T21" fmla="*/ 2147483647 h 241"/>
              <a:gd name="T22" fmla="*/ 2147483647 w 226"/>
              <a:gd name="T23" fmla="*/ 0 h 241"/>
              <a:gd name="T24" fmla="*/ 2147483647 w 226"/>
              <a:gd name="T25" fmla="*/ 2147483647 h 241"/>
              <a:gd name="T26" fmla="*/ 2147483647 w 226"/>
              <a:gd name="T27" fmla="*/ 2147483647 h 241"/>
              <a:gd name="T28" fmla="*/ 2147483647 w 226"/>
              <a:gd name="T29" fmla="*/ 2147483647 h 241"/>
              <a:gd name="T30" fmla="*/ 2147483647 w 226"/>
              <a:gd name="T31" fmla="*/ 2147483647 h 241"/>
              <a:gd name="T32" fmla="*/ 2147483647 w 226"/>
              <a:gd name="T33" fmla="*/ 2147483647 h 241"/>
              <a:gd name="T34" fmla="*/ 2147483647 w 226"/>
              <a:gd name="T35" fmla="*/ 2147483647 h 241"/>
              <a:gd name="T36" fmla="*/ 2147483647 w 226"/>
              <a:gd name="T37" fmla="*/ 2147483647 h 241"/>
              <a:gd name="T38" fmla="*/ 2147483647 w 226"/>
              <a:gd name="T39" fmla="*/ 2147483647 h 2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26"/>
              <a:gd name="T61" fmla="*/ 0 h 241"/>
              <a:gd name="T62" fmla="*/ 226 w 226"/>
              <a:gd name="T63" fmla="*/ 241 h 2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26" h="241">
                <a:moveTo>
                  <a:pt x="219" y="240"/>
                </a:moveTo>
                <a:lnTo>
                  <a:pt x="174" y="236"/>
                </a:lnTo>
                <a:lnTo>
                  <a:pt x="128" y="232"/>
                </a:lnTo>
                <a:lnTo>
                  <a:pt x="79" y="237"/>
                </a:lnTo>
                <a:lnTo>
                  <a:pt x="56" y="204"/>
                </a:lnTo>
                <a:lnTo>
                  <a:pt x="12" y="211"/>
                </a:lnTo>
                <a:lnTo>
                  <a:pt x="0" y="174"/>
                </a:lnTo>
                <a:lnTo>
                  <a:pt x="0" y="133"/>
                </a:lnTo>
                <a:lnTo>
                  <a:pt x="45" y="114"/>
                </a:lnTo>
                <a:lnTo>
                  <a:pt x="67" y="66"/>
                </a:lnTo>
                <a:lnTo>
                  <a:pt x="105" y="24"/>
                </a:lnTo>
                <a:lnTo>
                  <a:pt x="106" y="0"/>
                </a:lnTo>
                <a:lnTo>
                  <a:pt x="132" y="6"/>
                </a:lnTo>
                <a:lnTo>
                  <a:pt x="142" y="43"/>
                </a:lnTo>
                <a:lnTo>
                  <a:pt x="200" y="89"/>
                </a:lnTo>
                <a:lnTo>
                  <a:pt x="204" y="123"/>
                </a:lnTo>
                <a:lnTo>
                  <a:pt x="225" y="139"/>
                </a:lnTo>
                <a:lnTo>
                  <a:pt x="201" y="170"/>
                </a:lnTo>
                <a:lnTo>
                  <a:pt x="197" y="211"/>
                </a:lnTo>
                <a:lnTo>
                  <a:pt x="219" y="24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14" name="Freeform 17"/>
          <p:cNvSpPr>
            <a:spLocks/>
          </p:cNvSpPr>
          <p:nvPr/>
        </p:nvSpPr>
        <p:spPr bwMode="auto">
          <a:xfrm>
            <a:off x="5780088" y="2155825"/>
            <a:ext cx="133350" cy="273050"/>
          </a:xfrm>
          <a:custGeom>
            <a:avLst/>
            <a:gdLst>
              <a:gd name="T0" fmla="*/ 2147483647 w 84"/>
              <a:gd name="T1" fmla="*/ 2147483647 h 172"/>
              <a:gd name="T2" fmla="*/ 2147483647 w 84"/>
              <a:gd name="T3" fmla="*/ 2147483647 h 172"/>
              <a:gd name="T4" fmla="*/ 0 w 84"/>
              <a:gd name="T5" fmla="*/ 2147483647 h 172"/>
              <a:gd name="T6" fmla="*/ 2147483647 w 84"/>
              <a:gd name="T7" fmla="*/ 2147483647 h 172"/>
              <a:gd name="T8" fmla="*/ 2147483647 w 84"/>
              <a:gd name="T9" fmla="*/ 2147483647 h 172"/>
              <a:gd name="T10" fmla="*/ 2147483647 w 84"/>
              <a:gd name="T11" fmla="*/ 2147483647 h 172"/>
              <a:gd name="T12" fmla="*/ 2147483647 w 84"/>
              <a:gd name="T13" fmla="*/ 0 h 172"/>
              <a:gd name="T14" fmla="*/ 2147483647 w 84"/>
              <a:gd name="T15" fmla="*/ 2147483647 h 172"/>
              <a:gd name="T16" fmla="*/ 2147483647 w 84"/>
              <a:gd name="T17" fmla="*/ 2147483647 h 172"/>
              <a:gd name="T18" fmla="*/ 2147483647 w 84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4"/>
              <a:gd name="T31" fmla="*/ 0 h 172"/>
              <a:gd name="T32" fmla="*/ 84 w 84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4" h="172">
                <a:moveTo>
                  <a:pt x="62" y="171"/>
                </a:moveTo>
                <a:lnTo>
                  <a:pt x="22" y="151"/>
                </a:lnTo>
                <a:lnTo>
                  <a:pt x="0" y="122"/>
                </a:lnTo>
                <a:lnTo>
                  <a:pt x="4" y="81"/>
                </a:lnTo>
                <a:lnTo>
                  <a:pt x="28" y="50"/>
                </a:lnTo>
                <a:lnTo>
                  <a:pt x="7" y="34"/>
                </a:lnTo>
                <a:lnTo>
                  <a:pt x="3" y="0"/>
                </a:lnTo>
                <a:lnTo>
                  <a:pt x="29" y="26"/>
                </a:lnTo>
                <a:lnTo>
                  <a:pt x="83" y="139"/>
                </a:lnTo>
                <a:lnTo>
                  <a:pt x="62" y="17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15" name="Freeform 18"/>
          <p:cNvSpPr>
            <a:spLocks/>
          </p:cNvSpPr>
          <p:nvPr/>
        </p:nvSpPr>
        <p:spPr bwMode="auto">
          <a:xfrm>
            <a:off x="5878513" y="2303463"/>
            <a:ext cx="487362" cy="312737"/>
          </a:xfrm>
          <a:custGeom>
            <a:avLst/>
            <a:gdLst>
              <a:gd name="T0" fmla="*/ 2147483647 w 307"/>
              <a:gd name="T1" fmla="*/ 2147483647 h 197"/>
              <a:gd name="T2" fmla="*/ 2147483647 w 307"/>
              <a:gd name="T3" fmla="*/ 2147483647 h 197"/>
              <a:gd name="T4" fmla="*/ 2147483647 w 307"/>
              <a:gd name="T5" fmla="*/ 2147483647 h 197"/>
              <a:gd name="T6" fmla="*/ 2147483647 w 307"/>
              <a:gd name="T7" fmla="*/ 2147483647 h 197"/>
              <a:gd name="T8" fmla="*/ 2147483647 w 307"/>
              <a:gd name="T9" fmla="*/ 2147483647 h 197"/>
              <a:gd name="T10" fmla="*/ 0 w 307"/>
              <a:gd name="T11" fmla="*/ 2147483647 h 197"/>
              <a:gd name="T12" fmla="*/ 2147483647 w 307"/>
              <a:gd name="T13" fmla="*/ 2147483647 h 197"/>
              <a:gd name="T14" fmla="*/ 2147483647 w 307"/>
              <a:gd name="T15" fmla="*/ 2147483647 h 197"/>
              <a:gd name="T16" fmla="*/ 2147483647 w 307"/>
              <a:gd name="T17" fmla="*/ 2147483647 h 197"/>
              <a:gd name="T18" fmla="*/ 2147483647 w 307"/>
              <a:gd name="T19" fmla="*/ 0 h 197"/>
              <a:gd name="T20" fmla="*/ 2147483647 w 307"/>
              <a:gd name="T21" fmla="*/ 2147483647 h 197"/>
              <a:gd name="T22" fmla="*/ 2147483647 w 307"/>
              <a:gd name="T23" fmla="*/ 2147483647 h 197"/>
              <a:gd name="T24" fmla="*/ 2147483647 w 307"/>
              <a:gd name="T25" fmla="*/ 2147483647 h 197"/>
              <a:gd name="T26" fmla="*/ 2147483647 w 307"/>
              <a:gd name="T27" fmla="*/ 2147483647 h 197"/>
              <a:gd name="T28" fmla="*/ 2147483647 w 307"/>
              <a:gd name="T29" fmla="*/ 2147483647 h 197"/>
              <a:gd name="T30" fmla="*/ 2147483647 w 307"/>
              <a:gd name="T31" fmla="*/ 2147483647 h 197"/>
              <a:gd name="T32" fmla="*/ 2147483647 w 307"/>
              <a:gd name="T33" fmla="*/ 2147483647 h 197"/>
              <a:gd name="T34" fmla="*/ 2147483647 w 307"/>
              <a:gd name="T35" fmla="*/ 2147483647 h 197"/>
              <a:gd name="T36" fmla="*/ 2147483647 w 307"/>
              <a:gd name="T37" fmla="*/ 2147483647 h 197"/>
              <a:gd name="T38" fmla="*/ 2147483647 w 307"/>
              <a:gd name="T39" fmla="*/ 2147483647 h 197"/>
              <a:gd name="T40" fmla="*/ 2147483647 w 307"/>
              <a:gd name="T41" fmla="*/ 2147483647 h 19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07"/>
              <a:gd name="T64" fmla="*/ 0 h 197"/>
              <a:gd name="T65" fmla="*/ 307 w 307"/>
              <a:gd name="T66" fmla="*/ 197 h 19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07" h="197">
                <a:moveTo>
                  <a:pt x="179" y="196"/>
                </a:moveTo>
                <a:lnTo>
                  <a:pt x="183" y="170"/>
                </a:lnTo>
                <a:lnTo>
                  <a:pt x="115" y="148"/>
                </a:lnTo>
                <a:lnTo>
                  <a:pt x="31" y="84"/>
                </a:lnTo>
                <a:lnTo>
                  <a:pt x="6" y="89"/>
                </a:lnTo>
                <a:lnTo>
                  <a:pt x="0" y="78"/>
                </a:lnTo>
                <a:lnTo>
                  <a:pt x="21" y="46"/>
                </a:lnTo>
                <a:lnTo>
                  <a:pt x="40" y="60"/>
                </a:lnTo>
                <a:lnTo>
                  <a:pt x="60" y="59"/>
                </a:lnTo>
                <a:lnTo>
                  <a:pt x="79" y="0"/>
                </a:lnTo>
                <a:lnTo>
                  <a:pt x="92" y="5"/>
                </a:lnTo>
                <a:lnTo>
                  <a:pt x="136" y="81"/>
                </a:lnTo>
                <a:lnTo>
                  <a:pt x="162" y="90"/>
                </a:lnTo>
                <a:lnTo>
                  <a:pt x="207" y="92"/>
                </a:lnTo>
                <a:lnTo>
                  <a:pt x="252" y="94"/>
                </a:lnTo>
                <a:lnTo>
                  <a:pt x="290" y="106"/>
                </a:lnTo>
                <a:lnTo>
                  <a:pt x="306" y="119"/>
                </a:lnTo>
                <a:lnTo>
                  <a:pt x="304" y="135"/>
                </a:lnTo>
                <a:lnTo>
                  <a:pt x="270" y="176"/>
                </a:lnTo>
                <a:lnTo>
                  <a:pt x="261" y="170"/>
                </a:lnTo>
                <a:lnTo>
                  <a:pt x="179" y="19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16" name="Freeform 19"/>
          <p:cNvSpPr>
            <a:spLocks/>
          </p:cNvSpPr>
          <p:nvPr/>
        </p:nvSpPr>
        <p:spPr bwMode="auto">
          <a:xfrm>
            <a:off x="6099175" y="2573338"/>
            <a:ext cx="217488" cy="392112"/>
          </a:xfrm>
          <a:custGeom>
            <a:avLst/>
            <a:gdLst>
              <a:gd name="T0" fmla="*/ 2147483647 w 137"/>
              <a:gd name="T1" fmla="*/ 2147483647 h 247"/>
              <a:gd name="T2" fmla="*/ 2147483647 w 137"/>
              <a:gd name="T3" fmla="*/ 2147483647 h 247"/>
              <a:gd name="T4" fmla="*/ 2147483647 w 137"/>
              <a:gd name="T5" fmla="*/ 2147483647 h 247"/>
              <a:gd name="T6" fmla="*/ 2147483647 w 137"/>
              <a:gd name="T7" fmla="*/ 2147483647 h 247"/>
              <a:gd name="T8" fmla="*/ 2147483647 w 137"/>
              <a:gd name="T9" fmla="*/ 2147483647 h 247"/>
              <a:gd name="T10" fmla="*/ 0 w 137"/>
              <a:gd name="T11" fmla="*/ 2147483647 h 247"/>
              <a:gd name="T12" fmla="*/ 2147483647 w 137"/>
              <a:gd name="T13" fmla="*/ 2147483647 h 247"/>
              <a:gd name="T14" fmla="*/ 2147483647 w 137"/>
              <a:gd name="T15" fmla="*/ 2147483647 h 247"/>
              <a:gd name="T16" fmla="*/ 2147483647 w 137"/>
              <a:gd name="T17" fmla="*/ 2147483647 h 247"/>
              <a:gd name="T18" fmla="*/ 2147483647 w 137"/>
              <a:gd name="T19" fmla="*/ 2147483647 h 247"/>
              <a:gd name="T20" fmla="*/ 2147483647 w 137"/>
              <a:gd name="T21" fmla="*/ 2147483647 h 247"/>
              <a:gd name="T22" fmla="*/ 2147483647 w 137"/>
              <a:gd name="T23" fmla="*/ 2147483647 h 247"/>
              <a:gd name="T24" fmla="*/ 2147483647 w 137"/>
              <a:gd name="T25" fmla="*/ 2147483647 h 247"/>
              <a:gd name="T26" fmla="*/ 2147483647 w 137"/>
              <a:gd name="T27" fmla="*/ 0 h 247"/>
              <a:gd name="T28" fmla="*/ 2147483647 w 137"/>
              <a:gd name="T29" fmla="*/ 2147483647 h 247"/>
              <a:gd name="T30" fmla="*/ 2147483647 w 137"/>
              <a:gd name="T31" fmla="*/ 2147483647 h 247"/>
              <a:gd name="T32" fmla="*/ 2147483647 w 137"/>
              <a:gd name="T33" fmla="*/ 2147483647 h 247"/>
              <a:gd name="T34" fmla="*/ 2147483647 w 137"/>
              <a:gd name="T35" fmla="*/ 2147483647 h 247"/>
              <a:gd name="T36" fmla="*/ 2147483647 w 137"/>
              <a:gd name="T37" fmla="*/ 2147483647 h 2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7"/>
              <a:gd name="T58" fmla="*/ 0 h 247"/>
              <a:gd name="T59" fmla="*/ 137 w 137"/>
              <a:gd name="T60" fmla="*/ 247 h 2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7" h="247">
                <a:moveTo>
                  <a:pt x="136" y="173"/>
                </a:moveTo>
                <a:lnTo>
                  <a:pt x="92" y="177"/>
                </a:lnTo>
                <a:lnTo>
                  <a:pt x="63" y="171"/>
                </a:lnTo>
                <a:lnTo>
                  <a:pt x="38" y="237"/>
                </a:lnTo>
                <a:lnTo>
                  <a:pt x="13" y="246"/>
                </a:lnTo>
                <a:lnTo>
                  <a:pt x="0" y="241"/>
                </a:lnTo>
                <a:lnTo>
                  <a:pt x="26" y="223"/>
                </a:lnTo>
                <a:lnTo>
                  <a:pt x="22" y="200"/>
                </a:lnTo>
                <a:lnTo>
                  <a:pt x="36" y="144"/>
                </a:lnTo>
                <a:lnTo>
                  <a:pt x="40" y="100"/>
                </a:lnTo>
                <a:lnTo>
                  <a:pt x="24" y="32"/>
                </a:lnTo>
                <a:lnTo>
                  <a:pt x="40" y="26"/>
                </a:lnTo>
                <a:lnTo>
                  <a:pt x="81" y="13"/>
                </a:lnTo>
                <a:lnTo>
                  <a:pt x="122" y="0"/>
                </a:lnTo>
                <a:lnTo>
                  <a:pt x="131" y="6"/>
                </a:lnTo>
                <a:lnTo>
                  <a:pt x="108" y="33"/>
                </a:lnTo>
                <a:lnTo>
                  <a:pt x="105" y="69"/>
                </a:lnTo>
                <a:lnTo>
                  <a:pt x="133" y="139"/>
                </a:lnTo>
                <a:lnTo>
                  <a:pt x="136" y="17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17" name="Freeform 20"/>
          <p:cNvSpPr>
            <a:spLocks/>
          </p:cNvSpPr>
          <p:nvPr/>
        </p:nvSpPr>
        <p:spPr bwMode="auto">
          <a:xfrm>
            <a:off x="5884863" y="2624138"/>
            <a:ext cx="279400" cy="268287"/>
          </a:xfrm>
          <a:custGeom>
            <a:avLst/>
            <a:gdLst>
              <a:gd name="T0" fmla="*/ 2147483647 w 176"/>
              <a:gd name="T1" fmla="*/ 2147483647 h 169"/>
              <a:gd name="T2" fmla="*/ 0 w 176"/>
              <a:gd name="T3" fmla="*/ 2147483647 h 169"/>
              <a:gd name="T4" fmla="*/ 2147483647 w 176"/>
              <a:gd name="T5" fmla="*/ 2147483647 h 169"/>
              <a:gd name="T6" fmla="*/ 2147483647 w 176"/>
              <a:gd name="T7" fmla="*/ 2147483647 h 169"/>
              <a:gd name="T8" fmla="*/ 2147483647 w 176"/>
              <a:gd name="T9" fmla="*/ 0 h 169"/>
              <a:gd name="T10" fmla="*/ 2147483647 w 176"/>
              <a:gd name="T11" fmla="*/ 2147483647 h 169"/>
              <a:gd name="T12" fmla="*/ 2147483647 w 176"/>
              <a:gd name="T13" fmla="*/ 2147483647 h 169"/>
              <a:gd name="T14" fmla="*/ 2147483647 w 176"/>
              <a:gd name="T15" fmla="*/ 2147483647 h 169"/>
              <a:gd name="T16" fmla="*/ 2147483647 w 176"/>
              <a:gd name="T17" fmla="*/ 2147483647 h 1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6"/>
              <a:gd name="T28" fmla="*/ 0 h 169"/>
              <a:gd name="T29" fmla="*/ 176 w 176"/>
              <a:gd name="T30" fmla="*/ 169 h 1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6" h="169">
                <a:moveTo>
                  <a:pt x="71" y="161"/>
                </a:moveTo>
                <a:lnTo>
                  <a:pt x="0" y="115"/>
                </a:lnTo>
                <a:lnTo>
                  <a:pt x="2" y="90"/>
                </a:lnTo>
                <a:lnTo>
                  <a:pt x="81" y="45"/>
                </a:lnTo>
                <a:lnTo>
                  <a:pt x="159" y="0"/>
                </a:lnTo>
                <a:lnTo>
                  <a:pt x="175" y="68"/>
                </a:lnTo>
                <a:lnTo>
                  <a:pt x="171" y="112"/>
                </a:lnTo>
                <a:lnTo>
                  <a:pt x="157" y="168"/>
                </a:lnTo>
                <a:lnTo>
                  <a:pt x="71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18" name="Freeform 21"/>
          <p:cNvSpPr>
            <a:spLocks/>
          </p:cNvSpPr>
          <p:nvPr/>
        </p:nvSpPr>
        <p:spPr bwMode="auto">
          <a:xfrm>
            <a:off x="5849938" y="2879725"/>
            <a:ext cx="296862" cy="357188"/>
          </a:xfrm>
          <a:custGeom>
            <a:avLst/>
            <a:gdLst>
              <a:gd name="T0" fmla="*/ 2147483647 w 187"/>
              <a:gd name="T1" fmla="*/ 2147483647 h 225"/>
              <a:gd name="T2" fmla="*/ 2147483647 w 187"/>
              <a:gd name="T3" fmla="*/ 2147483647 h 225"/>
              <a:gd name="T4" fmla="*/ 2147483647 w 187"/>
              <a:gd name="T5" fmla="*/ 2147483647 h 225"/>
              <a:gd name="T6" fmla="*/ 2147483647 w 187"/>
              <a:gd name="T7" fmla="*/ 2147483647 h 225"/>
              <a:gd name="T8" fmla="*/ 0 w 187"/>
              <a:gd name="T9" fmla="*/ 2147483647 h 225"/>
              <a:gd name="T10" fmla="*/ 2147483647 w 187"/>
              <a:gd name="T11" fmla="*/ 2147483647 h 225"/>
              <a:gd name="T12" fmla="*/ 2147483647 w 187"/>
              <a:gd name="T13" fmla="*/ 2147483647 h 225"/>
              <a:gd name="T14" fmla="*/ 2147483647 w 187"/>
              <a:gd name="T15" fmla="*/ 0 h 225"/>
              <a:gd name="T16" fmla="*/ 2147483647 w 187"/>
              <a:gd name="T17" fmla="*/ 2147483647 h 225"/>
              <a:gd name="T18" fmla="*/ 2147483647 w 187"/>
              <a:gd name="T19" fmla="*/ 2147483647 h 225"/>
              <a:gd name="T20" fmla="*/ 2147483647 w 187"/>
              <a:gd name="T21" fmla="*/ 2147483647 h 225"/>
              <a:gd name="T22" fmla="*/ 2147483647 w 187"/>
              <a:gd name="T23" fmla="*/ 2147483647 h 225"/>
              <a:gd name="T24" fmla="*/ 2147483647 w 187"/>
              <a:gd name="T25" fmla="*/ 2147483647 h 225"/>
              <a:gd name="T26" fmla="*/ 2147483647 w 187"/>
              <a:gd name="T27" fmla="*/ 2147483647 h 225"/>
              <a:gd name="T28" fmla="*/ 2147483647 w 187"/>
              <a:gd name="T29" fmla="*/ 2147483647 h 225"/>
              <a:gd name="T30" fmla="*/ 2147483647 w 187"/>
              <a:gd name="T31" fmla="*/ 2147483647 h 225"/>
              <a:gd name="T32" fmla="*/ 2147483647 w 187"/>
              <a:gd name="T33" fmla="*/ 2147483647 h 2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87"/>
              <a:gd name="T52" fmla="*/ 0 h 225"/>
              <a:gd name="T53" fmla="*/ 187 w 187"/>
              <a:gd name="T54" fmla="*/ 225 h 22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87" h="225">
                <a:moveTo>
                  <a:pt x="114" y="224"/>
                </a:moveTo>
                <a:lnTo>
                  <a:pt x="79" y="181"/>
                </a:lnTo>
                <a:lnTo>
                  <a:pt x="97" y="159"/>
                </a:lnTo>
                <a:lnTo>
                  <a:pt x="53" y="82"/>
                </a:lnTo>
                <a:lnTo>
                  <a:pt x="0" y="36"/>
                </a:lnTo>
                <a:lnTo>
                  <a:pt x="30" y="18"/>
                </a:lnTo>
                <a:lnTo>
                  <a:pt x="56" y="19"/>
                </a:lnTo>
                <a:lnTo>
                  <a:pt x="93" y="0"/>
                </a:lnTo>
                <a:lnTo>
                  <a:pt x="179" y="7"/>
                </a:lnTo>
                <a:lnTo>
                  <a:pt x="183" y="30"/>
                </a:lnTo>
                <a:lnTo>
                  <a:pt x="157" y="48"/>
                </a:lnTo>
                <a:lnTo>
                  <a:pt x="170" y="53"/>
                </a:lnTo>
                <a:lnTo>
                  <a:pt x="186" y="83"/>
                </a:lnTo>
                <a:lnTo>
                  <a:pt x="146" y="114"/>
                </a:lnTo>
                <a:lnTo>
                  <a:pt x="172" y="139"/>
                </a:lnTo>
                <a:lnTo>
                  <a:pt x="164" y="150"/>
                </a:lnTo>
                <a:lnTo>
                  <a:pt x="114" y="22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19" name="Freeform 22"/>
          <p:cNvSpPr>
            <a:spLocks/>
          </p:cNvSpPr>
          <p:nvPr/>
        </p:nvSpPr>
        <p:spPr bwMode="auto">
          <a:xfrm>
            <a:off x="6119813" y="2844800"/>
            <a:ext cx="204787" cy="282575"/>
          </a:xfrm>
          <a:custGeom>
            <a:avLst/>
            <a:gdLst>
              <a:gd name="T0" fmla="*/ 2147483647 w 129"/>
              <a:gd name="T1" fmla="*/ 2147483647 h 178"/>
              <a:gd name="T2" fmla="*/ 2147483647 w 129"/>
              <a:gd name="T3" fmla="*/ 2147483647 h 178"/>
              <a:gd name="T4" fmla="*/ 2147483647 w 129"/>
              <a:gd name="T5" fmla="*/ 2147483647 h 178"/>
              <a:gd name="T6" fmla="*/ 2147483647 w 129"/>
              <a:gd name="T7" fmla="*/ 2147483647 h 178"/>
              <a:gd name="T8" fmla="*/ 0 w 129"/>
              <a:gd name="T9" fmla="*/ 2147483647 h 178"/>
              <a:gd name="T10" fmla="*/ 2147483647 w 129"/>
              <a:gd name="T11" fmla="*/ 2147483647 h 178"/>
              <a:gd name="T12" fmla="*/ 2147483647 w 129"/>
              <a:gd name="T13" fmla="*/ 0 h 178"/>
              <a:gd name="T14" fmla="*/ 2147483647 w 129"/>
              <a:gd name="T15" fmla="*/ 2147483647 h 178"/>
              <a:gd name="T16" fmla="*/ 2147483647 w 129"/>
              <a:gd name="T17" fmla="*/ 2147483647 h 178"/>
              <a:gd name="T18" fmla="*/ 2147483647 w 129"/>
              <a:gd name="T19" fmla="*/ 2147483647 h 178"/>
              <a:gd name="T20" fmla="*/ 2147483647 w 129"/>
              <a:gd name="T21" fmla="*/ 2147483647 h 178"/>
              <a:gd name="T22" fmla="*/ 2147483647 w 129"/>
              <a:gd name="T23" fmla="*/ 2147483647 h 178"/>
              <a:gd name="T24" fmla="*/ 2147483647 w 129"/>
              <a:gd name="T25" fmla="*/ 2147483647 h 17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9"/>
              <a:gd name="T40" fmla="*/ 0 h 178"/>
              <a:gd name="T41" fmla="*/ 129 w 129"/>
              <a:gd name="T42" fmla="*/ 178 h 17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9" h="178">
                <a:moveTo>
                  <a:pt x="74" y="177"/>
                </a:moveTo>
                <a:lnTo>
                  <a:pt x="33" y="159"/>
                </a:lnTo>
                <a:lnTo>
                  <a:pt x="51" y="127"/>
                </a:lnTo>
                <a:lnTo>
                  <a:pt x="16" y="105"/>
                </a:lnTo>
                <a:lnTo>
                  <a:pt x="0" y="75"/>
                </a:lnTo>
                <a:lnTo>
                  <a:pt x="25" y="66"/>
                </a:lnTo>
                <a:lnTo>
                  <a:pt x="50" y="0"/>
                </a:lnTo>
                <a:lnTo>
                  <a:pt x="79" y="6"/>
                </a:lnTo>
                <a:lnTo>
                  <a:pt x="123" y="2"/>
                </a:lnTo>
                <a:lnTo>
                  <a:pt x="128" y="78"/>
                </a:lnTo>
                <a:lnTo>
                  <a:pt x="121" y="109"/>
                </a:lnTo>
                <a:lnTo>
                  <a:pt x="96" y="129"/>
                </a:lnTo>
                <a:lnTo>
                  <a:pt x="74" y="17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20" name="Freeform 23"/>
          <p:cNvSpPr>
            <a:spLocks/>
          </p:cNvSpPr>
          <p:nvPr/>
        </p:nvSpPr>
        <p:spPr bwMode="auto">
          <a:xfrm>
            <a:off x="6081713" y="2968625"/>
            <a:ext cx="407987" cy="404813"/>
          </a:xfrm>
          <a:custGeom>
            <a:avLst/>
            <a:gdLst>
              <a:gd name="T0" fmla="*/ 2147483647 w 257"/>
              <a:gd name="T1" fmla="*/ 2147483647 h 255"/>
              <a:gd name="T2" fmla="*/ 2147483647 w 257"/>
              <a:gd name="T3" fmla="*/ 2147483647 h 255"/>
              <a:gd name="T4" fmla="*/ 2147483647 w 257"/>
              <a:gd name="T5" fmla="*/ 2147483647 h 255"/>
              <a:gd name="T6" fmla="*/ 2147483647 w 257"/>
              <a:gd name="T7" fmla="*/ 2147483647 h 255"/>
              <a:gd name="T8" fmla="*/ 2147483647 w 257"/>
              <a:gd name="T9" fmla="*/ 2147483647 h 255"/>
              <a:gd name="T10" fmla="*/ 2147483647 w 257"/>
              <a:gd name="T11" fmla="*/ 2147483647 h 255"/>
              <a:gd name="T12" fmla="*/ 2147483647 w 257"/>
              <a:gd name="T13" fmla="*/ 2147483647 h 255"/>
              <a:gd name="T14" fmla="*/ 0 w 257"/>
              <a:gd name="T15" fmla="*/ 2147483647 h 255"/>
              <a:gd name="T16" fmla="*/ 2147483647 w 257"/>
              <a:gd name="T17" fmla="*/ 2147483647 h 255"/>
              <a:gd name="T18" fmla="*/ 2147483647 w 257"/>
              <a:gd name="T19" fmla="*/ 2147483647 h 255"/>
              <a:gd name="T20" fmla="*/ 2147483647 w 257"/>
              <a:gd name="T21" fmla="*/ 2147483647 h 255"/>
              <a:gd name="T22" fmla="*/ 2147483647 w 257"/>
              <a:gd name="T23" fmla="*/ 2147483647 h 255"/>
              <a:gd name="T24" fmla="*/ 2147483647 w 257"/>
              <a:gd name="T25" fmla="*/ 2147483647 h 255"/>
              <a:gd name="T26" fmla="*/ 2147483647 w 257"/>
              <a:gd name="T27" fmla="*/ 2147483647 h 255"/>
              <a:gd name="T28" fmla="*/ 2147483647 w 257"/>
              <a:gd name="T29" fmla="*/ 0 h 255"/>
              <a:gd name="T30" fmla="*/ 2147483647 w 257"/>
              <a:gd name="T31" fmla="*/ 0 h 255"/>
              <a:gd name="T32" fmla="*/ 2147483647 w 257"/>
              <a:gd name="T33" fmla="*/ 2147483647 h 255"/>
              <a:gd name="T34" fmla="*/ 2147483647 w 257"/>
              <a:gd name="T35" fmla="*/ 2147483647 h 255"/>
              <a:gd name="T36" fmla="*/ 2147483647 w 257"/>
              <a:gd name="T37" fmla="*/ 2147483647 h 255"/>
              <a:gd name="T38" fmla="*/ 2147483647 w 257"/>
              <a:gd name="T39" fmla="*/ 2147483647 h 255"/>
              <a:gd name="T40" fmla="*/ 2147483647 w 257"/>
              <a:gd name="T41" fmla="*/ 2147483647 h 255"/>
              <a:gd name="T42" fmla="*/ 2147483647 w 257"/>
              <a:gd name="T43" fmla="*/ 2147483647 h 255"/>
              <a:gd name="T44" fmla="*/ 2147483647 w 257"/>
              <a:gd name="T45" fmla="*/ 2147483647 h 255"/>
              <a:gd name="T46" fmla="*/ 2147483647 w 257"/>
              <a:gd name="T47" fmla="*/ 2147483647 h 255"/>
              <a:gd name="T48" fmla="*/ 2147483647 w 257"/>
              <a:gd name="T49" fmla="*/ 2147483647 h 255"/>
              <a:gd name="T50" fmla="*/ 2147483647 w 257"/>
              <a:gd name="T51" fmla="*/ 2147483647 h 255"/>
              <a:gd name="T52" fmla="*/ 2147483647 w 257"/>
              <a:gd name="T53" fmla="*/ 2147483647 h 255"/>
              <a:gd name="T54" fmla="*/ 2147483647 w 257"/>
              <a:gd name="T55" fmla="*/ 2147483647 h 255"/>
              <a:gd name="T56" fmla="*/ 2147483647 w 257"/>
              <a:gd name="T57" fmla="*/ 2147483647 h 25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57"/>
              <a:gd name="T88" fmla="*/ 0 h 255"/>
              <a:gd name="T89" fmla="*/ 257 w 257"/>
              <a:gd name="T90" fmla="*/ 255 h 25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57" h="255">
                <a:moveTo>
                  <a:pt x="89" y="186"/>
                </a:moveTo>
                <a:lnTo>
                  <a:pt x="45" y="166"/>
                </a:lnTo>
                <a:lnTo>
                  <a:pt x="22" y="166"/>
                </a:lnTo>
                <a:lnTo>
                  <a:pt x="17" y="152"/>
                </a:lnTo>
                <a:lnTo>
                  <a:pt x="29" y="102"/>
                </a:lnTo>
                <a:lnTo>
                  <a:pt x="18" y="94"/>
                </a:lnTo>
                <a:lnTo>
                  <a:pt x="26" y="83"/>
                </a:lnTo>
                <a:lnTo>
                  <a:pt x="0" y="58"/>
                </a:lnTo>
                <a:lnTo>
                  <a:pt x="40" y="27"/>
                </a:lnTo>
                <a:lnTo>
                  <a:pt x="75" y="49"/>
                </a:lnTo>
                <a:lnTo>
                  <a:pt x="57" y="81"/>
                </a:lnTo>
                <a:lnTo>
                  <a:pt x="98" y="99"/>
                </a:lnTo>
                <a:lnTo>
                  <a:pt x="120" y="51"/>
                </a:lnTo>
                <a:lnTo>
                  <a:pt x="145" y="31"/>
                </a:lnTo>
                <a:lnTo>
                  <a:pt x="152" y="0"/>
                </a:lnTo>
                <a:lnTo>
                  <a:pt x="165" y="0"/>
                </a:lnTo>
                <a:lnTo>
                  <a:pt x="188" y="41"/>
                </a:lnTo>
                <a:lnTo>
                  <a:pt x="221" y="63"/>
                </a:lnTo>
                <a:lnTo>
                  <a:pt x="244" y="73"/>
                </a:lnTo>
                <a:lnTo>
                  <a:pt x="256" y="95"/>
                </a:lnTo>
                <a:lnTo>
                  <a:pt x="248" y="150"/>
                </a:lnTo>
                <a:lnTo>
                  <a:pt x="232" y="182"/>
                </a:lnTo>
                <a:lnTo>
                  <a:pt x="198" y="218"/>
                </a:lnTo>
                <a:lnTo>
                  <a:pt x="167" y="234"/>
                </a:lnTo>
                <a:lnTo>
                  <a:pt x="103" y="241"/>
                </a:lnTo>
                <a:lnTo>
                  <a:pt x="66" y="246"/>
                </a:lnTo>
                <a:lnTo>
                  <a:pt x="48" y="254"/>
                </a:lnTo>
                <a:lnTo>
                  <a:pt x="41" y="248"/>
                </a:lnTo>
                <a:lnTo>
                  <a:pt x="89" y="18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21" name="Freeform 24"/>
          <p:cNvSpPr>
            <a:spLocks/>
          </p:cNvSpPr>
          <p:nvPr/>
        </p:nvSpPr>
        <p:spPr bwMode="auto">
          <a:xfrm>
            <a:off x="5740400" y="2936875"/>
            <a:ext cx="292100" cy="347663"/>
          </a:xfrm>
          <a:custGeom>
            <a:avLst/>
            <a:gdLst>
              <a:gd name="T0" fmla="*/ 2147483647 w 184"/>
              <a:gd name="T1" fmla="*/ 2147483647 h 219"/>
              <a:gd name="T2" fmla="*/ 2147483647 w 184"/>
              <a:gd name="T3" fmla="*/ 2147483647 h 219"/>
              <a:gd name="T4" fmla="*/ 2147483647 w 184"/>
              <a:gd name="T5" fmla="*/ 2147483647 h 219"/>
              <a:gd name="T6" fmla="*/ 2147483647 w 184"/>
              <a:gd name="T7" fmla="*/ 2147483647 h 219"/>
              <a:gd name="T8" fmla="*/ 0 w 184"/>
              <a:gd name="T9" fmla="*/ 2147483647 h 219"/>
              <a:gd name="T10" fmla="*/ 2147483647 w 184"/>
              <a:gd name="T11" fmla="*/ 0 h 219"/>
              <a:gd name="T12" fmla="*/ 2147483647 w 184"/>
              <a:gd name="T13" fmla="*/ 2147483647 h 219"/>
              <a:gd name="T14" fmla="*/ 2147483647 w 184"/>
              <a:gd name="T15" fmla="*/ 2147483647 h 219"/>
              <a:gd name="T16" fmla="*/ 2147483647 w 184"/>
              <a:gd name="T17" fmla="*/ 2147483647 h 219"/>
              <a:gd name="T18" fmla="*/ 2147483647 w 184"/>
              <a:gd name="T19" fmla="*/ 2147483647 h 219"/>
              <a:gd name="T20" fmla="*/ 2147483647 w 184"/>
              <a:gd name="T21" fmla="*/ 2147483647 h 219"/>
              <a:gd name="T22" fmla="*/ 2147483647 w 184"/>
              <a:gd name="T23" fmla="*/ 2147483647 h 21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84"/>
              <a:gd name="T37" fmla="*/ 0 h 219"/>
              <a:gd name="T38" fmla="*/ 184 w 184"/>
              <a:gd name="T39" fmla="*/ 219 h 21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84" h="219">
                <a:moveTo>
                  <a:pt x="105" y="174"/>
                </a:moveTo>
                <a:lnTo>
                  <a:pt x="110" y="133"/>
                </a:lnTo>
                <a:lnTo>
                  <a:pt x="83" y="105"/>
                </a:lnTo>
                <a:lnTo>
                  <a:pt x="69" y="107"/>
                </a:lnTo>
                <a:lnTo>
                  <a:pt x="0" y="54"/>
                </a:lnTo>
                <a:lnTo>
                  <a:pt x="69" y="0"/>
                </a:lnTo>
                <a:lnTo>
                  <a:pt x="122" y="46"/>
                </a:lnTo>
                <a:lnTo>
                  <a:pt x="166" y="123"/>
                </a:lnTo>
                <a:lnTo>
                  <a:pt x="148" y="145"/>
                </a:lnTo>
                <a:lnTo>
                  <a:pt x="183" y="188"/>
                </a:lnTo>
                <a:lnTo>
                  <a:pt x="165" y="218"/>
                </a:lnTo>
                <a:lnTo>
                  <a:pt x="105" y="17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22" name="Freeform 25"/>
          <p:cNvSpPr>
            <a:spLocks/>
          </p:cNvSpPr>
          <p:nvPr/>
        </p:nvSpPr>
        <p:spPr bwMode="auto">
          <a:xfrm>
            <a:off x="5661025" y="3022600"/>
            <a:ext cx="342900" cy="331788"/>
          </a:xfrm>
          <a:custGeom>
            <a:avLst/>
            <a:gdLst>
              <a:gd name="T0" fmla="*/ 2147483647 w 216"/>
              <a:gd name="T1" fmla="*/ 2147483647 h 209"/>
              <a:gd name="T2" fmla="*/ 2147483647 w 216"/>
              <a:gd name="T3" fmla="*/ 2147483647 h 209"/>
              <a:gd name="T4" fmla="*/ 2147483647 w 216"/>
              <a:gd name="T5" fmla="*/ 2147483647 h 209"/>
              <a:gd name="T6" fmla="*/ 2147483647 w 216"/>
              <a:gd name="T7" fmla="*/ 2147483647 h 209"/>
              <a:gd name="T8" fmla="*/ 2147483647 w 216"/>
              <a:gd name="T9" fmla="*/ 2147483647 h 209"/>
              <a:gd name="T10" fmla="*/ 0 w 216"/>
              <a:gd name="T11" fmla="*/ 2147483647 h 209"/>
              <a:gd name="T12" fmla="*/ 2147483647 w 216"/>
              <a:gd name="T13" fmla="*/ 0 h 209"/>
              <a:gd name="T14" fmla="*/ 2147483647 w 216"/>
              <a:gd name="T15" fmla="*/ 2147483647 h 209"/>
              <a:gd name="T16" fmla="*/ 2147483647 w 216"/>
              <a:gd name="T17" fmla="*/ 2147483647 h 209"/>
              <a:gd name="T18" fmla="*/ 2147483647 w 216"/>
              <a:gd name="T19" fmla="*/ 2147483647 h 209"/>
              <a:gd name="T20" fmla="*/ 2147483647 w 216"/>
              <a:gd name="T21" fmla="*/ 2147483647 h 209"/>
              <a:gd name="T22" fmla="*/ 2147483647 w 216"/>
              <a:gd name="T23" fmla="*/ 2147483647 h 209"/>
              <a:gd name="T24" fmla="*/ 2147483647 w 216"/>
              <a:gd name="T25" fmla="*/ 2147483647 h 209"/>
              <a:gd name="T26" fmla="*/ 2147483647 w 216"/>
              <a:gd name="T27" fmla="*/ 2147483647 h 209"/>
              <a:gd name="T28" fmla="*/ 2147483647 w 216"/>
              <a:gd name="T29" fmla="*/ 2147483647 h 20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"/>
              <a:gd name="T46" fmla="*/ 0 h 209"/>
              <a:gd name="T47" fmla="*/ 216 w 216"/>
              <a:gd name="T48" fmla="*/ 209 h 20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" h="209">
                <a:moveTo>
                  <a:pt x="170" y="208"/>
                </a:moveTo>
                <a:lnTo>
                  <a:pt x="155" y="174"/>
                </a:lnTo>
                <a:lnTo>
                  <a:pt x="63" y="113"/>
                </a:lnTo>
                <a:lnTo>
                  <a:pt x="70" y="93"/>
                </a:lnTo>
                <a:lnTo>
                  <a:pt x="33" y="71"/>
                </a:lnTo>
                <a:lnTo>
                  <a:pt x="0" y="30"/>
                </a:lnTo>
                <a:lnTo>
                  <a:pt x="50" y="0"/>
                </a:lnTo>
                <a:lnTo>
                  <a:pt x="119" y="53"/>
                </a:lnTo>
                <a:lnTo>
                  <a:pt x="133" y="51"/>
                </a:lnTo>
                <a:lnTo>
                  <a:pt x="160" y="79"/>
                </a:lnTo>
                <a:lnTo>
                  <a:pt x="155" y="120"/>
                </a:lnTo>
                <a:lnTo>
                  <a:pt x="215" y="164"/>
                </a:lnTo>
                <a:lnTo>
                  <a:pt x="204" y="178"/>
                </a:lnTo>
                <a:lnTo>
                  <a:pt x="188" y="170"/>
                </a:lnTo>
                <a:lnTo>
                  <a:pt x="170" y="20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23" name="Freeform 26"/>
          <p:cNvSpPr>
            <a:spLocks/>
          </p:cNvSpPr>
          <p:nvPr/>
        </p:nvSpPr>
        <p:spPr bwMode="auto">
          <a:xfrm>
            <a:off x="5284788" y="3040063"/>
            <a:ext cx="647700" cy="738187"/>
          </a:xfrm>
          <a:custGeom>
            <a:avLst/>
            <a:gdLst>
              <a:gd name="T0" fmla="*/ 2147483647 w 408"/>
              <a:gd name="T1" fmla="*/ 2147483647 h 465"/>
              <a:gd name="T2" fmla="*/ 2147483647 w 408"/>
              <a:gd name="T3" fmla="*/ 2147483647 h 465"/>
              <a:gd name="T4" fmla="*/ 2147483647 w 408"/>
              <a:gd name="T5" fmla="*/ 2147483647 h 465"/>
              <a:gd name="T6" fmla="*/ 2147483647 w 408"/>
              <a:gd name="T7" fmla="*/ 2147483647 h 465"/>
              <a:gd name="T8" fmla="*/ 2147483647 w 408"/>
              <a:gd name="T9" fmla="*/ 2147483647 h 465"/>
              <a:gd name="T10" fmla="*/ 2147483647 w 408"/>
              <a:gd name="T11" fmla="*/ 2147483647 h 465"/>
              <a:gd name="T12" fmla="*/ 2147483647 w 408"/>
              <a:gd name="T13" fmla="*/ 2147483647 h 465"/>
              <a:gd name="T14" fmla="*/ 2147483647 w 408"/>
              <a:gd name="T15" fmla="*/ 2147483647 h 465"/>
              <a:gd name="T16" fmla="*/ 2147483647 w 408"/>
              <a:gd name="T17" fmla="*/ 2147483647 h 465"/>
              <a:gd name="T18" fmla="*/ 2147483647 w 408"/>
              <a:gd name="T19" fmla="*/ 2147483647 h 465"/>
              <a:gd name="T20" fmla="*/ 2147483647 w 408"/>
              <a:gd name="T21" fmla="*/ 2147483647 h 465"/>
              <a:gd name="T22" fmla="*/ 2147483647 w 408"/>
              <a:gd name="T23" fmla="*/ 2147483647 h 465"/>
              <a:gd name="T24" fmla="*/ 0 w 408"/>
              <a:gd name="T25" fmla="*/ 2147483647 h 465"/>
              <a:gd name="T26" fmla="*/ 2147483647 w 408"/>
              <a:gd name="T27" fmla="*/ 2147483647 h 465"/>
              <a:gd name="T28" fmla="*/ 2147483647 w 408"/>
              <a:gd name="T29" fmla="*/ 2147483647 h 465"/>
              <a:gd name="T30" fmla="*/ 2147483647 w 408"/>
              <a:gd name="T31" fmla="*/ 2147483647 h 465"/>
              <a:gd name="T32" fmla="*/ 2147483647 w 408"/>
              <a:gd name="T33" fmla="*/ 2147483647 h 465"/>
              <a:gd name="T34" fmla="*/ 2147483647 w 408"/>
              <a:gd name="T35" fmla="*/ 0 h 465"/>
              <a:gd name="T36" fmla="*/ 2147483647 w 408"/>
              <a:gd name="T37" fmla="*/ 2147483647 h 465"/>
              <a:gd name="T38" fmla="*/ 2147483647 w 408"/>
              <a:gd name="T39" fmla="*/ 2147483647 h 465"/>
              <a:gd name="T40" fmla="*/ 2147483647 w 408"/>
              <a:gd name="T41" fmla="*/ 2147483647 h 465"/>
              <a:gd name="T42" fmla="*/ 2147483647 w 408"/>
              <a:gd name="T43" fmla="*/ 2147483647 h 465"/>
              <a:gd name="T44" fmla="*/ 2147483647 w 408"/>
              <a:gd name="T45" fmla="*/ 2147483647 h 465"/>
              <a:gd name="T46" fmla="*/ 2147483647 w 408"/>
              <a:gd name="T47" fmla="*/ 2147483647 h 465"/>
              <a:gd name="T48" fmla="*/ 2147483647 w 408"/>
              <a:gd name="T49" fmla="*/ 2147483647 h 465"/>
              <a:gd name="T50" fmla="*/ 2147483647 w 408"/>
              <a:gd name="T51" fmla="*/ 2147483647 h 465"/>
              <a:gd name="T52" fmla="*/ 2147483647 w 408"/>
              <a:gd name="T53" fmla="*/ 2147483647 h 465"/>
              <a:gd name="T54" fmla="*/ 2147483647 w 408"/>
              <a:gd name="T55" fmla="*/ 2147483647 h 465"/>
              <a:gd name="T56" fmla="*/ 2147483647 w 408"/>
              <a:gd name="T57" fmla="*/ 2147483647 h 465"/>
              <a:gd name="T58" fmla="*/ 2147483647 w 408"/>
              <a:gd name="T59" fmla="*/ 2147483647 h 465"/>
              <a:gd name="T60" fmla="*/ 2147483647 w 408"/>
              <a:gd name="T61" fmla="*/ 2147483647 h 465"/>
              <a:gd name="T62" fmla="*/ 2147483647 w 408"/>
              <a:gd name="T63" fmla="*/ 2147483647 h 465"/>
              <a:gd name="T64" fmla="*/ 2147483647 w 408"/>
              <a:gd name="T65" fmla="*/ 2147483647 h 465"/>
              <a:gd name="T66" fmla="*/ 2147483647 w 408"/>
              <a:gd name="T67" fmla="*/ 2147483647 h 465"/>
              <a:gd name="T68" fmla="*/ 2147483647 w 408"/>
              <a:gd name="T69" fmla="*/ 2147483647 h 465"/>
              <a:gd name="T70" fmla="*/ 2147483647 w 408"/>
              <a:gd name="T71" fmla="*/ 2147483647 h 465"/>
              <a:gd name="T72" fmla="*/ 2147483647 w 408"/>
              <a:gd name="T73" fmla="*/ 2147483647 h 465"/>
              <a:gd name="T74" fmla="*/ 2147483647 w 408"/>
              <a:gd name="T75" fmla="*/ 2147483647 h 465"/>
              <a:gd name="T76" fmla="*/ 2147483647 w 408"/>
              <a:gd name="T77" fmla="*/ 2147483647 h 46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08"/>
              <a:gd name="T118" fmla="*/ 0 h 465"/>
              <a:gd name="T119" fmla="*/ 408 w 408"/>
              <a:gd name="T120" fmla="*/ 465 h 46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08" h="465">
                <a:moveTo>
                  <a:pt x="182" y="386"/>
                </a:moveTo>
                <a:lnTo>
                  <a:pt x="173" y="341"/>
                </a:lnTo>
                <a:lnTo>
                  <a:pt x="135" y="319"/>
                </a:lnTo>
                <a:lnTo>
                  <a:pt x="111" y="315"/>
                </a:lnTo>
                <a:lnTo>
                  <a:pt x="133" y="298"/>
                </a:lnTo>
                <a:lnTo>
                  <a:pt x="164" y="298"/>
                </a:lnTo>
                <a:lnTo>
                  <a:pt x="164" y="281"/>
                </a:lnTo>
                <a:lnTo>
                  <a:pt x="121" y="243"/>
                </a:lnTo>
                <a:lnTo>
                  <a:pt x="67" y="267"/>
                </a:lnTo>
                <a:lnTo>
                  <a:pt x="32" y="304"/>
                </a:lnTo>
                <a:lnTo>
                  <a:pt x="17" y="294"/>
                </a:lnTo>
                <a:lnTo>
                  <a:pt x="8" y="281"/>
                </a:lnTo>
                <a:lnTo>
                  <a:pt x="0" y="199"/>
                </a:lnTo>
                <a:lnTo>
                  <a:pt x="22" y="166"/>
                </a:lnTo>
                <a:lnTo>
                  <a:pt x="13" y="147"/>
                </a:lnTo>
                <a:lnTo>
                  <a:pt x="21" y="60"/>
                </a:lnTo>
                <a:lnTo>
                  <a:pt x="40" y="33"/>
                </a:lnTo>
                <a:lnTo>
                  <a:pt x="176" y="0"/>
                </a:lnTo>
                <a:lnTo>
                  <a:pt x="191" y="6"/>
                </a:lnTo>
                <a:lnTo>
                  <a:pt x="194" y="28"/>
                </a:lnTo>
                <a:lnTo>
                  <a:pt x="212" y="42"/>
                </a:lnTo>
                <a:lnTo>
                  <a:pt x="237" y="19"/>
                </a:lnTo>
                <a:lnTo>
                  <a:pt x="270" y="60"/>
                </a:lnTo>
                <a:lnTo>
                  <a:pt x="307" y="82"/>
                </a:lnTo>
                <a:lnTo>
                  <a:pt x="300" y="102"/>
                </a:lnTo>
                <a:lnTo>
                  <a:pt x="392" y="163"/>
                </a:lnTo>
                <a:lnTo>
                  <a:pt x="407" y="197"/>
                </a:lnTo>
                <a:lnTo>
                  <a:pt x="344" y="294"/>
                </a:lnTo>
                <a:lnTo>
                  <a:pt x="299" y="315"/>
                </a:lnTo>
                <a:lnTo>
                  <a:pt x="279" y="342"/>
                </a:lnTo>
                <a:lnTo>
                  <a:pt x="250" y="338"/>
                </a:lnTo>
                <a:lnTo>
                  <a:pt x="243" y="361"/>
                </a:lnTo>
                <a:lnTo>
                  <a:pt x="222" y="365"/>
                </a:lnTo>
                <a:lnTo>
                  <a:pt x="230" y="404"/>
                </a:lnTo>
                <a:lnTo>
                  <a:pt x="190" y="464"/>
                </a:lnTo>
                <a:lnTo>
                  <a:pt x="171" y="460"/>
                </a:lnTo>
                <a:lnTo>
                  <a:pt x="107" y="406"/>
                </a:lnTo>
                <a:lnTo>
                  <a:pt x="113" y="397"/>
                </a:lnTo>
                <a:lnTo>
                  <a:pt x="182" y="38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24" name="Freeform 27"/>
          <p:cNvSpPr>
            <a:spLocks/>
          </p:cNvSpPr>
          <p:nvPr/>
        </p:nvSpPr>
        <p:spPr bwMode="auto">
          <a:xfrm>
            <a:off x="5353050" y="3698875"/>
            <a:ext cx="225425" cy="442913"/>
          </a:xfrm>
          <a:custGeom>
            <a:avLst/>
            <a:gdLst>
              <a:gd name="T0" fmla="*/ 2147483647 w 142"/>
              <a:gd name="T1" fmla="*/ 2147483647 h 279"/>
              <a:gd name="T2" fmla="*/ 0 w 142"/>
              <a:gd name="T3" fmla="*/ 2147483647 h 279"/>
              <a:gd name="T4" fmla="*/ 2147483647 w 142"/>
              <a:gd name="T5" fmla="*/ 0 h 279"/>
              <a:gd name="T6" fmla="*/ 2147483647 w 142"/>
              <a:gd name="T7" fmla="*/ 2147483647 h 279"/>
              <a:gd name="T8" fmla="*/ 0 60000 65536"/>
              <a:gd name="T9" fmla="*/ 0 60000 65536"/>
              <a:gd name="T10" fmla="*/ 0 60000 65536"/>
              <a:gd name="T11" fmla="*/ 0 60000 65536"/>
              <a:gd name="T12" fmla="*/ 0 w 142"/>
              <a:gd name="T13" fmla="*/ 0 h 279"/>
              <a:gd name="T14" fmla="*/ 142 w 142"/>
              <a:gd name="T15" fmla="*/ 279 h 2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" h="279">
                <a:moveTo>
                  <a:pt x="8" y="270"/>
                </a:moveTo>
                <a:lnTo>
                  <a:pt x="0" y="278"/>
                </a:lnTo>
                <a:lnTo>
                  <a:pt x="141" y="0"/>
                </a:lnTo>
                <a:lnTo>
                  <a:pt x="132" y="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25" name="Freeform 28"/>
          <p:cNvSpPr>
            <a:spLocks/>
          </p:cNvSpPr>
          <p:nvPr/>
        </p:nvSpPr>
        <p:spPr bwMode="auto">
          <a:xfrm>
            <a:off x="5208588" y="3976688"/>
            <a:ext cx="403225" cy="387350"/>
          </a:xfrm>
          <a:custGeom>
            <a:avLst/>
            <a:gdLst>
              <a:gd name="T0" fmla="*/ 2147483647 w 254"/>
              <a:gd name="T1" fmla="*/ 2147483647 h 244"/>
              <a:gd name="T2" fmla="*/ 2147483647 w 254"/>
              <a:gd name="T3" fmla="*/ 2147483647 h 244"/>
              <a:gd name="T4" fmla="*/ 2147483647 w 254"/>
              <a:gd name="T5" fmla="*/ 2147483647 h 244"/>
              <a:gd name="T6" fmla="*/ 0 w 254"/>
              <a:gd name="T7" fmla="*/ 2147483647 h 244"/>
              <a:gd name="T8" fmla="*/ 2147483647 w 254"/>
              <a:gd name="T9" fmla="*/ 2147483647 h 244"/>
              <a:gd name="T10" fmla="*/ 2147483647 w 254"/>
              <a:gd name="T11" fmla="*/ 2147483647 h 244"/>
              <a:gd name="T12" fmla="*/ 2147483647 w 254"/>
              <a:gd name="T13" fmla="*/ 2147483647 h 244"/>
              <a:gd name="T14" fmla="*/ 2147483647 w 254"/>
              <a:gd name="T15" fmla="*/ 0 h 244"/>
              <a:gd name="T16" fmla="*/ 2147483647 w 254"/>
              <a:gd name="T17" fmla="*/ 2147483647 h 244"/>
              <a:gd name="T18" fmla="*/ 2147483647 w 254"/>
              <a:gd name="T19" fmla="*/ 2147483647 h 244"/>
              <a:gd name="T20" fmla="*/ 2147483647 w 254"/>
              <a:gd name="T21" fmla="*/ 2147483647 h 244"/>
              <a:gd name="T22" fmla="*/ 2147483647 w 254"/>
              <a:gd name="T23" fmla="*/ 2147483647 h 244"/>
              <a:gd name="T24" fmla="*/ 2147483647 w 254"/>
              <a:gd name="T25" fmla="*/ 2147483647 h 244"/>
              <a:gd name="T26" fmla="*/ 2147483647 w 254"/>
              <a:gd name="T27" fmla="*/ 2147483647 h 244"/>
              <a:gd name="T28" fmla="*/ 2147483647 w 254"/>
              <a:gd name="T29" fmla="*/ 2147483647 h 244"/>
              <a:gd name="T30" fmla="*/ 2147483647 w 254"/>
              <a:gd name="T31" fmla="*/ 2147483647 h 244"/>
              <a:gd name="T32" fmla="*/ 2147483647 w 254"/>
              <a:gd name="T33" fmla="*/ 2147483647 h 2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54"/>
              <a:gd name="T52" fmla="*/ 0 h 244"/>
              <a:gd name="T53" fmla="*/ 254 w 254"/>
              <a:gd name="T54" fmla="*/ 244 h 24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54" h="244">
                <a:moveTo>
                  <a:pt x="198" y="243"/>
                </a:moveTo>
                <a:lnTo>
                  <a:pt x="150" y="242"/>
                </a:lnTo>
                <a:lnTo>
                  <a:pt x="8" y="173"/>
                </a:lnTo>
                <a:lnTo>
                  <a:pt x="0" y="157"/>
                </a:lnTo>
                <a:lnTo>
                  <a:pt x="20" y="51"/>
                </a:lnTo>
                <a:lnTo>
                  <a:pt x="18" y="30"/>
                </a:lnTo>
                <a:lnTo>
                  <a:pt x="46" y="12"/>
                </a:lnTo>
                <a:lnTo>
                  <a:pt x="65" y="0"/>
                </a:lnTo>
                <a:lnTo>
                  <a:pt x="94" y="50"/>
                </a:lnTo>
                <a:lnTo>
                  <a:pt x="169" y="112"/>
                </a:lnTo>
                <a:lnTo>
                  <a:pt x="150" y="180"/>
                </a:lnTo>
                <a:lnTo>
                  <a:pt x="183" y="198"/>
                </a:lnTo>
                <a:lnTo>
                  <a:pt x="240" y="181"/>
                </a:lnTo>
                <a:lnTo>
                  <a:pt x="253" y="184"/>
                </a:lnTo>
                <a:lnTo>
                  <a:pt x="220" y="211"/>
                </a:lnTo>
                <a:lnTo>
                  <a:pt x="205" y="227"/>
                </a:lnTo>
                <a:lnTo>
                  <a:pt x="198" y="2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26" name="Freeform 29"/>
          <p:cNvSpPr>
            <a:spLocks/>
          </p:cNvSpPr>
          <p:nvPr/>
        </p:nvSpPr>
        <p:spPr bwMode="auto">
          <a:xfrm>
            <a:off x="5311775" y="3425825"/>
            <a:ext cx="263525" cy="255588"/>
          </a:xfrm>
          <a:custGeom>
            <a:avLst/>
            <a:gdLst>
              <a:gd name="T0" fmla="*/ 2147483647 w 166"/>
              <a:gd name="T1" fmla="*/ 2147483647 h 161"/>
              <a:gd name="T2" fmla="*/ 0 w 166"/>
              <a:gd name="T3" fmla="*/ 2147483647 h 161"/>
              <a:gd name="T4" fmla="*/ 2147483647 w 166"/>
              <a:gd name="T5" fmla="*/ 2147483647 h 161"/>
              <a:gd name="T6" fmla="*/ 2147483647 w 166"/>
              <a:gd name="T7" fmla="*/ 2147483647 h 161"/>
              <a:gd name="T8" fmla="*/ 2147483647 w 166"/>
              <a:gd name="T9" fmla="*/ 0 h 161"/>
              <a:gd name="T10" fmla="*/ 2147483647 w 166"/>
              <a:gd name="T11" fmla="*/ 2147483647 h 161"/>
              <a:gd name="T12" fmla="*/ 2147483647 w 166"/>
              <a:gd name="T13" fmla="*/ 2147483647 h 161"/>
              <a:gd name="T14" fmla="*/ 2147483647 w 166"/>
              <a:gd name="T15" fmla="*/ 2147483647 h 161"/>
              <a:gd name="T16" fmla="*/ 2147483647 w 166"/>
              <a:gd name="T17" fmla="*/ 2147483647 h 161"/>
              <a:gd name="T18" fmla="*/ 2147483647 w 166"/>
              <a:gd name="T19" fmla="*/ 2147483647 h 161"/>
              <a:gd name="T20" fmla="*/ 2147483647 w 166"/>
              <a:gd name="T21" fmla="*/ 2147483647 h 161"/>
              <a:gd name="T22" fmla="*/ 2147483647 w 166"/>
              <a:gd name="T23" fmla="*/ 2147483647 h 161"/>
              <a:gd name="T24" fmla="*/ 2147483647 w 166"/>
              <a:gd name="T25" fmla="*/ 2147483647 h 161"/>
              <a:gd name="T26" fmla="*/ 2147483647 w 166"/>
              <a:gd name="T27" fmla="*/ 2147483647 h 16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6"/>
              <a:gd name="T43" fmla="*/ 0 h 161"/>
              <a:gd name="T44" fmla="*/ 166 w 166"/>
              <a:gd name="T45" fmla="*/ 161 h 16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6" h="161">
                <a:moveTo>
                  <a:pt x="3" y="160"/>
                </a:moveTo>
                <a:lnTo>
                  <a:pt x="0" y="51"/>
                </a:lnTo>
                <a:lnTo>
                  <a:pt x="15" y="61"/>
                </a:lnTo>
                <a:lnTo>
                  <a:pt x="50" y="24"/>
                </a:lnTo>
                <a:lnTo>
                  <a:pt x="104" y="0"/>
                </a:lnTo>
                <a:lnTo>
                  <a:pt x="147" y="38"/>
                </a:lnTo>
                <a:lnTo>
                  <a:pt x="147" y="55"/>
                </a:lnTo>
                <a:lnTo>
                  <a:pt x="116" y="55"/>
                </a:lnTo>
                <a:lnTo>
                  <a:pt x="94" y="72"/>
                </a:lnTo>
                <a:lnTo>
                  <a:pt x="118" y="76"/>
                </a:lnTo>
                <a:lnTo>
                  <a:pt x="156" y="98"/>
                </a:lnTo>
                <a:lnTo>
                  <a:pt x="165" y="143"/>
                </a:lnTo>
                <a:lnTo>
                  <a:pt x="96" y="154"/>
                </a:lnTo>
                <a:lnTo>
                  <a:pt x="3" y="16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27" name="Freeform 30"/>
          <p:cNvSpPr>
            <a:spLocks/>
          </p:cNvSpPr>
          <p:nvPr/>
        </p:nvSpPr>
        <p:spPr bwMode="auto">
          <a:xfrm>
            <a:off x="5251450" y="3117850"/>
            <a:ext cx="973138" cy="884238"/>
          </a:xfrm>
          <a:custGeom>
            <a:avLst/>
            <a:gdLst>
              <a:gd name="T0" fmla="*/ 2147483647 w 613"/>
              <a:gd name="T1" fmla="*/ 2147483647 h 557"/>
              <a:gd name="T2" fmla="*/ 2147483647 w 613"/>
              <a:gd name="T3" fmla="*/ 2147483647 h 557"/>
              <a:gd name="T4" fmla="*/ 2147483647 w 613"/>
              <a:gd name="T5" fmla="*/ 2147483647 h 557"/>
              <a:gd name="T6" fmla="*/ 2147483647 w 613"/>
              <a:gd name="T7" fmla="*/ 2147483647 h 557"/>
              <a:gd name="T8" fmla="*/ 2147483647 w 613"/>
              <a:gd name="T9" fmla="*/ 2147483647 h 557"/>
              <a:gd name="T10" fmla="*/ 2147483647 w 613"/>
              <a:gd name="T11" fmla="*/ 2147483647 h 557"/>
              <a:gd name="T12" fmla="*/ 0 w 613"/>
              <a:gd name="T13" fmla="*/ 2147483647 h 557"/>
              <a:gd name="T14" fmla="*/ 2147483647 w 613"/>
              <a:gd name="T15" fmla="*/ 2147483647 h 557"/>
              <a:gd name="T16" fmla="*/ 2147483647 w 613"/>
              <a:gd name="T17" fmla="*/ 2147483647 h 557"/>
              <a:gd name="T18" fmla="*/ 2147483647 w 613"/>
              <a:gd name="T19" fmla="*/ 2147483647 h 557"/>
              <a:gd name="T20" fmla="*/ 2147483647 w 613"/>
              <a:gd name="T21" fmla="*/ 2147483647 h 557"/>
              <a:gd name="T22" fmla="*/ 2147483647 w 613"/>
              <a:gd name="T23" fmla="*/ 2147483647 h 557"/>
              <a:gd name="T24" fmla="*/ 2147483647 w 613"/>
              <a:gd name="T25" fmla="*/ 2147483647 h 557"/>
              <a:gd name="T26" fmla="*/ 2147483647 w 613"/>
              <a:gd name="T27" fmla="*/ 2147483647 h 557"/>
              <a:gd name="T28" fmla="*/ 2147483647 w 613"/>
              <a:gd name="T29" fmla="*/ 2147483647 h 557"/>
              <a:gd name="T30" fmla="*/ 2147483647 w 613"/>
              <a:gd name="T31" fmla="*/ 2147483647 h 557"/>
              <a:gd name="T32" fmla="*/ 2147483647 w 613"/>
              <a:gd name="T33" fmla="*/ 2147483647 h 557"/>
              <a:gd name="T34" fmla="*/ 2147483647 w 613"/>
              <a:gd name="T35" fmla="*/ 2147483647 h 557"/>
              <a:gd name="T36" fmla="*/ 2147483647 w 613"/>
              <a:gd name="T37" fmla="*/ 2147483647 h 557"/>
              <a:gd name="T38" fmla="*/ 2147483647 w 613"/>
              <a:gd name="T39" fmla="*/ 2147483647 h 557"/>
              <a:gd name="T40" fmla="*/ 2147483647 w 613"/>
              <a:gd name="T41" fmla="*/ 2147483647 h 557"/>
              <a:gd name="T42" fmla="*/ 2147483647 w 613"/>
              <a:gd name="T43" fmla="*/ 2147483647 h 557"/>
              <a:gd name="T44" fmla="*/ 2147483647 w 613"/>
              <a:gd name="T45" fmla="*/ 2147483647 h 557"/>
              <a:gd name="T46" fmla="*/ 2147483647 w 613"/>
              <a:gd name="T47" fmla="*/ 2147483647 h 557"/>
              <a:gd name="T48" fmla="*/ 2147483647 w 613"/>
              <a:gd name="T49" fmla="*/ 2147483647 h 557"/>
              <a:gd name="T50" fmla="*/ 2147483647 w 613"/>
              <a:gd name="T51" fmla="*/ 0 h 557"/>
              <a:gd name="T52" fmla="*/ 2147483647 w 613"/>
              <a:gd name="T53" fmla="*/ 2147483647 h 557"/>
              <a:gd name="T54" fmla="*/ 2147483647 w 613"/>
              <a:gd name="T55" fmla="*/ 2147483647 h 557"/>
              <a:gd name="T56" fmla="*/ 2147483647 w 613"/>
              <a:gd name="T57" fmla="*/ 2147483647 h 557"/>
              <a:gd name="T58" fmla="*/ 2147483647 w 613"/>
              <a:gd name="T59" fmla="*/ 2147483647 h 557"/>
              <a:gd name="T60" fmla="*/ 2147483647 w 613"/>
              <a:gd name="T61" fmla="*/ 2147483647 h 557"/>
              <a:gd name="T62" fmla="*/ 2147483647 w 613"/>
              <a:gd name="T63" fmla="*/ 2147483647 h 557"/>
              <a:gd name="T64" fmla="*/ 2147483647 w 613"/>
              <a:gd name="T65" fmla="*/ 2147483647 h 557"/>
              <a:gd name="T66" fmla="*/ 2147483647 w 613"/>
              <a:gd name="T67" fmla="*/ 2147483647 h 557"/>
              <a:gd name="T68" fmla="*/ 2147483647 w 613"/>
              <a:gd name="T69" fmla="*/ 2147483647 h 557"/>
              <a:gd name="T70" fmla="*/ 2147483647 w 613"/>
              <a:gd name="T71" fmla="*/ 2147483647 h 557"/>
              <a:gd name="T72" fmla="*/ 2147483647 w 613"/>
              <a:gd name="T73" fmla="*/ 2147483647 h 55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13"/>
              <a:gd name="T112" fmla="*/ 0 h 557"/>
              <a:gd name="T113" fmla="*/ 613 w 613"/>
              <a:gd name="T114" fmla="*/ 557 h 55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13" h="557">
                <a:moveTo>
                  <a:pt x="317" y="556"/>
                </a:moveTo>
                <a:lnTo>
                  <a:pt x="272" y="542"/>
                </a:lnTo>
                <a:lnTo>
                  <a:pt x="156" y="553"/>
                </a:lnTo>
                <a:lnTo>
                  <a:pt x="82" y="522"/>
                </a:lnTo>
                <a:lnTo>
                  <a:pt x="38" y="541"/>
                </a:lnTo>
                <a:lnTo>
                  <a:pt x="19" y="553"/>
                </a:lnTo>
                <a:lnTo>
                  <a:pt x="0" y="513"/>
                </a:lnTo>
                <a:lnTo>
                  <a:pt x="26" y="473"/>
                </a:lnTo>
                <a:lnTo>
                  <a:pt x="41" y="354"/>
                </a:lnTo>
                <a:lnTo>
                  <a:pt x="134" y="348"/>
                </a:lnTo>
                <a:lnTo>
                  <a:pt x="128" y="357"/>
                </a:lnTo>
                <a:lnTo>
                  <a:pt x="192" y="411"/>
                </a:lnTo>
                <a:lnTo>
                  <a:pt x="211" y="415"/>
                </a:lnTo>
                <a:lnTo>
                  <a:pt x="251" y="355"/>
                </a:lnTo>
                <a:lnTo>
                  <a:pt x="243" y="316"/>
                </a:lnTo>
                <a:lnTo>
                  <a:pt x="264" y="312"/>
                </a:lnTo>
                <a:lnTo>
                  <a:pt x="271" y="289"/>
                </a:lnTo>
                <a:lnTo>
                  <a:pt x="300" y="293"/>
                </a:lnTo>
                <a:lnTo>
                  <a:pt x="320" y="266"/>
                </a:lnTo>
                <a:lnTo>
                  <a:pt x="365" y="245"/>
                </a:lnTo>
                <a:lnTo>
                  <a:pt x="428" y="148"/>
                </a:lnTo>
                <a:lnTo>
                  <a:pt x="446" y="110"/>
                </a:lnTo>
                <a:lnTo>
                  <a:pt x="462" y="118"/>
                </a:lnTo>
                <a:lnTo>
                  <a:pt x="473" y="104"/>
                </a:lnTo>
                <a:lnTo>
                  <a:pt x="491" y="74"/>
                </a:lnTo>
                <a:lnTo>
                  <a:pt x="541" y="0"/>
                </a:lnTo>
                <a:lnTo>
                  <a:pt x="552" y="8"/>
                </a:lnTo>
                <a:lnTo>
                  <a:pt x="540" y="58"/>
                </a:lnTo>
                <a:lnTo>
                  <a:pt x="545" y="72"/>
                </a:lnTo>
                <a:lnTo>
                  <a:pt x="568" y="72"/>
                </a:lnTo>
                <a:lnTo>
                  <a:pt x="612" y="92"/>
                </a:lnTo>
                <a:lnTo>
                  <a:pt x="564" y="154"/>
                </a:lnTo>
                <a:lnTo>
                  <a:pt x="517" y="212"/>
                </a:lnTo>
                <a:lnTo>
                  <a:pt x="471" y="269"/>
                </a:lnTo>
                <a:lnTo>
                  <a:pt x="424" y="446"/>
                </a:lnTo>
                <a:lnTo>
                  <a:pt x="398" y="506"/>
                </a:lnTo>
                <a:lnTo>
                  <a:pt x="317" y="55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28" name="Freeform 31"/>
          <p:cNvSpPr>
            <a:spLocks/>
          </p:cNvSpPr>
          <p:nvPr/>
        </p:nvSpPr>
        <p:spPr bwMode="auto">
          <a:xfrm>
            <a:off x="5311775" y="3946525"/>
            <a:ext cx="444500" cy="346075"/>
          </a:xfrm>
          <a:custGeom>
            <a:avLst/>
            <a:gdLst>
              <a:gd name="T0" fmla="*/ 2147483647 w 280"/>
              <a:gd name="T1" fmla="*/ 2147483647 h 218"/>
              <a:gd name="T2" fmla="*/ 2147483647 w 280"/>
              <a:gd name="T3" fmla="*/ 2147483647 h 218"/>
              <a:gd name="T4" fmla="*/ 2147483647 w 280"/>
              <a:gd name="T5" fmla="*/ 2147483647 h 218"/>
              <a:gd name="T6" fmla="*/ 2147483647 w 280"/>
              <a:gd name="T7" fmla="*/ 2147483647 h 218"/>
              <a:gd name="T8" fmla="*/ 2147483647 w 280"/>
              <a:gd name="T9" fmla="*/ 2147483647 h 218"/>
              <a:gd name="T10" fmla="*/ 2147483647 w 280"/>
              <a:gd name="T11" fmla="*/ 2147483647 h 218"/>
              <a:gd name="T12" fmla="*/ 2147483647 w 280"/>
              <a:gd name="T13" fmla="*/ 2147483647 h 218"/>
              <a:gd name="T14" fmla="*/ 2147483647 w 280"/>
              <a:gd name="T15" fmla="*/ 2147483647 h 218"/>
              <a:gd name="T16" fmla="*/ 2147483647 w 280"/>
              <a:gd name="T17" fmla="*/ 2147483647 h 218"/>
              <a:gd name="T18" fmla="*/ 0 w 280"/>
              <a:gd name="T19" fmla="*/ 2147483647 h 218"/>
              <a:gd name="T20" fmla="*/ 2147483647 w 280"/>
              <a:gd name="T21" fmla="*/ 0 h 218"/>
              <a:gd name="T22" fmla="*/ 2147483647 w 280"/>
              <a:gd name="T23" fmla="*/ 2147483647 h 218"/>
              <a:gd name="T24" fmla="*/ 2147483647 w 280"/>
              <a:gd name="T25" fmla="*/ 2147483647 h 218"/>
              <a:gd name="T26" fmla="*/ 2147483647 w 280"/>
              <a:gd name="T27" fmla="*/ 2147483647 h 218"/>
              <a:gd name="T28" fmla="*/ 2147483647 w 280"/>
              <a:gd name="T29" fmla="*/ 2147483647 h 2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80"/>
              <a:gd name="T46" fmla="*/ 0 h 218"/>
              <a:gd name="T47" fmla="*/ 280 w 280"/>
              <a:gd name="T48" fmla="*/ 218 h 2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80" h="218">
                <a:moveTo>
                  <a:pt x="235" y="81"/>
                </a:moveTo>
                <a:lnTo>
                  <a:pt x="231" y="119"/>
                </a:lnTo>
                <a:lnTo>
                  <a:pt x="208" y="185"/>
                </a:lnTo>
                <a:lnTo>
                  <a:pt x="188" y="203"/>
                </a:lnTo>
                <a:lnTo>
                  <a:pt x="175" y="200"/>
                </a:lnTo>
                <a:lnTo>
                  <a:pt x="118" y="217"/>
                </a:lnTo>
                <a:lnTo>
                  <a:pt x="85" y="199"/>
                </a:lnTo>
                <a:lnTo>
                  <a:pt x="104" y="131"/>
                </a:lnTo>
                <a:lnTo>
                  <a:pt x="29" y="69"/>
                </a:lnTo>
                <a:lnTo>
                  <a:pt x="0" y="19"/>
                </a:lnTo>
                <a:lnTo>
                  <a:pt x="44" y="0"/>
                </a:lnTo>
                <a:lnTo>
                  <a:pt x="118" y="31"/>
                </a:lnTo>
                <a:lnTo>
                  <a:pt x="234" y="20"/>
                </a:lnTo>
                <a:lnTo>
                  <a:pt x="279" y="34"/>
                </a:lnTo>
                <a:lnTo>
                  <a:pt x="235" y="8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29" name="Freeform 32"/>
          <p:cNvSpPr>
            <a:spLocks/>
          </p:cNvSpPr>
          <p:nvPr/>
        </p:nvSpPr>
        <p:spPr bwMode="auto">
          <a:xfrm>
            <a:off x="4645025" y="4225925"/>
            <a:ext cx="879475" cy="868363"/>
          </a:xfrm>
          <a:custGeom>
            <a:avLst/>
            <a:gdLst>
              <a:gd name="T0" fmla="*/ 2147483647 w 554"/>
              <a:gd name="T1" fmla="*/ 2147483647 h 547"/>
              <a:gd name="T2" fmla="*/ 2147483647 w 554"/>
              <a:gd name="T3" fmla="*/ 2147483647 h 547"/>
              <a:gd name="T4" fmla="*/ 2147483647 w 554"/>
              <a:gd name="T5" fmla="*/ 2147483647 h 547"/>
              <a:gd name="T6" fmla="*/ 2147483647 w 554"/>
              <a:gd name="T7" fmla="*/ 2147483647 h 547"/>
              <a:gd name="T8" fmla="*/ 2147483647 w 554"/>
              <a:gd name="T9" fmla="*/ 2147483647 h 547"/>
              <a:gd name="T10" fmla="*/ 2147483647 w 554"/>
              <a:gd name="T11" fmla="*/ 2147483647 h 547"/>
              <a:gd name="T12" fmla="*/ 0 w 554"/>
              <a:gd name="T13" fmla="*/ 2147483647 h 547"/>
              <a:gd name="T14" fmla="*/ 0 w 554"/>
              <a:gd name="T15" fmla="*/ 2147483647 h 547"/>
              <a:gd name="T16" fmla="*/ 2147483647 w 554"/>
              <a:gd name="T17" fmla="*/ 2147483647 h 547"/>
              <a:gd name="T18" fmla="*/ 2147483647 w 554"/>
              <a:gd name="T19" fmla="*/ 2147483647 h 547"/>
              <a:gd name="T20" fmla="*/ 2147483647 w 554"/>
              <a:gd name="T21" fmla="*/ 2147483647 h 547"/>
              <a:gd name="T22" fmla="*/ 2147483647 w 554"/>
              <a:gd name="T23" fmla="*/ 2147483647 h 547"/>
              <a:gd name="T24" fmla="*/ 2147483647 w 554"/>
              <a:gd name="T25" fmla="*/ 0 h 547"/>
              <a:gd name="T26" fmla="*/ 2147483647 w 554"/>
              <a:gd name="T27" fmla="*/ 2147483647 h 547"/>
              <a:gd name="T28" fmla="*/ 2147483647 w 554"/>
              <a:gd name="T29" fmla="*/ 2147483647 h 547"/>
              <a:gd name="T30" fmla="*/ 2147483647 w 554"/>
              <a:gd name="T31" fmla="*/ 2147483647 h 547"/>
              <a:gd name="T32" fmla="*/ 2147483647 w 554"/>
              <a:gd name="T33" fmla="*/ 2147483647 h 547"/>
              <a:gd name="T34" fmla="*/ 2147483647 w 554"/>
              <a:gd name="T35" fmla="*/ 2147483647 h 547"/>
              <a:gd name="T36" fmla="*/ 2147483647 w 554"/>
              <a:gd name="T37" fmla="*/ 2147483647 h 547"/>
              <a:gd name="T38" fmla="*/ 2147483647 w 554"/>
              <a:gd name="T39" fmla="*/ 2147483647 h 547"/>
              <a:gd name="T40" fmla="*/ 2147483647 w 554"/>
              <a:gd name="T41" fmla="*/ 2147483647 h 547"/>
              <a:gd name="T42" fmla="*/ 2147483647 w 554"/>
              <a:gd name="T43" fmla="*/ 2147483647 h 547"/>
              <a:gd name="T44" fmla="*/ 2147483647 w 554"/>
              <a:gd name="T45" fmla="*/ 2147483647 h 547"/>
              <a:gd name="T46" fmla="*/ 2147483647 w 554"/>
              <a:gd name="T47" fmla="*/ 2147483647 h 547"/>
              <a:gd name="T48" fmla="*/ 2147483647 w 554"/>
              <a:gd name="T49" fmla="*/ 2147483647 h 54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54"/>
              <a:gd name="T76" fmla="*/ 0 h 547"/>
              <a:gd name="T77" fmla="*/ 554 w 554"/>
              <a:gd name="T78" fmla="*/ 547 h 54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54" h="547">
                <a:moveTo>
                  <a:pt x="376" y="446"/>
                </a:moveTo>
                <a:lnTo>
                  <a:pt x="233" y="419"/>
                </a:lnTo>
                <a:lnTo>
                  <a:pt x="211" y="431"/>
                </a:lnTo>
                <a:lnTo>
                  <a:pt x="194" y="396"/>
                </a:lnTo>
                <a:lnTo>
                  <a:pt x="145" y="357"/>
                </a:lnTo>
                <a:lnTo>
                  <a:pt x="31" y="306"/>
                </a:lnTo>
                <a:lnTo>
                  <a:pt x="0" y="338"/>
                </a:lnTo>
                <a:lnTo>
                  <a:pt x="0" y="305"/>
                </a:lnTo>
                <a:lnTo>
                  <a:pt x="55" y="245"/>
                </a:lnTo>
                <a:lnTo>
                  <a:pt x="140" y="222"/>
                </a:lnTo>
                <a:lnTo>
                  <a:pt x="212" y="161"/>
                </a:lnTo>
                <a:lnTo>
                  <a:pt x="312" y="63"/>
                </a:lnTo>
                <a:lnTo>
                  <a:pt x="355" y="0"/>
                </a:lnTo>
                <a:lnTo>
                  <a:pt x="363" y="16"/>
                </a:lnTo>
                <a:lnTo>
                  <a:pt x="505" y="85"/>
                </a:lnTo>
                <a:lnTo>
                  <a:pt x="553" y="86"/>
                </a:lnTo>
                <a:lnTo>
                  <a:pt x="552" y="145"/>
                </a:lnTo>
                <a:lnTo>
                  <a:pt x="509" y="261"/>
                </a:lnTo>
                <a:lnTo>
                  <a:pt x="456" y="354"/>
                </a:lnTo>
                <a:lnTo>
                  <a:pt x="426" y="479"/>
                </a:lnTo>
                <a:lnTo>
                  <a:pt x="393" y="546"/>
                </a:lnTo>
                <a:lnTo>
                  <a:pt x="373" y="535"/>
                </a:lnTo>
                <a:lnTo>
                  <a:pt x="376" y="528"/>
                </a:lnTo>
                <a:lnTo>
                  <a:pt x="343" y="517"/>
                </a:lnTo>
                <a:lnTo>
                  <a:pt x="376" y="4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30" name="Freeform 33"/>
          <p:cNvSpPr>
            <a:spLocks/>
          </p:cNvSpPr>
          <p:nvPr/>
        </p:nvSpPr>
        <p:spPr bwMode="auto">
          <a:xfrm>
            <a:off x="4559300" y="4711700"/>
            <a:ext cx="684213" cy="438150"/>
          </a:xfrm>
          <a:custGeom>
            <a:avLst/>
            <a:gdLst>
              <a:gd name="T0" fmla="*/ 2147483647 w 431"/>
              <a:gd name="T1" fmla="*/ 2147483647 h 276"/>
              <a:gd name="T2" fmla="*/ 2147483647 w 431"/>
              <a:gd name="T3" fmla="*/ 2147483647 h 276"/>
              <a:gd name="T4" fmla="*/ 2147483647 w 431"/>
              <a:gd name="T5" fmla="*/ 2147483647 h 276"/>
              <a:gd name="T6" fmla="*/ 2147483647 w 431"/>
              <a:gd name="T7" fmla="*/ 0 h 276"/>
              <a:gd name="T8" fmla="*/ 2147483647 w 431"/>
              <a:gd name="T9" fmla="*/ 2147483647 h 276"/>
              <a:gd name="T10" fmla="*/ 2147483647 w 431"/>
              <a:gd name="T11" fmla="*/ 2147483647 h 276"/>
              <a:gd name="T12" fmla="*/ 2147483647 w 431"/>
              <a:gd name="T13" fmla="*/ 2147483647 h 276"/>
              <a:gd name="T14" fmla="*/ 2147483647 w 431"/>
              <a:gd name="T15" fmla="*/ 2147483647 h 276"/>
              <a:gd name="T16" fmla="*/ 2147483647 w 431"/>
              <a:gd name="T17" fmla="*/ 2147483647 h 276"/>
              <a:gd name="T18" fmla="*/ 2147483647 w 431"/>
              <a:gd name="T19" fmla="*/ 2147483647 h 276"/>
              <a:gd name="T20" fmla="*/ 2147483647 w 431"/>
              <a:gd name="T21" fmla="*/ 2147483647 h 276"/>
              <a:gd name="T22" fmla="*/ 2147483647 w 431"/>
              <a:gd name="T23" fmla="*/ 2147483647 h 276"/>
              <a:gd name="T24" fmla="*/ 2147483647 w 431"/>
              <a:gd name="T25" fmla="*/ 2147483647 h 276"/>
              <a:gd name="T26" fmla="*/ 2147483647 w 431"/>
              <a:gd name="T27" fmla="*/ 2147483647 h 276"/>
              <a:gd name="T28" fmla="*/ 2147483647 w 431"/>
              <a:gd name="T29" fmla="*/ 2147483647 h 276"/>
              <a:gd name="T30" fmla="*/ 0 w 431"/>
              <a:gd name="T31" fmla="*/ 2147483647 h 276"/>
              <a:gd name="T32" fmla="*/ 2147483647 w 431"/>
              <a:gd name="T33" fmla="*/ 2147483647 h 27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31"/>
              <a:gd name="T52" fmla="*/ 0 h 276"/>
              <a:gd name="T53" fmla="*/ 431 w 431"/>
              <a:gd name="T54" fmla="*/ 276 h 27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31" h="276">
                <a:moveTo>
                  <a:pt x="37" y="187"/>
                </a:moveTo>
                <a:lnTo>
                  <a:pt x="3" y="68"/>
                </a:lnTo>
                <a:lnTo>
                  <a:pt x="54" y="32"/>
                </a:lnTo>
                <a:lnTo>
                  <a:pt x="85" y="0"/>
                </a:lnTo>
                <a:lnTo>
                  <a:pt x="199" y="51"/>
                </a:lnTo>
                <a:lnTo>
                  <a:pt x="248" y="90"/>
                </a:lnTo>
                <a:lnTo>
                  <a:pt x="265" y="125"/>
                </a:lnTo>
                <a:lnTo>
                  <a:pt x="287" y="113"/>
                </a:lnTo>
                <a:lnTo>
                  <a:pt x="430" y="140"/>
                </a:lnTo>
                <a:lnTo>
                  <a:pt x="397" y="211"/>
                </a:lnTo>
                <a:lnTo>
                  <a:pt x="387" y="246"/>
                </a:lnTo>
                <a:lnTo>
                  <a:pt x="282" y="261"/>
                </a:lnTo>
                <a:lnTo>
                  <a:pt x="178" y="275"/>
                </a:lnTo>
                <a:lnTo>
                  <a:pt x="100" y="272"/>
                </a:lnTo>
                <a:lnTo>
                  <a:pt x="21" y="270"/>
                </a:lnTo>
                <a:lnTo>
                  <a:pt x="0" y="252"/>
                </a:lnTo>
                <a:lnTo>
                  <a:pt x="37" y="18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31" name="Freeform 34"/>
          <p:cNvSpPr>
            <a:spLocks/>
          </p:cNvSpPr>
          <p:nvPr/>
        </p:nvSpPr>
        <p:spPr bwMode="auto">
          <a:xfrm>
            <a:off x="4092575" y="5102225"/>
            <a:ext cx="1082675" cy="690563"/>
          </a:xfrm>
          <a:custGeom>
            <a:avLst/>
            <a:gdLst>
              <a:gd name="T0" fmla="*/ 2147483647 w 682"/>
              <a:gd name="T1" fmla="*/ 2147483647 h 435"/>
              <a:gd name="T2" fmla="*/ 2147483647 w 682"/>
              <a:gd name="T3" fmla="*/ 2147483647 h 435"/>
              <a:gd name="T4" fmla="*/ 2147483647 w 682"/>
              <a:gd name="T5" fmla="*/ 2147483647 h 435"/>
              <a:gd name="T6" fmla="*/ 2147483647 w 682"/>
              <a:gd name="T7" fmla="*/ 2147483647 h 435"/>
              <a:gd name="T8" fmla="*/ 2147483647 w 682"/>
              <a:gd name="T9" fmla="*/ 2147483647 h 435"/>
              <a:gd name="T10" fmla="*/ 2147483647 w 682"/>
              <a:gd name="T11" fmla="*/ 2147483647 h 435"/>
              <a:gd name="T12" fmla="*/ 2147483647 w 682"/>
              <a:gd name="T13" fmla="*/ 2147483647 h 435"/>
              <a:gd name="T14" fmla="*/ 2147483647 w 682"/>
              <a:gd name="T15" fmla="*/ 2147483647 h 435"/>
              <a:gd name="T16" fmla="*/ 2147483647 w 682"/>
              <a:gd name="T17" fmla="*/ 2147483647 h 435"/>
              <a:gd name="T18" fmla="*/ 2147483647 w 682"/>
              <a:gd name="T19" fmla="*/ 2147483647 h 435"/>
              <a:gd name="T20" fmla="*/ 0 w 682"/>
              <a:gd name="T21" fmla="*/ 2147483647 h 435"/>
              <a:gd name="T22" fmla="*/ 2147483647 w 682"/>
              <a:gd name="T23" fmla="*/ 2147483647 h 435"/>
              <a:gd name="T24" fmla="*/ 2147483647 w 682"/>
              <a:gd name="T25" fmla="*/ 2147483647 h 435"/>
              <a:gd name="T26" fmla="*/ 2147483647 w 682"/>
              <a:gd name="T27" fmla="*/ 2147483647 h 435"/>
              <a:gd name="T28" fmla="*/ 2147483647 w 682"/>
              <a:gd name="T29" fmla="*/ 2147483647 h 435"/>
              <a:gd name="T30" fmla="*/ 2147483647 w 682"/>
              <a:gd name="T31" fmla="*/ 2147483647 h 435"/>
              <a:gd name="T32" fmla="*/ 2147483647 w 682"/>
              <a:gd name="T33" fmla="*/ 2147483647 h 435"/>
              <a:gd name="T34" fmla="*/ 2147483647 w 682"/>
              <a:gd name="T35" fmla="*/ 2147483647 h 435"/>
              <a:gd name="T36" fmla="*/ 2147483647 w 682"/>
              <a:gd name="T37" fmla="*/ 2147483647 h 435"/>
              <a:gd name="T38" fmla="*/ 2147483647 w 682"/>
              <a:gd name="T39" fmla="*/ 2147483647 h 435"/>
              <a:gd name="T40" fmla="*/ 2147483647 w 682"/>
              <a:gd name="T41" fmla="*/ 2147483647 h 435"/>
              <a:gd name="T42" fmla="*/ 2147483647 w 682"/>
              <a:gd name="T43" fmla="*/ 0 h 435"/>
              <a:gd name="T44" fmla="*/ 2147483647 w 682"/>
              <a:gd name="T45" fmla="*/ 2147483647 h 435"/>
              <a:gd name="T46" fmla="*/ 2147483647 w 682"/>
              <a:gd name="T47" fmla="*/ 2147483647 h 435"/>
              <a:gd name="T48" fmla="*/ 2147483647 w 682"/>
              <a:gd name="T49" fmla="*/ 2147483647 h 435"/>
              <a:gd name="T50" fmla="*/ 2147483647 w 682"/>
              <a:gd name="T51" fmla="*/ 2147483647 h 435"/>
              <a:gd name="T52" fmla="*/ 2147483647 w 682"/>
              <a:gd name="T53" fmla="*/ 2147483647 h 43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82"/>
              <a:gd name="T82" fmla="*/ 0 h 435"/>
              <a:gd name="T83" fmla="*/ 682 w 682"/>
              <a:gd name="T84" fmla="*/ 435 h 43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82" h="435">
                <a:moveTo>
                  <a:pt x="369" y="332"/>
                </a:moveTo>
                <a:lnTo>
                  <a:pt x="349" y="392"/>
                </a:lnTo>
                <a:lnTo>
                  <a:pt x="335" y="433"/>
                </a:lnTo>
                <a:lnTo>
                  <a:pt x="322" y="434"/>
                </a:lnTo>
                <a:lnTo>
                  <a:pt x="309" y="434"/>
                </a:lnTo>
                <a:lnTo>
                  <a:pt x="281" y="404"/>
                </a:lnTo>
                <a:lnTo>
                  <a:pt x="183" y="421"/>
                </a:lnTo>
                <a:lnTo>
                  <a:pt x="149" y="402"/>
                </a:lnTo>
                <a:lnTo>
                  <a:pt x="139" y="353"/>
                </a:lnTo>
                <a:lnTo>
                  <a:pt x="43" y="343"/>
                </a:lnTo>
                <a:lnTo>
                  <a:pt x="0" y="292"/>
                </a:lnTo>
                <a:lnTo>
                  <a:pt x="26" y="199"/>
                </a:lnTo>
                <a:lnTo>
                  <a:pt x="80" y="129"/>
                </a:lnTo>
                <a:lnTo>
                  <a:pt x="160" y="77"/>
                </a:lnTo>
                <a:lnTo>
                  <a:pt x="242" y="64"/>
                </a:lnTo>
                <a:lnTo>
                  <a:pt x="279" y="11"/>
                </a:lnTo>
                <a:lnTo>
                  <a:pt x="294" y="6"/>
                </a:lnTo>
                <a:lnTo>
                  <a:pt x="315" y="24"/>
                </a:lnTo>
                <a:lnTo>
                  <a:pt x="394" y="26"/>
                </a:lnTo>
                <a:lnTo>
                  <a:pt x="472" y="29"/>
                </a:lnTo>
                <a:lnTo>
                  <a:pt x="576" y="15"/>
                </a:lnTo>
                <a:lnTo>
                  <a:pt x="681" y="0"/>
                </a:lnTo>
                <a:lnTo>
                  <a:pt x="662" y="89"/>
                </a:lnTo>
                <a:lnTo>
                  <a:pt x="643" y="178"/>
                </a:lnTo>
                <a:lnTo>
                  <a:pt x="621" y="215"/>
                </a:lnTo>
                <a:lnTo>
                  <a:pt x="495" y="273"/>
                </a:lnTo>
                <a:lnTo>
                  <a:pt x="369" y="33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32" name="Freeform 35"/>
          <p:cNvSpPr>
            <a:spLocks/>
          </p:cNvSpPr>
          <p:nvPr/>
        </p:nvSpPr>
        <p:spPr bwMode="auto">
          <a:xfrm>
            <a:off x="4646613" y="5046663"/>
            <a:ext cx="722312" cy="679450"/>
          </a:xfrm>
          <a:custGeom>
            <a:avLst/>
            <a:gdLst>
              <a:gd name="T0" fmla="*/ 2147483647 w 455"/>
              <a:gd name="T1" fmla="*/ 2147483647 h 428"/>
              <a:gd name="T2" fmla="*/ 2147483647 w 455"/>
              <a:gd name="T3" fmla="*/ 2147483647 h 428"/>
              <a:gd name="T4" fmla="*/ 2147483647 w 455"/>
              <a:gd name="T5" fmla="*/ 2147483647 h 428"/>
              <a:gd name="T6" fmla="*/ 2147483647 w 455"/>
              <a:gd name="T7" fmla="*/ 2147483647 h 428"/>
              <a:gd name="T8" fmla="*/ 2147483647 w 455"/>
              <a:gd name="T9" fmla="*/ 2147483647 h 428"/>
              <a:gd name="T10" fmla="*/ 2147483647 w 455"/>
              <a:gd name="T11" fmla="*/ 2147483647 h 428"/>
              <a:gd name="T12" fmla="*/ 2147483647 w 455"/>
              <a:gd name="T13" fmla="*/ 2147483647 h 428"/>
              <a:gd name="T14" fmla="*/ 2147483647 w 455"/>
              <a:gd name="T15" fmla="*/ 2147483647 h 428"/>
              <a:gd name="T16" fmla="*/ 2147483647 w 455"/>
              <a:gd name="T17" fmla="*/ 2147483647 h 428"/>
              <a:gd name="T18" fmla="*/ 2147483647 w 455"/>
              <a:gd name="T19" fmla="*/ 2147483647 h 428"/>
              <a:gd name="T20" fmla="*/ 0 w 455"/>
              <a:gd name="T21" fmla="*/ 2147483647 h 428"/>
              <a:gd name="T22" fmla="*/ 2147483647 w 455"/>
              <a:gd name="T23" fmla="*/ 2147483647 h 428"/>
              <a:gd name="T24" fmla="*/ 2147483647 w 455"/>
              <a:gd name="T25" fmla="*/ 2147483647 h 428"/>
              <a:gd name="T26" fmla="*/ 2147483647 w 455"/>
              <a:gd name="T27" fmla="*/ 2147483647 h 428"/>
              <a:gd name="T28" fmla="*/ 2147483647 w 455"/>
              <a:gd name="T29" fmla="*/ 2147483647 h 428"/>
              <a:gd name="T30" fmla="*/ 2147483647 w 455"/>
              <a:gd name="T31" fmla="*/ 2147483647 h 428"/>
              <a:gd name="T32" fmla="*/ 2147483647 w 455"/>
              <a:gd name="T33" fmla="*/ 2147483647 h 428"/>
              <a:gd name="T34" fmla="*/ 2147483647 w 455"/>
              <a:gd name="T35" fmla="*/ 0 h 428"/>
              <a:gd name="T36" fmla="*/ 2147483647 w 455"/>
              <a:gd name="T37" fmla="*/ 2147483647 h 428"/>
              <a:gd name="T38" fmla="*/ 2147483647 w 455"/>
              <a:gd name="T39" fmla="*/ 2147483647 h 428"/>
              <a:gd name="T40" fmla="*/ 2147483647 w 455"/>
              <a:gd name="T41" fmla="*/ 2147483647 h 428"/>
              <a:gd name="T42" fmla="*/ 2147483647 w 455"/>
              <a:gd name="T43" fmla="*/ 2147483647 h 428"/>
              <a:gd name="T44" fmla="*/ 2147483647 w 455"/>
              <a:gd name="T45" fmla="*/ 2147483647 h 428"/>
              <a:gd name="T46" fmla="*/ 2147483647 w 455"/>
              <a:gd name="T47" fmla="*/ 2147483647 h 42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5"/>
              <a:gd name="T73" fmla="*/ 0 h 428"/>
              <a:gd name="T74" fmla="*/ 455 w 455"/>
              <a:gd name="T75" fmla="*/ 428 h 42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5" h="428">
                <a:moveTo>
                  <a:pt x="454" y="354"/>
                </a:moveTo>
                <a:lnTo>
                  <a:pt x="391" y="373"/>
                </a:lnTo>
                <a:lnTo>
                  <a:pt x="305" y="370"/>
                </a:lnTo>
                <a:lnTo>
                  <a:pt x="297" y="344"/>
                </a:lnTo>
                <a:lnTo>
                  <a:pt x="315" y="311"/>
                </a:lnTo>
                <a:lnTo>
                  <a:pt x="305" y="299"/>
                </a:lnTo>
                <a:lnTo>
                  <a:pt x="264" y="332"/>
                </a:lnTo>
                <a:lnTo>
                  <a:pt x="235" y="332"/>
                </a:lnTo>
                <a:lnTo>
                  <a:pt x="175" y="378"/>
                </a:lnTo>
                <a:lnTo>
                  <a:pt x="145" y="374"/>
                </a:lnTo>
                <a:lnTo>
                  <a:pt x="0" y="427"/>
                </a:lnTo>
                <a:lnTo>
                  <a:pt x="20" y="367"/>
                </a:lnTo>
                <a:lnTo>
                  <a:pt x="146" y="308"/>
                </a:lnTo>
                <a:lnTo>
                  <a:pt x="272" y="250"/>
                </a:lnTo>
                <a:lnTo>
                  <a:pt x="294" y="213"/>
                </a:lnTo>
                <a:lnTo>
                  <a:pt x="313" y="124"/>
                </a:lnTo>
                <a:lnTo>
                  <a:pt x="332" y="35"/>
                </a:lnTo>
                <a:lnTo>
                  <a:pt x="342" y="0"/>
                </a:lnTo>
                <a:lnTo>
                  <a:pt x="375" y="11"/>
                </a:lnTo>
                <a:lnTo>
                  <a:pt x="372" y="18"/>
                </a:lnTo>
                <a:lnTo>
                  <a:pt x="392" y="29"/>
                </a:lnTo>
                <a:lnTo>
                  <a:pt x="377" y="121"/>
                </a:lnTo>
                <a:lnTo>
                  <a:pt x="396" y="234"/>
                </a:lnTo>
                <a:lnTo>
                  <a:pt x="454" y="3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33" name="Freeform 36"/>
          <p:cNvSpPr>
            <a:spLocks/>
          </p:cNvSpPr>
          <p:nvPr/>
        </p:nvSpPr>
        <p:spPr bwMode="auto">
          <a:xfrm>
            <a:off x="4624388" y="5521325"/>
            <a:ext cx="847725" cy="473075"/>
          </a:xfrm>
          <a:custGeom>
            <a:avLst/>
            <a:gdLst>
              <a:gd name="T0" fmla="*/ 2147483647 w 534"/>
              <a:gd name="T1" fmla="*/ 2147483647 h 298"/>
              <a:gd name="T2" fmla="*/ 2147483647 w 534"/>
              <a:gd name="T3" fmla="*/ 2147483647 h 298"/>
              <a:gd name="T4" fmla="*/ 2147483647 w 534"/>
              <a:gd name="T5" fmla="*/ 2147483647 h 298"/>
              <a:gd name="T6" fmla="*/ 2147483647 w 534"/>
              <a:gd name="T7" fmla="*/ 2147483647 h 298"/>
              <a:gd name="T8" fmla="*/ 2147483647 w 534"/>
              <a:gd name="T9" fmla="*/ 2147483647 h 298"/>
              <a:gd name="T10" fmla="*/ 2147483647 w 534"/>
              <a:gd name="T11" fmla="*/ 2147483647 h 298"/>
              <a:gd name="T12" fmla="*/ 0 w 534"/>
              <a:gd name="T13" fmla="*/ 2147483647 h 298"/>
              <a:gd name="T14" fmla="*/ 2147483647 w 534"/>
              <a:gd name="T15" fmla="*/ 2147483647 h 298"/>
              <a:gd name="T16" fmla="*/ 2147483647 w 534"/>
              <a:gd name="T17" fmla="*/ 2147483647 h 298"/>
              <a:gd name="T18" fmla="*/ 2147483647 w 534"/>
              <a:gd name="T19" fmla="*/ 2147483647 h 298"/>
              <a:gd name="T20" fmla="*/ 2147483647 w 534"/>
              <a:gd name="T21" fmla="*/ 2147483647 h 298"/>
              <a:gd name="T22" fmla="*/ 2147483647 w 534"/>
              <a:gd name="T23" fmla="*/ 2147483647 h 298"/>
              <a:gd name="T24" fmla="*/ 2147483647 w 534"/>
              <a:gd name="T25" fmla="*/ 0 h 298"/>
              <a:gd name="T26" fmla="*/ 2147483647 w 534"/>
              <a:gd name="T27" fmla="*/ 2147483647 h 298"/>
              <a:gd name="T28" fmla="*/ 2147483647 w 534"/>
              <a:gd name="T29" fmla="*/ 2147483647 h 298"/>
              <a:gd name="T30" fmla="*/ 2147483647 w 534"/>
              <a:gd name="T31" fmla="*/ 2147483647 h 298"/>
              <a:gd name="T32" fmla="*/ 2147483647 w 534"/>
              <a:gd name="T33" fmla="*/ 2147483647 h 298"/>
              <a:gd name="T34" fmla="*/ 2147483647 w 534"/>
              <a:gd name="T35" fmla="*/ 2147483647 h 298"/>
              <a:gd name="T36" fmla="*/ 2147483647 w 534"/>
              <a:gd name="T37" fmla="*/ 2147483647 h 298"/>
              <a:gd name="T38" fmla="*/ 2147483647 w 534"/>
              <a:gd name="T39" fmla="*/ 2147483647 h 29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34"/>
              <a:gd name="T61" fmla="*/ 0 h 298"/>
              <a:gd name="T62" fmla="*/ 534 w 534"/>
              <a:gd name="T63" fmla="*/ 298 h 29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34" h="298">
                <a:moveTo>
                  <a:pt x="533" y="256"/>
                </a:moveTo>
                <a:lnTo>
                  <a:pt x="422" y="296"/>
                </a:lnTo>
                <a:lnTo>
                  <a:pt x="229" y="240"/>
                </a:lnTo>
                <a:lnTo>
                  <a:pt x="198" y="270"/>
                </a:lnTo>
                <a:lnTo>
                  <a:pt x="159" y="263"/>
                </a:lnTo>
                <a:lnTo>
                  <a:pt x="68" y="297"/>
                </a:lnTo>
                <a:lnTo>
                  <a:pt x="0" y="169"/>
                </a:lnTo>
                <a:lnTo>
                  <a:pt x="14" y="128"/>
                </a:lnTo>
                <a:lnTo>
                  <a:pt x="159" y="75"/>
                </a:lnTo>
                <a:lnTo>
                  <a:pt x="189" y="79"/>
                </a:lnTo>
                <a:lnTo>
                  <a:pt x="249" y="33"/>
                </a:lnTo>
                <a:lnTo>
                  <a:pt x="278" y="33"/>
                </a:lnTo>
                <a:lnTo>
                  <a:pt x="319" y="0"/>
                </a:lnTo>
                <a:lnTo>
                  <a:pt x="329" y="12"/>
                </a:lnTo>
                <a:lnTo>
                  <a:pt x="311" y="45"/>
                </a:lnTo>
                <a:lnTo>
                  <a:pt x="319" y="71"/>
                </a:lnTo>
                <a:lnTo>
                  <a:pt x="405" y="74"/>
                </a:lnTo>
                <a:lnTo>
                  <a:pt x="468" y="55"/>
                </a:lnTo>
                <a:lnTo>
                  <a:pt x="506" y="127"/>
                </a:lnTo>
                <a:lnTo>
                  <a:pt x="533" y="25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34" name="Freeform 37"/>
          <p:cNvSpPr>
            <a:spLocks/>
          </p:cNvSpPr>
          <p:nvPr/>
        </p:nvSpPr>
        <p:spPr bwMode="auto">
          <a:xfrm>
            <a:off x="4495800" y="5902325"/>
            <a:ext cx="1004888" cy="549275"/>
          </a:xfrm>
          <a:custGeom>
            <a:avLst/>
            <a:gdLst>
              <a:gd name="T0" fmla="*/ 2147483647 w 633"/>
              <a:gd name="T1" fmla="*/ 2147483647 h 346"/>
              <a:gd name="T2" fmla="*/ 2147483647 w 633"/>
              <a:gd name="T3" fmla="*/ 2147483647 h 346"/>
              <a:gd name="T4" fmla="*/ 2147483647 w 633"/>
              <a:gd name="T5" fmla="*/ 2147483647 h 346"/>
              <a:gd name="T6" fmla="*/ 2147483647 w 633"/>
              <a:gd name="T7" fmla="*/ 2147483647 h 346"/>
              <a:gd name="T8" fmla="*/ 2147483647 w 633"/>
              <a:gd name="T9" fmla="*/ 2147483647 h 346"/>
              <a:gd name="T10" fmla="*/ 2147483647 w 633"/>
              <a:gd name="T11" fmla="*/ 2147483647 h 346"/>
              <a:gd name="T12" fmla="*/ 2147483647 w 633"/>
              <a:gd name="T13" fmla="*/ 2147483647 h 346"/>
              <a:gd name="T14" fmla="*/ 2147483647 w 633"/>
              <a:gd name="T15" fmla="*/ 2147483647 h 346"/>
              <a:gd name="T16" fmla="*/ 2147483647 w 633"/>
              <a:gd name="T17" fmla="*/ 2147483647 h 346"/>
              <a:gd name="T18" fmla="*/ 2147483647 w 633"/>
              <a:gd name="T19" fmla="*/ 2147483647 h 346"/>
              <a:gd name="T20" fmla="*/ 2147483647 w 633"/>
              <a:gd name="T21" fmla="*/ 2147483647 h 346"/>
              <a:gd name="T22" fmla="*/ 0 w 633"/>
              <a:gd name="T23" fmla="*/ 2147483647 h 346"/>
              <a:gd name="T24" fmla="*/ 2147483647 w 633"/>
              <a:gd name="T25" fmla="*/ 2147483647 h 346"/>
              <a:gd name="T26" fmla="*/ 2147483647 w 633"/>
              <a:gd name="T27" fmla="*/ 2147483647 h 346"/>
              <a:gd name="T28" fmla="*/ 2147483647 w 633"/>
              <a:gd name="T29" fmla="*/ 2147483647 h 346"/>
              <a:gd name="T30" fmla="*/ 2147483647 w 633"/>
              <a:gd name="T31" fmla="*/ 2147483647 h 346"/>
              <a:gd name="T32" fmla="*/ 2147483647 w 633"/>
              <a:gd name="T33" fmla="*/ 2147483647 h 346"/>
              <a:gd name="T34" fmla="*/ 2147483647 w 633"/>
              <a:gd name="T35" fmla="*/ 0 h 346"/>
              <a:gd name="T36" fmla="*/ 2147483647 w 633"/>
              <a:gd name="T37" fmla="*/ 2147483647 h 346"/>
              <a:gd name="T38" fmla="*/ 2147483647 w 633"/>
              <a:gd name="T39" fmla="*/ 2147483647 h 346"/>
              <a:gd name="T40" fmla="*/ 2147483647 w 633"/>
              <a:gd name="T41" fmla="*/ 2147483647 h 346"/>
              <a:gd name="T42" fmla="*/ 2147483647 w 633"/>
              <a:gd name="T43" fmla="*/ 2147483647 h 346"/>
              <a:gd name="T44" fmla="*/ 2147483647 w 633"/>
              <a:gd name="T45" fmla="*/ 2147483647 h 346"/>
              <a:gd name="T46" fmla="*/ 2147483647 w 633"/>
              <a:gd name="T47" fmla="*/ 2147483647 h 34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33"/>
              <a:gd name="T73" fmla="*/ 0 h 346"/>
              <a:gd name="T74" fmla="*/ 633 w 633"/>
              <a:gd name="T75" fmla="*/ 346 h 34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33" h="346">
                <a:moveTo>
                  <a:pt x="437" y="330"/>
                </a:moveTo>
                <a:lnTo>
                  <a:pt x="429" y="323"/>
                </a:lnTo>
                <a:lnTo>
                  <a:pt x="407" y="335"/>
                </a:lnTo>
                <a:lnTo>
                  <a:pt x="384" y="318"/>
                </a:lnTo>
                <a:lnTo>
                  <a:pt x="327" y="334"/>
                </a:lnTo>
                <a:lnTo>
                  <a:pt x="279" y="323"/>
                </a:lnTo>
                <a:lnTo>
                  <a:pt x="248" y="345"/>
                </a:lnTo>
                <a:lnTo>
                  <a:pt x="170" y="247"/>
                </a:lnTo>
                <a:lnTo>
                  <a:pt x="132" y="259"/>
                </a:lnTo>
                <a:lnTo>
                  <a:pt x="122" y="243"/>
                </a:lnTo>
                <a:lnTo>
                  <a:pt x="47" y="143"/>
                </a:lnTo>
                <a:lnTo>
                  <a:pt x="0" y="101"/>
                </a:lnTo>
                <a:lnTo>
                  <a:pt x="32" y="87"/>
                </a:lnTo>
                <a:lnTo>
                  <a:pt x="75" y="117"/>
                </a:lnTo>
                <a:lnTo>
                  <a:pt x="149" y="57"/>
                </a:lnTo>
                <a:lnTo>
                  <a:pt x="240" y="23"/>
                </a:lnTo>
                <a:lnTo>
                  <a:pt x="279" y="30"/>
                </a:lnTo>
                <a:lnTo>
                  <a:pt x="310" y="0"/>
                </a:lnTo>
                <a:lnTo>
                  <a:pt x="503" y="56"/>
                </a:lnTo>
                <a:lnTo>
                  <a:pt x="614" y="16"/>
                </a:lnTo>
                <a:lnTo>
                  <a:pt x="632" y="114"/>
                </a:lnTo>
                <a:lnTo>
                  <a:pt x="610" y="202"/>
                </a:lnTo>
                <a:lnTo>
                  <a:pt x="544" y="260"/>
                </a:lnTo>
                <a:lnTo>
                  <a:pt x="437" y="33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35" name="Freeform 38"/>
          <p:cNvSpPr>
            <a:spLocks/>
          </p:cNvSpPr>
          <p:nvPr/>
        </p:nvSpPr>
        <p:spPr bwMode="auto">
          <a:xfrm>
            <a:off x="4808538" y="6407150"/>
            <a:ext cx="409575" cy="293688"/>
          </a:xfrm>
          <a:custGeom>
            <a:avLst/>
            <a:gdLst>
              <a:gd name="T0" fmla="*/ 2147483647 w 258"/>
              <a:gd name="T1" fmla="*/ 2147483647 h 185"/>
              <a:gd name="T2" fmla="*/ 2147483647 w 258"/>
              <a:gd name="T3" fmla="*/ 2147483647 h 185"/>
              <a:gd name="T4" fmla="*/ 2147483647 w 258"/>
              <a:gd name="T5" fmla="*/ 2147483647 h 185"/>
              <a:gd name="T6" fmla="*/ 2147483647 w 258"/>
              <a:gd name="T7" fmla="*/ 2147483647 h 185"/>
              <a:gd name="T8" fmla="*/ 2147483647 w 258"/>
              <a:gd name="T9" fmla="*/ 2147483647 h 185"/>
              <a:gd name="T10" fmla="*/ 0 w 258"/>
              <a:gd name="T11" fmla="*/ 2147483647 h 185"/>
              <a:gd name="T12" fmla="*/ 2147483647 w 258"/>
              <a:gd name="T13" fmla="*/ 2147483647 h 185"/>
              <a:gd name="T14" fmla="*/ 2147483647 w 258"/>
              <a:gd name="T15" fmla="*/ 2147483647 h 185"/>
              <a:gd name="T16" fmla="*/ 2147483647 w 258"/>
              <a:gd name="T17" fmla="*/ 2147483647 h 185"/>
              <a:gd name="T18" fmla="*/ 2147483647 w 258"/>
              <a:gd name="T19" fmla="*/ 0 h 185"/>
              <a:gd name="T20" fmla="*/ 2147483647 w 258"/>
              <a:gd name="T21" fmla="*/ 2147483647 h 185"/>
              <a:gd name="T22" fmla="*/ 2147483647 w 258"/>
              <a:gd name="T23" fmla="*/ 2147483647 h 185"/>
              <a:gd name="T24" fmla="*/ 2147483647 w 258"/>
              <a:gd name="T25" fmla="*/ 2147483647 h 185"/>
              <a:gd name="T26" fmla="*/ 2147483647 w 258"/>
              <a:gd name="T27" fmla="*/ 2147483647 h 185"/>
              <a:gd name="T28" fmla="*/ 2147483647 w 258"/>
              <a:gd name="T29" fmla="*/ 2147483647 h 185"/>
              <a:gd name="T30" fmla="*/ 2147483647 w 258"/>
              <a:gd name="T31" fmla="*/ 2147483647 h 18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58"/>
              <a:gd name="T49" fmla="*/ 0 h 185"/>
              <a:gd name="T50" fmla="*/ 258 w 258"/>
              <a:gd name="T51" fmla="*/ 185 h 18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58" h="185">
                <a:moveTo>
                  <a:pt x="257" y="124"/>
                </a:moveTo>
                <a:lnTo>
                  <a:pt x="218" y="115"/>
                </a:lnTo>
                <a:lnTo>
                  <a:pt x="196" y="163"/>
                </a:lnTo>
                <a:lnTo>
                  <a:pt x="150" y="184"/>
                </a:lnTo>
                <a:lnTo>
                  <a:pt x="74" y="163"/>
                </a:lnTo>
                <a:lnTo>
                  <a:pt x="0" y="54"/>
                </a:lnTo>
                <a:lnTo>
                  <a:pt x="51" y="27"/>
                </a:lnTo>
                <a:lnTo>
                  <a:pt x="82" y="5"/>
                </a:lnTo>
                <a:lnTo>
                  <a:pt x="130" y="16"/>
                </a:lnTo>
                <a:lnTo>
                  <a:pt x="187" y="0"/>
                </a:lnTo>
                <a:lnTo>
                  <a:pt x="210" y="17"/>
                </a:lnTo>
                <a:lnTo>
                  <a:pt x="232" y="5"/>
                </a:lnTo>
                <a:lnTo>
                  <a:pt x="240" y="12"/>
                </a:lnTo>
                <a:lnTo>
                  <a:pt x="230" y="39"/>
                </a:lnTo>
                <a:lnTo>
                  <a:pt x="239" y="71"/>
                </a:lnTo>
                <a:lnTo>
                  <a:pt x="257" y="12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36" name="Freeform 39"/>
          <p:cNvSpPr>
            <a:spLocks/>
          </p:cNvSpPr>
          <p:nvPr/>
        </p:nvSpPr>
        <p:spPr bwMode="auto">
          <a:xfrm>
            <a:off x="4535488" y="6689725"/>
            <a:ext cx="784225" cy="711200"/>
          </a:xfrm>
          <a:custGeom>
            <a:avLst/>
            <a:gdLst>
              <a:gd name="T0" fmla="*/ 2147483647 w 494"/>
              <a:gd name="T1" fmla="*/ 2147483647 h 448"/>
              <a:gd name="T2" fmla="*/ 2147483647 w 494"/>
              <a:gd name="T3" fmla="*/ 2147483647 h 448"/>
              <a:gd name="T4" fmla="*/ 2147483647 w 494"/>
              <a:gd name="T5" fmla="*/ 2147483647 h 448"/>
              <a:gd name="T6" fmla="*/ 2147483647 w 494"/>
              <a:gd name="T7" fmla="*/ 2147483647 h 448"/>
              <a:gd name="T8" fmla="*/ 2147483647 w 494"/>
              <a:gd name="T9" fmla="*/ 2147483647 h 448"/>
              <a:gd name="T10" fmla="*/ 2147483647 w 494"/>
              <a:gd name="T11" fmla="*/ 2147483647 h 448"/>
              <a:gd name="T12" fmla="*/ 2147483647 w 494"/>
              <a:gd name="T13" fmla="*/ 2147483647 h 448"/>
              <a:gd name="T14" fmla="*/ 2147483647 w 494"/>
              <a:gd name="T15" fmla="*/ 2147483647 h 448"/>
              <a:gd name="T16" fmla="*/ 2147483647 w 494"/>
              <a:gd name="T17" fmla="*/ 2147483647 h 448"/>
              <a:gd name="T18" fmla="*/ 2147483647 w 494"/>
              <a:gd name="T19" fmla="*/ 2147483647 h 448"/>
              <a:gd name="T20" fmla="*/ 2147483647 w 494"/>
              <a:gd name="T21" fmla="*/ 2147483647 h 448"/>
              <a:gd name="T22" fmla="*/ 2147483647 w 494"/>
              <a:gd name="T23" fmla="*/ 2147483647 h 448"/>
              <a:gd name="T24" fmla="*/ 0 w 494"/>
              <a:gd name="T25" fmla="*/ 2147483647 h 448"/>
              <a:gd name="T26" fmla="*/ 2147483647 w 494"/>
              <a:gd name="T27" fmla="*/ 2147483647 h 448"/>
              <a:gd name="T28" fmla="*/ 2147483647 w 494"/>
              <a:gd name="T29" fmla="*/ 2147483647 h 448"/>
              <a:gd name="T30" fmla="*/ 2147483647 w 494"/>
              <a:gd name="T31" fmla="*/ 2147483647 h 448"/>
              <a:gd name="T32" fmla="*/ 2147483647 w 494"/>
              <a:gd name="T33" fmla="*/ 2147483647 h 448"/>
              <a:gd name="T34" fmla="*/ 2147483647 w 494"/>
              <a:gd name="T35" fmla="*/ 2147483647 h 448"/>
              <a:gd name="T36" fmla="*/ 2147483647 w 494"/>
              <a:gd name="T37" fmla="*/ 2147483647 h 448"/>
              <a:gd name="T38" fmla="*/ 2147483647 w 494"/>
              <a:gd name="T39" fmla="*/ 0 h 448"/>
              <a:gd name="T40" fmla="*/ 2147483647 w 494"/>
              <a:gd name="T41" fmla="*/ 2147483647 h 4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94"/>
              <a:gd name="T64" fmla="*/ 0 h 448"/>
              <a:gd name="T65" fmla="*/ 494 w 494"/>
              <a:gd name="T66" fmla="*/ 448 h 4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94" h="448">
                <a:moveTo>
                  <a:pt x="493" y="43"/>
                </a:moveTo>
                <a:lnTo>
                  <a:pt x="455" y="84"/>
                </a:lnTo>
                <a:lnTo>
                  <a:pt x="416" y="72"/>
                </a:lnTo>
                <a:lnTo>
                  <a:pt x="393" y="110"/>
                </a:lnTo>
                <a:lnTo>
                  <a:pt x="406" y="134"/>
                </a:lnTo>
                <a:lnTo>
                  <a:pt x="303" y="296"/>
                </a:lnTo>
                <a:lnTo>
                  <a:pt x="262" y="292"/>
                </a:lnTo>
                <a:lnTo>
                  <a:pt x="251" y="390"/>
                </a:lnTo>
                <a:lnTo>
                  <a:pt x="143" y="417"/>
                </a:lnTo>
                <a:lnTo>
                  <a:pt x="94" y="447"/>
                </a:lnTo>
                <a:lnTo>
                  <a:pt x="94" y="404"/>
                </a:lnTo>
                <a:lnTo>
                  <a:pt x="29" y="327"/>
                </a:lnTo>
                <a:lnTo>
                  <a:pt x="0" y="230"/>
                </a:lnTo>
                <a:lnTo>
                  <a:pt x="62" y="159"/>
                </a:lnTo>
                <a:lnTo>
                  <a:pt x="110" y="65"/>
                </a:lnTo>
                <a:lnTo>
                  <a:pt x="169" y="96"/>
                </a:lnTo>
                <a:lnTo>
                  <a:pt x="207" y="22"/>
                </a:lnTo>
                <a:lnTo>
                  <a:pt x="267" y="11"/>
                </a:lnTo>
                <a:lnTo>
                  <a:pt x="376" y="57"/>
                </a:lnTo>
                <a:lnTo>
                  <a:pt x="467" y="0"/>
                </a:lnTo>
                <a:lnTo>
                  <a:pt x="493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37" name="Freeform 40"/>
          <p:cNvSpPr>
            <a:spLocks/>
          </p:cNvSpPr>
          <p:nvPr/>
        </p:nvSpPr>
        <p:spPr bwMode="auto">
          <a:xfrm>
            <a:off x="4684713" y="6757988"/>
            <a:ext cx="1028700" cy="741362"/>
          </a:xfrm>
          <a:custGeom>
            <a:avLst/>
            <a:gdLst>
              <a:gd name="T0" fmla="*/ 2147483647 w 648"/>
              <a:gd name="T1" fmla="*/ 2147483647 h 467"/>
              <a:gd name="T2" fmla="*/ 2147483647 w 648"/>
              <a:gd name="T3" fmla="*/ 2147483647 h 467"/>
              <a:gd name="T4" fmla="*/ 2147483647 w 648"/>
              <a:gd name="T5" fmla="*/ 2147483647 h 467"/>
              <a:gd name="T6" fmla="*/ 0 w 648"/>
              <a:gd name="T7" fmla="*/ 2147483647 h 467"/>
              <a:gd name="T8" fmla="*/ 2147483647 w 648"/>
              <a:gd name="T9" fmla="*/ 2147483647 h 467"/>
              <a:gd name="T10" fmla="*/ 2147483647 w 648"/>
              <a:gd name="T11" fmla="*/ 2147483647 h 467"/>
              <a:gd name="T12" fmla="*/ 2147483647 w 648"/>
              <a:gd name="T13" fmla="*/ 2147483647 h 467"/>
              <a:gd name="T14" fmla="*/ 2147483647 w 648"/>
              <a:gd name="T15" fmla="*/ 2147483647 h 467"/>
              <a:gd name="T16" fmla="*/ 2147483647 w 648"/>
              <a:gd name="T17" fmla="*/ 2147483647 h 467"/>
              <a:gd name="T18" fmla="*/ 2147483647 w 648"/>
              <a:gd name="T19" fmla="*/ 2147483647 h 467"/>
              <a:gd name="T20" fmla="*/ 2147483647 w 648"/>
              <a:gd name="T21" fmla="*/ 2147483647 h 467"/>
              <a:gd name="T22" fmla="*/ 2147483647 w 648"/>
              <a:gd name="T23" fmla="*/ 2147483647 h 467"/>
              <a:gd name="T24" fmla="*/ 2147483647 w 648"/>
              <a:gd name="T25" fmla="*/ 0 h 467"/>
              <a:gd name="T26" fmla="*/ 2147483647 w 648"/>
              <a:gd name="T27" fmla="*/ 2147483647 h 467"/>
              <a:gd name="T28" fmla="*/ 2147483647 w 648"/>
              <a:gd name="T29" fmla="*/ 2147483647 h 467"/>
              <a:gd name="T30" fmla="*/ 2147483647 w 648"/>
              <a:gd name="T31" fmla="*/ 2147483647 h 467"/>
              <a:gd name="T32" fmla="*/ 2147483647 w 648"/>
              <a:gd name="T33" fmla="*/ 2147483647 h 467"/>
              <a:gd name="T34" fmla="*/ 2147483647 w 648"/>
              <a:gd name="T35" fmla="*/ 2147483647 h 467"/>
              <a:gd name="T36" fmla="*/ 2147483647 w 648"/>
              <a:gd name="T37" fmla="*/ 2147483647 h 467"/>
              <a:gd name="T38" fmla="*/ 2147483647 w 648"/>
              <a:gd name="T39" fmla="*/ 2147483647 h 467"/>
              <a:gd name="T40" fmla="*/ 2147483647 w 648"/>
              <a:gd name="T41" fmla="*/ 2147483647 h 467"/>
              <a:gd name="T42" fmla="*/ 2147483647 w 648"/>
              <a:gd name="T43" fmla="*/ 2147483647 h 467"/>
              <a:gd name="T44" fmla="*/ 2147483647 w 648"/>
              <a:gd name="T45" fmla="*/ 2147483647 h 467"/>
              <a:gd name="T46" fmla="*/ 2147483647 w 648"/>
              <a:gd name="T47" fmla="*/ 2147483647 h 467"/>
              <a:gd name="T48" fmla="*/ 2147483647 w 648"/>
              <a:gd name="T49" fmla="*/ 2147483647 h 467"/>
              <a:gd name="T50" fmla="*/ 2147483647 w 648"/>
              <a:gd name="T51" fmla="*/ 2147483647 h 467"/>
              <a:gd name="T52" fmla="*/ 2147483647 w 648"/>
              <a:gd name="T53" fmla="*/ 2147483647 h 467"/>
              <a:gd name="T54" fmla="*/ 2147483647 w 648"/>
              <a:gd name="T55" fmla="*/ 2147483647 h 467"/>
              <a:gd name="T56" fmla="*/ 2147483647 w 648"/>
              <a:gd name="T57" fmla="*/ 2147483647 h 467"/>
              <a:gd name="T58" fmla="*/ 2147483647 w 648"/>
              <a:gd name="T59" fmla="*/ 2147483647 h 46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48"/>
              <a:gd name="T91" fmla="*/ 0 h 467"/>
              <a:gd name="T92" fmla="*/ 648 w 648"/>
              <a:gd name="T93" fmla="*/ 467 h 46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48" h="467">
                <a:moveTo>
                  <a:pt x="146" y="465"/>
                </a:moveTo>
                <a:lnTo>
                  <a:pt x="62" y="466"/>
                </a:lnTo>
                <a:lnTo>
                  <a:pt x="13" y="435"/>
                </a:lnTo>
                <a:lnTo>
                  <a:pt x="0" y="404"/>
                </a:lnTo>
                <a:lnTo>
                  <a:pt x="49" y="374"/>
                </a:lnTo>
                <a:lnTo>
                  <a:pt x="157" y="347"/>
                </a:lnTo>
                <a:lnTo>
                  <a:pt x="168" y="249"/>
                </a:lnTo>
                <a:lnTo>
                  <a:pt x="209" y="253"/>
                </a:lnTo>
                <a:lnTo>
                  <a:pt x="312" y="91"/>
                </a:lnTo>
                <a:lnTo>
                  <a:pt x="299" y="67"/>
                </a:lnTo>
                <a:lnTo>
                  <a:pt x="322" y="29"/>
                </a:lnTo>
                <a:lnTo>
                  <a:pt x="361" y="41"/>
                </a:lnTo>
                <a:lnTo>
                  <a:pt x="399" y="0"/>
                </a:lnTo>
                <a:lnTo>
                  <a:pt x="440" y="57"/>
                </a:lnTo>
                <a:lnTo>
                  <a:pt x="480" y="115"/>
                </a:lnTo>
                <a:lnTo>
                  <a:pt x="499" y="172"/>
                </a:lnTo>
                <a:lnTo>
                  <a:pt x="573" y="264"/>
                </a:lnTo>
                <a:lnTo>
                  <a:pt x="647" y="356"/>
                </a:lnTo>
                <a:lnTo>
                  <a:pt x="620" y="377"/>
                </a:lnTo>
                <a:lnTo>
                  <a:pt x="552" y="384"/>
                </a:lnTo>
                <a:lnTo>
                  <a:pt x="581" y="361"/>
                </a:lnTo>
                <a:lnTo>
                  <a:pt x="575" y="315"/>
                </a:lnTo>
                <a:lnTo>
                  <a:pt x="551" y="304"/>
                </a:lnTo>
                <a:lnTo>
                  <a:pt x="513" y="254"/>
                </a:lnTo>
                <a:lnTo>
                  <a:pt x="438" y="234"/>
                </a:lnTo>
                <a:lnTo>
                  <a:pt x="393" y="278"/>
                </a:lnTo>
                <a:lnTo>
                  <a:pt x="382" y="260"/>
                </a:lnTo>
                <a:lnTo>
                  <a:pt x="236" y="350"/>
                </a:lnTo>
                <a:lnTo>
                  <a:pt x="146" y="366"/>
                </a:lnTo>
                <a:lnTo>
                  <a:pt x="146" y="46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38" name="Freeform 41"/>
          <p:cNvSpPr>
            <a:spLocks/>
          </p:cNvSpPr>
          <p:nvPr/>
        </p:nvSpPr>
        <p:spPr bwMode="auto">
          <a:xfrm>
            <a:off x="3656013" y="7129463"/>
            <a:ext cx="1952625" cy="1265237"/>
          </a:xfrm>
          <a:custGeom>
            <a:avLst/>
            <a:gdLst>
              <a:gd name="T0" fmla="*/ 2147483647 w 1230"/>
              <a:gd name="T1" fmla="*/ 2147483647 h 797"/>
              <a:gd name="T2" fmla="*/ 2147483647 w 1230"/>
              <a:gd name="T3" fmla="*/ 2147483647 h 797"/>
              <a:gd name="T4" fmla="*/ 2147483647 w 1230"/>
              <a:gd name="T5" fmla="*/ 2147483647 h 797"/>
              <a:gd name="T6" fmla="*/ 2147483647 w 1230"/>
              <a:gd name="T7" fmla="*/ 2147483647 h 797"/>
              <a:gd name="T8" fmla="*/ 2147483647 w 1230"/>
              <a:gd name="T9" fmla="*/ 2147483647 h 797"/>
              <a:gd name="T10" fmla="*/ 2147483647 w 1230"/>
              <a:gd name="T11" fmla="*/ 2147483647 h 797"/>
              <a:gd name="T12" fmla="*/ 0 w 1230"/>
              <a:gd name="T13" fmla="*/ 2147483647 h 797"/>
              <a:gd name="T14" fmla="*/ 2147483647 w 1230"/>
              <a:gd name="T15" fmla="*/ 2147483647 h 797"/>
              <a:gd name="T16" fmla="*/ 2147483647 w 1230"/>
              <a:gd name="T17" fmla="*/ 2147483647 h 797"/>
              <a:gd name="T18" fmla="*/ 2147483647 w 1230"/>
              <a:gd name="T19" fmla="*/ 2147483647 h 797"/>
              <a:gd name="T20" fmla="*/ 2147483647 w 1230"/>
              <a:gd name="T21" fmla="*/ 2147483647 h 797"/>
              <a:gd name="T22" fmla="*/ 2147483647 w 1230"/>
              <a:gd name="T23" fmla="*/ 2147483647 h 797"/>
              <a:gd name="T24" fmla="*/ 2147483647 w 1230"/>
              <a:gd name="T25" fmla="*/ 2147483647 h 797"/>
              <a:gd name="T26" fmla="*/ 2147483647 w 1230"/>
              <a:gd name="T27" fmla="*/ 2147483647 h 797"/>
              <a:gd name="T28" fmla="*/ 2147483647 w 1230"/>
              <a:gd name="T29" fmla="*/ 2147483647 h 797"/>
              <a:gd name="T30" fmla="*/ 2147483647 w 1230"/>
              <a:gd name="T31" fmla="*/ 2147483647 h 797"/>
              <a:gd name="T32" fmla="*/ 2147483647 w 1230"/>
              <a:gd name="T33" fmla="*/ 2147483647 h 797"/>
              <a:gd name="T34" fmla="*/ 2147483647 w 1230"/>
              <a:gd name="T35" fmla="*/ 2147483647 h 797"/>
              <a:gd name="T36" fmla="*/ 2147483647 w 1230"/>
              <a:gd name="T37" fmla="*/ 0 h 797"/>
              <a:gd name="T38" fmla="*/ 2147483647 w 1230"/>
              <a:gd name="T39" fmla="*/ 2147483647 h 797"/>
              <a:gd name="T40" fmla="*/ 2147483647 w 1230"/>
              <a:gd name="T41" fmla="*/ 2147483647 h 797"/>
              <a:gd name="T42" fmla="*/ 2147483647 w 1230"/>
              <a:gd name="T43" fmla="*/ 2147483647 h 797"/>
              <a:gd name="T44" fmla="*/ 2147483647 w 1230"/>
              <a:gd name="T45" fmla="*/ 2147483647 h 797"/>
              <a:gd name="T46" fmla="*/ 2147483647 w 1230"/>
              <a:gd name="T47" fmla="*/ 2147483647 h 797"/>
              <a:gd name="T48" fmla="*/ 2147483647 w 1230"/>
              <a:gd name="T49" fmla="*/ 2147483647 h 797"/>
              <a:gd name="T50" fmla="*/ 2147483647 w 1230"/>
              <a:gd name="T51" fmla="*/ 2147483647 h 797"/>
              <a:gd name="T52" fmla="*/ 2147483647 w 1230"/>
              <a:gd name="T53" fmla="*/ 2147483647 h 797"/>
              <a:gd name="T54" fmla="*/ 2147483647 w 1230"/>
              <a:gd name="T55" fmla="*/ 2147483647 h 797"/>
              <a:gd name="T56" fmla="*/ 2147483647 w 1230"/>
              <a:gd name="T57" fmla="*/ 2147483647 h 797"/>
              <a:gd name="T58" fmla="*/ 2147483647 w 1230"/>
              <a:gd name="T59" fmla="*/ 2147483647 h 797"/>
              <a:gd name="T60" fmla="*/ 2147483647 w 1230"/>
              <a:gd name="T61" fmla="*/ 2147483647 h 797"/>
              <a:gd name="T62" fmla="*/ 2147483647 w 1230"/>
              <a:gd name="T63" fmla="*/ 2147483647 h 797"/>
              <a:gd name="T64" fmla="*/ 2147483647 w 1230"/>
              <a:gd name="T65" fmla="*/ 2147483647 h 79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230"/>
              <a:gd name="T100" fmla="*/ 0 h 797"/>
              <a:gd name="T101" fmla="*/ 1230 w 1230"/>
              <a:gd name="T102" fmla="*/ 797 h 79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230" h="797">
                <a:moveTo>
                  <a:pt x="888" y="796"/>
                </a:moveTo>
                <a:lnTo>
                  <a:pt x="835" y="742"/>
                </a:lnTo>
                <a:lnTo>
                  <a:pt x="722" y="682"/>
                </a:lnTo>
                <a:lnTo>
                  <a:pt x="497" y="641"/>
                </a:lnTo>
                <a:lnTo>
                  <a:pt x="274" y="600"/>
                </a:lnTo>
                <a:lnTo>
                  <a:pt x="84" y="622"/>
                </a:lnTo>
                <a:lnTo>
                  <a:pt x="0" y="535"/>
                </a:lnTo>
                <a:lnTo>
                  <a:pt x="22" y="468"/>
                </a:lnTo>
                <a:lnTo>
                  <a:pt x="308" y="323"/>
                </a:lnTo>
                <a:lnTo>
                  <a:pt x="541" y="366"/>
                </a:lnTo>
                <a:lnTo>
                  <a:pt x="585" y="267"/>
                </a:lnTo>
                <a:lnTo>
                  <a:pt x="661" y="201"/>
                </a:lnTo>
                <a:lnTo>
                  <a:pt x="710" y="232"/>
                </a:lnTo>
                <a:lnTo>
                  <a:pt x="794" y="231"/>
                </a:lnTo>
                <a:lnTo>
                  <a:pt x="794" y="132"/>
                </a:lnTo>
                <a:lnTo>
                  <a:pt x="884" y="116"/>
                </a:lnTo>
                <a:lnTo>
                  <a:pt x="1030" y="26"/>
                </a:lnTo>
                <a:lnTo>
                  <a:pt x="1041" y="44"/>
                </a:lnTo>
                <a:lnTo>
                  <a:pt x="1086" y="0"/>
                </a:lnTo>
                <a:lnTo>
                  <a:pt x="1161" y="20"/>
                </a:lnTo>
                <a:lnTo>
                  <a:pt x="1199" y="70"/>
                </a:lnTo>
                <a:lnTo>
                  <a:pt x="1223" y="81"/>
                </a:lnTo>
                <a:lnTo>
                  <a:pt x="1229" y="127"/>
                </a:lnTo>
                <a:lnTo>
                  <a:pt x="1200" y="150"/>
                </a:lnTo>
                <a:lnTo>
                  <a:pt x="1164" y="181"/>
                </a:lnTo>
                <a:lnTo>
                  <a:pt x="1185" y="258"/>
                </a:lnTo>
                <a:lnTo>
                  <a:pt x="1118" y="276"/>
                </a:lnTo>
                <a:lnTo>
                  <a:pt x="1008" y="504"/>
                </a:lnTo>
                <a:lnTo>
                  <a:pt x="1044" y="542"/>
                </a:lnTo>
                <a:lnTo>
                  <a:pt x="972" y="612"/>
                </a:lnTo>
                <a:lnTo>
                  <a:pt x="980" y="698"/>
                </a:lnTo>
                <a:lnTo>
                  <a:pt x="933" y="702"/>
                </a:lnTo>
                <a:lnTo>
                  <a:pt x="888" y="79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39" name="Freeform 42"/>
          <p:cNvSpPr>
            <a:spLocks/>
          </p:cNvSpPr>
          <p:nvPr/>
        </p:nvSpPr>
        <p:spPr bwMode="auto">
          <a:xfrm>
            <a:off x="3549650" y="6288088"/>
            <a:ext cx="1728788" cy="1585912"/>
          </a:xfrm>
          <a:custGeom>
            <a:avLst/>
            <a:gdLst>
              <a:gd name="T0" fmla="*/ 2147483647 w 1089"/>
              <a:gd name="T1" fmla="*/ 2147483647 h 999"/>
              <a:gd name="T2" fmla="*/ 2147483647 w 1089"/>
              <a:gd name="T3" fmla="*/ 2147483647 h 999"/>
              <a:gd name="T4" fmla="*/ 2147483647 w 1089"/>
              <a:gd name="T5" fmla="*/ 2147483647 h 999"/>
              <a:gd name="T6" fmla="*/ 2147483647 w 1089"/>
              <a:gd name="T7" fmla="*/ 2147483647 h 999"/>
              <a:gd name="T8" fmla="*/ 2147483647 w 1089"/>
              <a:gd name="T9" fmla="*/ 2147483647 h 999"/>
              <a:gd name="T10" fmla="*/ 2147483647 w 1089"/>
              <a:gd name="T11" fmla="*/ 2147483647 h 999"/>
              <a:gd name="T12" fmla="*/ 2147483647 w 1089"/>
              <a:gd name="T13" fmla="*/ 2147483647 h 999"/>
              <a:gd name="T14" fmla="*/ 2147483647 w 1089"/>
              <a:gd name="T15" fmla="*/ 2147483647 h 999"/>
              <a:gd name="T16" fmla="*/ 2147483647 w 1089"/>
              <a:gd name="T17" fmla="*/ 0 h 999"/>
              <a:gd name="T18" fmla="*/ 2147483647 w 1089"/>
              <a:gd name="T19" fmla="*/ 2147483647 h 999"/>
              <a:gd name="T20" fmla="*/ 2147483647 w 1089"/>
              <a:gd name="T21" fmla="*/ 2147483647 h 999"/>
              <a:gd name="T22" fmla="*/ 2147483647 w 1089"/>
              <a:gd name="T23" fmla="*/ 2147483647 h 999"/>
              <a:gd name="T24" fmla="*/ 2147483647 w 1089"/>
              <a:gd name="T25" fmla="*/ 2147483647 h 999"/>
              <a:gd name="T26" fmla="*/ 2147483647 w 1089"/>
              <a:gd name="T27" fmla="*/ 2147483647 h 999"/>
              <a:gd name="T28" fmla="*/ 2147483647 w 1089"/>
              <a:gd name="T29" fmla="*/ 2147483647 h 999"/>
              <a:gd name="T30" fmla="*/ 2147483647 w 1089"/>
              <a:gd name="T31" fmla="*/ 2147483647 h 999"/>
              <a:gd name="T32" fmla="*/ 2147483647 w 1089"/>
              <a:gd name="T33" fmla="*/ 2147483647 h 999"/>
              <a:gd name="T34" fmla="*/ 2147483647 w 1089"/>
              <a:gd name="T35" fmla="*/ 2147483647 h 999"/>
              <a:gd name="T36" fmla="*/ 2147483647 w 1089"/>
              <a:gd name="T37" fmla="*/ 2147483647 h 999"/>
              <a:gd name="T38" fmla="*/ 2147483647 w 1089"/>
              <a:gd name="T39" fmla="*/ 2147483647 h 999"/>
              <a:gd name="T40" fmla="*/ 2147483647 w 1089"/>
              <a:gd name="T41" fmla="*/ 2147483647 h 999"/>
              <a:gd name="T42" fmla="*/ 2147483647 w 1089"/>
              <a:gd name="T43" fmla="*/ 2147483647 h 999"/>
              <a:gd name="T44" fmla="*/ 2147483647 w 1089"/>
              <a:gd name="T45" fmla="*/ 2147483647 h 999"/>
              <a:gd name="T46" fmla="*/ 2147483647 w 1089"/>
              <a:gd name="T47" fmla="*/ 2147483647 h 999"/>
              <a:gd name="T48" fmla="*/ 2147483647 w 1089"/>
              <a:gd name="T49" fmla="*/ 2147483647 h 999"/>
              <a:gd name="T50" fmla="*/ 2147483647 w 1089"/>
              <a:gd name="T51" fmla="*/ 2147483647 h 999"/>
              <a:gd name="T52" fmla="*/ 2147483647 w 1089"/>
              <a:gd name="T53" fmla="*/ 2147483647 h 999"/>
              <a:gd name="T54" fmla="*/ 2147483647 w 1089"/>
              <a:gd name="T55" fmla="*/ 2147483647 h 999"/>
              <a:gd name="T56" fmla="*/ 2147483647 w 1089"/>
              <a:gd name="T57" fmla="*/ 2147483647 h 999"/>
              <a:gd name="T58" fmla="*/ 2147483647 w 1089"/>
              <a:gd name="T59" fmla="*/ 2147483647 h 999"/>
              <a:gd name="T60" fmla="*/ 2147483647 w 1089"/>
              <a:gd name="T61" fmla="*/ 2147483647 h 999"/>
              <a:gd name="T62" fmla="*/ 2147483647 w 1089"/>
              <a:gd name="T63" fmla="*/ 2147483647 h 999"/>
              <a:gd name="T64" fmla="*/ 2147483647 w 1089"/>
              <a:gd name="T65" fmla="*/ 2147483647 h 999"/>
              <a:gd name="T66" fmla="*/ 2147483647 w 1089"/>
              <a:gd name="T67" fmla="*/ 2147483647 h 999"/>
              <a:gd name="T68" fmla="*/ 2147483647 w 1089"/>
              <a:gd name="T69" fmla="*/ 2147483647 h 999"/>
              <a:gd name="T70" fmla="*/ 0 w 1089"/>
              <a:gd name="T71" fmla="*/ 2147483647 h 999"/>
              <a:gd name="T72" fmla="*/ 2147483647 w 1089"/>
              <a:gd name="T73" fmla="*/ 2147483647 h 999"/>
              <a:gd name="T74" fmla="*/ 2147483647 w 1089"/>
              <a:gd name="T75" fmla="*/ 2147483647 h 99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89"/>
              <a:gd name="T115" fmla="*/ 0 h 999"/>
              <a:gd name="T116" fmla="*/ 1089 w 1089"/>
              <a:gd name="T117" fmla="*/ 999 h 99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89" h="999">
                <a:moveTo>
                  <a:pt x="58" y="532"/>
                </a:moveTo>
                <a:lnTo>
                  <a:pt x="252" y="445"/>
                </a:lnTo>
                <a:lnTo>
                  <a:pt x="278" y="381"/>
                </a:lnTo>
                <a:lnTo>
                  <a:pt x="265" y="305"/>
                </a:lnTo>
                <a:lnTo>
                  <a:pt x="363" y="180"/>
                </a:lnTo>
                <a:lnTo>
                  <a:pt x="434" y="200"/>
                </a:lnTo>
                <a:lnTo>
                  <a:pt x="557" y="91"/>
                </a:lnTo>
                <a:lnTo>
                  <a:pt x="675" y="55"/>
                </a:lnTo>
                <a:lnTo>
                  <a:pt x="718" y="0"/>
                </a:lnTo>
                <a:lnTo>
                  <a:pt x="728" y="16"/>
                </a:lnTo>
                <a:lnTo>
                  <a:pt x="766" y="4"/>
                </a:lnTo>
                <a:lnTo>
                  <a:pt x="844" y="102"/>
                </a:lnTo>
                <a:lnTo>
                  <a:pt x="793" y="129"/>
                </a:lnTo>
                <a:lnTo>
                  <a:pt x="867" y="238"/>
                </a:lnTo>
                <a:lnTo>
                  <a:pt x="943" y="259"/>
                </a:lnTo>
                <a:lnTo>
                  <a:pt x="989" y="238"/>
                </a:lnTo>
                <a:lnTo>
                  <a:pt x="1011" y="190"/>
                </a:lnTo>
                <a:lnTo>
                  <a:pt x="1050" y="199"/>
                </a:lnTo>
                <a:lnTo>
                  <a:pt x="1088" y="253"/>
                </a:lnTo>
                <a:lnTo>
                  <a:pt x="997" y="310"/>
                </a:lnTo>
                <a:lnTo>
                  <a:pt x="888" y="264"/>
                </a:lnTo>
                <a:lnTo>
                  <a:pt x="828" y="275"/>
                </a:lnTo>
                <a:lnTo>
                  <a:pt x="790" y="349"/>
                </a:lnTo>
                <a:lnTo>
                  <a:pt x="731" y="318"/>
                </a:lnTo>
                <a:lnTo>
                  <a:pt x="683" y="412"/>
                </a:lnTo>
                <a:lnTo>
                  <a:pt x="621" y="483"/>
                </a:lnTo>
                <a:lnTo>
                  <a:pt x="650" y="580"/>
                </a:lnTo>
                <a:lnTo>
                  <a:pt x="715" y="657"/>
                </a:lnTo>
                <a:lnTo>
                  <a:pt x="715" y="700"/>
                </a:lnTo>
                <a:lnTo>
                  <a:pt x="728" y="731"/>
                </a:lnTo>
                <a:lnTo>
                  <a:pt x="652" y="797"/>
                </a:lnTo>
                <a:lnTo>
                  <a:pt x="608" y="896"/>
                </a:lnTo>
                <a:lnTo>
                  <a:pt x="375" y="853"/>
                </a:lnTo>
                <a:lnTo>
                  <a:pt x="89" y="998"/>
                </a:lnTo>
                <a:lnTo>
                  <a:pt x="65" y="943"/>
                </a:lnTo>
                <a:lnTo>
                  <a:pt x="0" y="867"/>
                </a:lnTo>
                <a:lnTo>
                  <a:pt x="60" y="815"/>
                </a:lnTo>
                <a:lnTo>
                  <a:pt x="58" y="53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40" name="Freeform 43"/>
          <p:cNvSpPr>
            <a:spLocks/>
          </p:cNvSpPr>
          <p:nvPr/>
        </p:nvSpPr>
        <p:spPr bwMode="auto">
          <a:xfrm>
            <a:off x="3400425" y="6057900"/>
            <a:ext cx="1290638" cy="1076325"/>
          </a:xfrm>
          <a:custGeom>
            <a:avLst/>
            <a:gdLst>
              <a:gd name="T0" fmla="*/ 2147483647 w 813"/>
              <a:gd name="T1" fmla="*/ 2147483647 h 678"/>
              <a:gd name="T2" fmla="*/ 0 w 813"/>
              <a:gd name="T3" fmla="*/ 2147483647 h 678"/>
              <a:gd name="T4" fmla="*/ 2147483647 w 813"/>
              <a:gd name="T5" fmla="*/ 2147483647 h 678"/>
              <a:gd name="T6" fmla="*/ 2147483647 w 813"/>
              <a:gd name="T7" fmla="*/ 2147483647 h 678"/>
              <a:gd name="T8" fmla="*/ 2147483647 w 813"/>
              <a:gd name="T9" fmla="*/ 2147483647 h 678"/>
              <a:gd name="T10" fmla="*/ 2147483647 w 813"/>
              <a:gd name="T11" fmla="*/ 0 h 678"/>
              <a:gd name="T12" fmla="*/ 2147483647 w 813"/>
              <a:gd name="T13" fmla="*/ 2147483647 h 678"/>
              <a:gd name="T14" fmla="*/ 2147483647 w 813"/>
              <a:gd name="T15" fmla="*/ 2147483647 h 678"/>
              <a:gd name="T16" fmla="*/ 2147483647 w 813"/>
              <a:gd name="T17" fmla="*/ 2147483647 h 678"/>
              <a:gd name="T18" fmla="*/ 2147483647 w 813"/>
              <a:gd name="T19" fmla="*/ 2147483647 h 678"/>
              <a:gd name="T20" fmla="*/ 2147483647 w 813"/>
              <a:gd name="T21" fmla="*/ 2147483647 h 678"/>
              <a:gd name="T22" fmla="*/ 2147483647 w 813"/>
              <a:gd name="T23" fmla="*/ 2147483647 h 678"/>
              <a:gd name="T24" fmla="*/ 2147483647 w 813"/>
              <a:gd name="T25" fmla="*/ 2147483647 h 678"/>
              <a:gd name="T26" fmla="*/ 2147483647 w 813"/>
              <a:gd name="T27" fmla="*/ 2147483647 h 678"/>
              <a:gd name="T28" fmla="*/ 2147483647 w 813"/>
              <a:gd name="T29" fmla="*/ 2147483647 h 678"/>
              <a:gd name="T30" fmla="*/ 2147483647 w 813"/>
              <a:gd name="T31" fmla="*/ 2147483647 h 678"/>
              <a:gd name="T32" fmla="*/ 2147483647 w 813"/>
              <a:gd name="T33" fmla="*/ 2147483647 h 678"/>
              <a:gd name="T34" fmla="*/ 2147483647 w 813"/>
              <a:gd name="T35" fmla="*/ 2147483647 h 678"/>
              <a:gd name="T36" fmla="*/ 2147483647 w 813"/>
              <a:gd name="T37" fmla="*/ 2147483647 h 678"/>
              <a:gd name="T38" fmla="*/ 2147483647 w 813"/>
              <a:gd name="T39" fmla="*/ 2147483647 h 678"/>
              <a:gd name="T40" fmla="*/ 2147483647 w 813"/>
              <a:gd name="T41" fmla="*/ 2147483647 h 678"/>
              <a:gd name="T42" fmla="*/ 2147483647 w 813"/>
              <a:gd name="T43" fmla="*/ 2147483647 h 67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13"/>
              <a:gd name="T67" fmla="*/ 0 h 678"/>
              <a:gd name="T68" fmla="*/ 813 w 813"/>
              <a:gd name="T69" fmla="*/ 678 h 67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13" h="678">
                <a:moveTo>
                  <a:pt x="25" y="473"/>
                </a:moveTo>
                <a:lnTo>
                  <a:pt x="0" y="375"/>
                </a:lnTo>
                <a:lnTo>
                  <a:pt x="65" y="279"/>
                </a:lnTo>
                <a:lnTo>
                  <a:pt x="222" y="224"/>
                </a:lnTo>
                <a:lnTo>
                  <a:pt x="338" y="17"/>
                </a:lnTo>
                <a:lnTo>
                  <a:pt x="375" y="0"/>
                </a:lnTo>
                <a:lnTo>
                  <a:pt x="420" y="23"/>
                </a:lnTo>
                <a:lnTo>
                  <a:pt x="516" y="11"/>
                </a:lnTo>
                <a:lnTo>
                  <a:pt x="627" y="36"/>
                </a:lnTo>
                <a:lnTo>
                  <a:pt x="692" y="110"/>
                </a:lnTo>
                <a:lnTo>
                  <a:pt x="737" y="45"/>
                </a:lnTo>
                <a:lnTo>
                  <a:pt x="812" y="145"/>
                </a:lnTo>
                <a:lnTo>
                  <a:pt x="769" y="200"/>
                </a:lnTo>
                <a:lnTo>
                  <a:pt x="651" y="236"/>
                </a:lnTo>
                <a:lnTo>
                  <a:pt x="528" y="345"/>
                </a:lnTo>
                <a:lnTo>
                  <a:pt x="457" y="325"/>
                </a:lnTo>
                <a:lnTo>
                  <a:pt x="359" y="450"/>
                </a:lnTo>
                <a:lnTo>
                  <a:pt x="372" y="526"/>
                </a:lnTo>
                <a:lnTo>
                  <a:pt x="346" y="590"/>
                </a:lnTo>
                <a:lnTo>
                  <a:pt x="152" y="677"/>
                </a:lnTo>
                <a:lnTo>
                  <a:pt x="114" y="567"/>
                </a:lnTo>
                <a:lnTo>
                  <a:pt x="25" y="47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41" name="Freeform 44"/>
          <p:cNvSpPr>
            <a:spLocks/>
          </p:cNvSpPr>
          <p:nvPr/>
        </p:nvSpPr>
        <p:spPr bwMode="auto">
          <a:xfrm>
            <a:off x="1941513" y="5021263"/>
            <a:ext cx="795337" cy="828675"/>
          </a:xfrm>
          <a:custGeom>
            <a:avLst/>
            <a:gdLst>
              <a:gd name="T0" fmla="*/ 0 w 501"/>
              <a:gd name="T1" fmla="*/ 2147483647 h 522"/>
              <a:gd name="T2" fmla="*/ 2147483647 w 501"/>
              <a:gd name="T3" fmla="*/ 2147483647 h 522"/>
              <a:gd name="T4" fmla="*/ 2147483647 w 501"/>
              <a:gd name="T5" fmla="*/ 2147483647 h 522"/>
              <a:gd name="T6" fmla="*/ 2147483647 w 501"/>
              <a:gd name="T7" fmla="*/ 2147483647 h 522"/>
              <a:gd name="T8" fmla="*/ 2147483647 w 501"/>
              <a:gd name="T9" fmla="*/ 2147483647 h 522"/>
              <a:gd name="T10" fmla="*/ 2147483647 w 501"/>
              <a:gd name="T11" fmla="*/ 2147483647 h 522"/>
              <a:gd name="T12" fmla="*/ 2147483647 w 501"/>
              <a:gd name="T13" fmla="*/ 2147483647 h 522"/>
              <a:gd name="T14" fmla="*/ 2147483647 w 501"/>
              <a:gd name="T15" fmla="*/ 0 h 522"/>
              <a:gd name="T16" fmla="*/ 2147483647 w 501"/>
              <a:gd name="T17" fmla="*/ 2147483647 h 522"/>
              <a:gd name="T18" fmla="*/ 2147483647 w 501"/>
              <a:gd name="T19" fmla="*/ 2147483647 h 522"/>
              <a:gd name="T20" fmla="*/ 2147483647 w 501"/>
              <a:gd name="T21" fmla="*/ 2147483647 h 522"/>
              <a:gd name="T22" fmla="*/ 2147483647 w 501"/>
              <a:gd name="T23" fmla="*/ 2147483647 h 522"/>
              <a:gd name="T24" fmla="*/ 2147483647 w 501"/>
              <a:gd name="T25" fmla="*/ 2147483647 h 522"/>
              <a:gd name="T26" fmla="*/ 2147483647 w 501"/>
              <a:gd name="T27" fmla="*/ 2147483647 h 522"/>
              <a:gd name="T28" fmla="*/ 2147483647 w 501"/>
              <a:gd name="T29" fmla="*/ 2147483647 h 522"/>
              <a:gd name="T30" fmla="*/ 2147483647 w 501"/>
              <a:gd name="T31" fmla="*/ 2147483647 h 522"/>
              <a:gd name="T32" fmla="*/ 2147483647 w 501"/>
              <a:gd name="T33" fmla="*/ 2147483647 h 522"/>
              <a:gd name="T34" fmla="*/ 2147483647 w 501"/>
              <a:gd name="T35" fmla="*/ 2147483647 h 522"/>
              <a:gd name="T36" fmla="*/ 2147483647 w 501"/>
              <a:gd name="T37" fmla="*/ 2147483647 h 522"/>
              <a:gd name="T38" fmla="*/ 2147483647 w 501"/>
              <a:gd name="T39" fmla="*/ 2147483647 h 522"/>
              <a:gd name="T40" fmla="*/ 2147483647 w 501"/>
              <a:gd name="T41" fmla="*/ 2147483647 h 522"/>
              <a:gd name="T42" fmla="*/ 2147483647 w 501"/>
              <a:gd name="T43" fmla="*/ 2147483647 h 522"/>
              <a:gd name="T44" fmla="*/ 2147483647 w 501"/>
              <a:gd name="T45" fmla="*/ 2147483647 h 522"/>
              <a:gd name="T46" fmla="*/ 2147483647 w 501"/>
              <a:gd name="T47" fmla="*/ 2147483647 h 522"/>
              <a:gd name="T48" fmla="*/ 0 w 501"/>
              <a:gd name="T49" fmla="*/ 2147483647 h 52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01"/>
              <a:gd name="T76" fmla="*/ 0 h 522"/>
              <a:gd name="T77" fmla="*/ 501 w 501"/>
              <a:gd name="T78" fmla="*/ 522 h 52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01" h="522">
                <a:moveTo>
                  <a:pt x="0" y="259"/>
                </a:moveTo>
                <a:lnTo>
                  <a:pt x="52" y="238"/>
                </a:lnTo>
                <a:lnTo>
                  <a:pt x="81" y="205"/>
                </a:lnTo>
                <a:lnTo>
                  <a:pt x="73" y="182"/>
                </a:lnTo>
                <a:lnTo>
                  <a:pt x="118" y="98"/>
                </a:lnTo>
                <a:lnTo>
                  <a:pt x="154" y="63"/>
                </a:lnTo>
                <a:lnTo>
                  <a:pt x="175" y="84"/>
                </a:lnTo>
                <a:lnTo>
                  <a:pt x="242" y="0"/>
                </a:lnTo>
                <a:lnTo>
                  <a:pt x="304" y="37"/>
                </a:lnTo>
                <a:lnTo>
                  <a:pt x="383" y="165"/>
                </a:lnTo>
                <a:lnTo>
                  <a:pt x="438" y="131"/>
                </a:lnTo>
                <a:lnTo>
                  <a:pt x="461" y="76"/>
                </a:lnTo>
                <a:lnTo>
                  <a:pt x="500" y="160"/>
                </a:lnTo>
                <a:lnTo>
                  <a:pt x="466" y="200"/>
                </a:lnTo>
                <a:lnTo>
                  <a:pt x="466" y="241"/>
                </a:lnTo>
                <a:lnTo>
                  <a:pt x="447" y="324"/>
                </a:lnTo>
                <a:lnTo>
                  <a:pt x="433" y="313"/>
                </a:lnTo>
                <a:lnTo>
                  <a:pt x="363" y="375"/>
                </a:lnTo>
                <a:lnTo>
                  <a:pt x="355" y="396"/>
                </a:lnTo>
                <a:lnTo>
                  <a:pt x="282" y="479"/>
                </a:lnTo>
                <a:lnTo>
                  <a:pt x="304" y="500"/>
                </a:lnTo>
                <a:lnTo>
                  <a:pt x="283" y="521"/>
                </a:lnTo>
                <a:lnTo>
                  <a:pt x="265" y="519"/>
                </a:lnTo>
                <a:lnTo>
                  <a:pt x="132" y="389"/>
                </a:lnTo>
                <a:lnTo>
                  <a:pt x="0" y="25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42" name="Freeform 45"/>
          <p:cNvSpPr>
            <a:spLocks/>
          </p:cNvSpPr>
          <p:nvPr/>
        </p:nvSpPr>
        <p:spPr bwMode="auto">
          <a:xfrm>
            <a:off x="1589088" y="5024438"/>
            <a:ext cx="541337" cy="409575"/>
          </a:xfrm>
          <a:custGeom>
            <a:avLst/>
            <a:gdLst>
              <a:gd name="T0" fmla="*/ 2147483647 w 341"/>
              <a:gd name="T1" fmla="*/ 0 h 258"/>
              <a:gd name="T2" fmla="*/ 2147483647 w 341"/>
              <a:gd name="T3" fmla="*/ 2147483647 h 258"/>
              <a:gd name="T4" fmla="*/ 2147483647 w 341"/>
              <a:gd name="T5" fmla="*/ 2147483647 h 258"/>
              <a:gd name="T6" fmla="*/ 2147483647 w 341"/>
              <a:gd name="T7" fmla="*/ 2147483647 h 258"/>
              <a:gd name="T8" fmla="*/ 2147483647 w 341"/>
              <a:gd name="T9" fmla="*/ 2147483647 h 258"/>
              <a:gd name="T10" fmla="*/ 2147483647 w 341"/>
              <a:gd name="T11" fmla="*/ 2147483647 h 258"/>
              <a:gd name="T12" fmla="*/ 2147483647 w 341"/>
              <a:gd name="T13" fmla="*/ 2147483647 h 258"/>
              <a:gd name="T14" fmla="*/ 2147483647 w 341"/>
              <a:gd name="T15" fmla="*/ 2147483647 h 258"/>
              <a:gd name="T16" fmla="*/ 2147483647 w 341"/>
              <a:gd name="T17" fmla="*/ 2147483647 h 258"/>
              <a:gd name="T18" fmla="*/ 2147483647 w 341"/>
              <a:gd name="T19" fmla="*/ 2147483647 h 258"/>
              <a:gd name="T20" fmla="*/ 2147483647 w 341"/>
              <a:gd name="T21" fmla="*/ 2147483647 h 258"/>
              <a:gd name="T22" fmla="*/ 2147483647 w 341"/>
              <a:gd name="T23" fmla="*/ 2147483647 h 258"/>
              <a:gd name="T24" fmla="*/ 2147483647 w 341"/>
              <a:gd name="T25" fmla="*/ 2147483647 h 258"/>
              <a:gd name="T26" fmla="*/ 2147483647 w 341"/>
              <a:gd name="T27" fmla="*/ 2147483647 h 258"/>
              <a:gd name="T28" fmla="*/ 2147483647 w 341"/>
              <a:gd name="T29" fmla="*/ 2147483647 h 258"/>
              <a:gd name="T30" fmla="*/ 2147483647 w 341"/>
              <a:gd name="T31" fmla="*/ 2147483647 h 258"/>
              <a:gd name="T32" fmla="*/ 0 w 341"/>
              <a:gd name="T33" fmla="*/ 2147483647 h 258"/>
              <a:gd name="T34" fmla="*/ 2147483647 w 341"/>
              <a:gd name="T35" fmla="*/ 2147483647 h 258"/>
              <a:gd name="T36" fmla="*/ 2147483647 w 341"/>
              <a:gd name="T37" fmla="*/ 2147483647 h 258"/>
              <a:gd name="T38" fmla="*/ 2147483647 w 341"/>
              <a:gd name="T39" fmla="*/ 0 h 25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41"/>
              <a:gd name="T61" fmla="*/ 0 h 258"/>
              <a:gd name="T62" fmla="*/ 341 w 341"/>
              <a:gd name="T63" fmla="*/ 258 h 25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41" h="258">
                <a:moveTo>
                  <a:pt x="69" y="0"/>
                </a:moveTo>
                <a:lnTo>
                  <a:pt x="80" y="26"/>
                </a:lnTo>
                <a:lnTo>
                  <a:pt x="110" y="14"/>
                </a:lnTo>
                <a:lnTo>
                  <a:pt x="202" y="36"/>
                </a:lnTo>
                <a:lnTo>
                  <a:pt x="271" y="66"/>
                </a:lnTo>
                <a:lnTo>
                  <a:pt x="340" y="96"/>
                </a:lnTo>
                <a:lnTo>
                  <a:pt x="295" y="180"/>
                </a:lnTo>
                <a:lnTo>
                  <a:pt x="303" y="203"/>
                </a:lnTo>
                <a:lnTo>
                  <a:pt x="274" y="236"/>
                </a:lnTo>
                <a:lnTo>
                  <a:pt x="222" y="257"/>
                </a:lnTo>
                <a:lnTo>
                  <a:pt x="172" y="228"/>
                </a:lnTo>
                <a:lnTo>
                  <a:pt x="177" y="218"/>
                </a:lnTo>
                <a:lnTo>
                  <a:pt x="138" y="202"/>
                </a:lnTo>
                <a:lnTo>
                  <a:pt x="97" y="185"/>
                </a:lnTo>
                <a:lnTo>
                  <a:pt x="58" y="219"/>
                </a:lnTo>
                <a:lnTo>
                  <a:pt x="23" y="216"/>
                </a:lnTo>
                <a:lnTo>
                  <a:pt x="0" y="85"/>
                </a:lnTo>
                <a:lnTo>
                  <a:pt x="34" y="94"/>
                </a:lnTo>
                <a:lnTo>
                  <a:pt x="45" y="11"/>
                </a:lnTo>
                <a:lnTo>
                  <a:pt x="69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48" name="Freeform 53"/>
          <p:cNvSpPr>
            <a:spLocks/>
          </p:cNvSpPr>
          <p:nvPr/>
        </p:nvSpPr>
        <p:spPr bwMode="auto">
          <a:xfrm>
            <a:off x="2384425" y="4287838"/>
            <a:ext cx="801688" cy="989012"/>
          </a:xfrm>
          <a:custGeom>
            <a:avLst/>
            <a:gdLst>
              <a:gd name="T0" fmla="*/ 2147483647 w 505"/>
              <a:gd name="T1" fmla="*/ 0 h 623"/>
              <a:gd name="T2" fmla="*/ 2147483647 w 505"/>
              <a:gd name="T3" fmla="*/ 2147483647 h 623"/>
              <a:gd name="T4" fmla="*/ 2147483647 w 505"/>
              <a:gd name="T5" fmla="*/ 2147483647 h 623"/>
              <a:gd name="T6" fmla="*/ 2147483647 w 505"/>
              <a:gd name="T7" fmla="*/ 2147483647 h 623"/>
              <a:gd name="T8" fmla="*/ 2147483647 w 505"/>
              <a:gd name="T9" fmla="*/ 2147483647 h 623"/>
              <a:gd name="T10" fmla="*/ 2147483647 w 505"/>
              <a:gd name="T11" fmla="*/ 2147483647 h 623"/>
              <a:gd name="T12" fmla="*/ 2147483647 w 505"/>
              <a:gd name="T13" fmla="*/ 2147483647 h 623"/>
              <a:gd name="T14" fmla="*/ 2147483647 w 505"/>
              <a:gd name="T15" fmla="*/ 2147483647 h 623"/>
              <a:gd name="T16" fmla="*/ 2147483647 w 505"/>
              <a:gd name="T17" fmla="*/ 2147483647 h 623"/>
              <a:gd name="T18" fmla="*/ 2147483647 w 505"/>
              <a:gd name="T19" fmla="*/ 2147483647 h 623"/>
              <a:gd name="T20" fmla="*/ 2147483647 w 505"/>
              <a:gd name="T21" fmla="*/ 2147483647 h 623"/>
              <a:gd name="T22" fmla="*/ 2147483647 w 505"/>
              <a:gd name="T23" fmla="*/ 2147483647 h 623"/>
              <a:gd name="T24" fmla="*/ 2147483647 w 505"/>
              <a:gd name="T25" fmla="*/ 2147483647 h 623"/>
              <a:gd name="T26" fmla="*/ 2147483647 w 505"/>
              <a:gd name="T27" fmla="*/ 2147483647 h 623"/>
              <a:gd name="T28" fmla="*/ 2147483647 w 505"/>
              <a:gd name="T29" fmla="*/ 2147483647 h 623"/>
              <a:gd name="T30" fmla="*/ 2147483647 w 505"/>
              <a:gd name="T31" fmla="*/ 2147483647 h 623"/>
              <a:gd name="T32" fmla="*/ 2147483647 w 505"/>
              <a:gd name="T33" fmla="*/ 2147483647 h 623"/>
              <a:gd name="T34" fmla="*/ 2147483647 w 505"/>
              <a:gd name="T35" fmla="*/ 2147483647 h 623"/>
              <a:gd name="T36" fmla="*/ 2147483647 w 505"/>
              <a:gd name="T37" fmla="*/ 2147483647 h 623"/>
              <a:gd name="T38" fmla="*/ 2147483647 w 505"/>
              <a:gd name="T39" fmla="*/ 2147483647 h 623"/>
              <a:gd name="T40" fmla="*/ 2147483647 w 505"/>
              <a:gd name="T41" fmla="*/ 2147483647 h 623"/>
              <a:gd name="T42" fmla="*/ 2147483647 w 505"/>
              <a:gd name="T43" fmla="*/ 2147483647 h 623"/>
              <a:gd name="T44" fmla="*/ 2147483647 w 505"/>
              <a:gd name="T45" fmla="*/ 2147483647 h 623"/>
              <a:gd name="T46" fmla="*/ 2147483647 w 505"/>
              <a:gd name="T47" fmla="*/ 2147483647 h 623"/>
              <a:gd name="T48" fmla="*/ 2147483647 w 505"/>
              <a:gd name="T49" fmla="*/ 2147483647 h 623"/>
              <a:gd name="T50" fmla="*/ 2147483647 w 505"/>
              <a:gd name="T51" fmla="*/ 2147483647 h 623"/>
              <a:gd name="T52" fmla="*/ 2147483647 w 505"/>
              <a:gd name="T53" fmla="*/ 2147483647 h 623"/>
              <a:gd name="T54" fmla="*/ 2147483647 w 505"/>
              <a:gd name="T55" fmla="*/ 2147483647 h 623"/>
              <a:gd name="T56" fmla="*/ 2147483647 w 505"/>
              <a:gd name="T57" fmla="*/ 2147483647 h 623"/>
              <a:gd name="T58" fmla="*/ 2147483647 w 505"/>
              <a:gd name="T59" fmla="*/ 2147483647 h 623"/>
              <a:gd name="T60" fmla="*/ 2147483647 w 505"/>
              <a:gd name="T61" fmla="*/ 2147483647 h 623"/>
              <a:gd name="T62" fmla="*/ 0 w 505"/>
              <a:gd name="T63" fmla="*/ 2147483647 h 623"/>
              <a:gd name="T64" fmla="*/ 2147483647 w 505"/>
              <a:gd name="T65" fmla="*/ 2147483647 h 623"/>
              <a:gd name="T66" fmla="*/ 2147483647 w 505"/>
              <a:gd name="T67" fmla="*/ 2147483647 h 623"/>
              <a:gd name="T68" fmla="*/ 2147483647 w 505"/>
              <a:gd name="T69" fmla="*/ 2147483647 h 623"/>
              <a:gd name="T70" fmla="*/ 2147483647 w 505"/>
              <a:gd name="T71" fmla="*/ 2147483647 h 623"/>
              <a:gd name="T72" fmla="*/ 2147483647 w 505"/>
              <a:gd name="T73" fmla="*/ 2147483647 h 623"/>
              <a:gd name="T74" fmla="*/ 2147483647 w 505"/>
              <a:gd name="T75" fmla="*/ 0 h 623"/>
              <a:gd name="T76" fmla="*/ 2147483647 w 505"/>
              <a:gd name="T77" fmla="*/ 2147483647 h 623"/>
              <a:gd name="T78" fmla="*/ 2147483647 w 505"/>
              <a:gd name="T79" fmla="*/ 0 h 62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05"/>
              <a:gd name="T121" fmla="*/ 0 h 623"/>
              <a:gd name="T122" fmla="*/ 505 w 505"/>
              <a:gd name="T123" fmla="*/ 623 h 623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05" h="623">
                <a:moveTo>
                  <a:pt x="333" y="0"/>
                </a:moveTo>
                <a:lnTo>
                  <a:pt x="359" y="36"/>
                </a:lnTo>
                <a:lnTo>
                  <a:pt x="498" y="15"/>
                </a:lnTo>
                <a:lnTo>
                  <a:pt x="504" y="36"/>
                </a:lnTo>
                <a:lnTo>
                  <a:pt x="503" y="89"/>
                </a:lnTo>
                <a:lnTo>
                  <a:pt x="434" y="114"/>
                </a:lnTo>
                <a:lnTo>
                  <a:pt x="426" y="150"/>
                </a:lnTo>
                <a:lnTo>
                  <a:pt x="407" y="163"/>
                </a:lnTo>
                <a:lnTo>
                  <a:pt x="394" y="216"/>
                </a:lnTo>
                <a:lnTo>
                  <a:pt x="379" y="220"/>
                </a:lnTo>
                <a:lnTo>
                  <a:pt x="364" y="257"/>
                </a:lnTo>
                <a:lnTo>
                  <a:pt x="333" y="279"/>
                </a:lnTo>
                <a:lnTo>
                  <a:pt x="335" y="314"/>
                </a:lnTo>
                <a:lnTo>
                  <a:pt x="314" y="325"/>
                </a:lnTo>
                <a:lnTo>
                  <a:pt x="310" y="389"/>
                </a:lnTo>
                <a:lnTo>
                  <a:pt x="339" y="422"/>
                </a:lnTo>
                <a:lnTo>
                  <a:pt x="336" y="462"/>
                </a:lnTo>
                <a:lnTo>
                  <a:pt x="293" y="514"/>
                </a:lnTo>
                <a:lnTo>
                  <a:pt x="287" y="576"/>
                </a:lnTo>
                <a:lnTo>
                  <a:pt x="221" y="622"/>
                </a:lnTo>
                <a:lnTo>
                  <a:pt x="182" y="538"/>
                </a:lnTo>
                <a:lnTo>
                  <a:pt x="157" y="474"/>
                </a:lnTo>
                <a:lnTo>
                  <a:pt x="141" y="464"/>
                </a:lnTo>
                <a:lnTo>
                  <a:pt x="148" y="396"/>
                </a:lnTo>
                <a:lnTo>
                  <a:pt x="133" y="384"/>
                </a:lnTo>
                <a:lnTo>
                  <a:pt x="129" y="327"/>
                </a:lnTo>
                <a:lnTo>
                  <a:pt x="103" y="290"/>
                </a:lnTo>
                <a:lnTo>
                  <a:pt x="56" y="282"/>
                </a:lnTo>
                <a:lnTo>
                  <a:pt x="59" y="267"/>
                </a:lnTo>
                <a:lnTo>
                  <a:pt x="51" y="253"/>
                </a:lnTo>
                <a:lnTo>
                  <a:pt x="33" y="245"/>
                </a:lnTo>
                <a:lnTo>
                  <a:pt x="0" y="221"/>
                </a:lnTo>
                <a:lnTo>
                  <a:pt x="30" y="205"/>
                </a:lnTo>
                <a:lnTo>
                  <a:pt x="34" y="167"/>
                </a:lnTo>
                <a:lnTo>
                  <a:pt x="96" y="139"/>
                </a:lnTo>
                <a:lnTo>
                  <a:pt x="137" y="42"/>
                </a:lnTo>
                <a:lnTo>
                  <a:pt x="243" y="20"/>
                </a:lnTo>
                <a:lnTo>
                  <a:pt x="248" y="0"/>
                </a:lnTo>
                <a:lnTo>
                  <a:pt x="320" y="13"/>
                </a:lnTo>
                <a:lnTo>
                  <a:pt x="33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49" name="Freeform 54"/>
          <p:cNvSpPr>
            <a:spLocks/>
          </p:cNvSpPr>
          <p:nvPr/>
        </p:nvSpPr>
        <p:spPr bwMode="auto">
          <a:xfrm>
            <a:off x="2287588" y="2457450"/>
            <a:ext cx="628650" cy="401638"/>
          </a:xfrm>
          <a:custGeom>
            <a:avLst/>
            <a:gdLst>
              <a:gd name="T0" fmla="*/ 2147483647 w 396"/>
              <a:gd name="T1" fmla="*/ 2147483647 h 253"/>
              <a:gd name="T2" fmla="*/ 2147483647 w 396"/>
              <a:gd name="T3" fmla="*/ 2147483647 h 253"/>
              <a:gd name="T4" fmla="*/ 2147483647 w 396"/>
              <a:gd name="T5" fmla="*/ 2147483647 h 253"/>
              <a:gd name="T6" fmla="*/ 2147483647 w 396"/>
              <a:gd name="T7" fmla="*/ 2147483647 h 253"/>
              <a:gd name="T8" fmla="*/ 2147483647 w 396"/>
              <a:gd name="T9" fmla="*/ 2147483647 h 253"/>
              <a:gd name="T10" fmla="*/ 2147483647 w 396"/>
              <a:gd name="T11" fmla="*/ 2147483647 h 253"/>
              <a:gd name="T12" fmla="*/ 2147483647 w 396"/>
              <a:gd name="T13" fmla="*/ 2147483647 h 253"/>
              <a:gd name="T14" fmla="*/ 2147483647 w 396"/>
              <a:gd name="T15" fmla="*/ 2147483647 h 253"/>
              <a:gd name="T16" fmla="*/ 2147483647 w 396"/>
              <a:gd name="T17" fmla="*/ 2147483647 h 253"/>
              <a:gd name="T18" fmla="*/ 2147483647 w 396"/>
              <a:gd name="T19" fmla="*/ 2147483647 h 253"/>
              <a:gd name="T20" fmla="*/ 2147483647 w 396"/>
              <a:gd name="T21" fmla="*/ 2147483647 h 253"/>
              <a:gd name="T22" fmla="*/ 0 w 396"/>
              <a:gd name="T23" fmla="*/ 2147483647 h 253"/>
              <a:gd name="T24" fmla="*/ 2147483647 w 396"/>
              <a:gd name="T25" fmla="*/ 2147483647 h 253"/>
              <a:gd name="T26" fmla="*/ 2147483647 w 396"/>
              <a:gd name="T27" fmla="*/ 2147483647 h 253"/>
              <a:gd name="T28" fmla="*/ 2147483647 w 396"/>
              <a:gd name="T29" fmla="*/ 2147483647 h 253"/>
              <a:gd name="T30" fmla="*/ 2147483647 w 396"/>
              <a:gd name="T31" fmla="*/ 0 h 253"/>
              <a:gd name="T32" fmla="*/ 2147483647 w 396"/>
              <a:gd name="T33" fmla="*/ 0 h 253"/>
              <a:gd name="T34" fmla="*/ 2147483647 w 396"/>
              <a:gd name="T35" fmla="*/ 2147483647 h 253"/>
              <a:gd name="T36" fmla="*/ 2147483647 w 396"/>
              <a:gd name="T37" fmla="*/ 2147483647 h 253"/>
              <a:gd name="T38" fmla="*/ 2147483647 w 396"/>
              <a:gd name="T39" fmla="*/ 2147483647 h 253"/>
              <a:gd name="T40" fmla="*/ 2147483647 w 396"/>
              <a:gd name="T41" fmla="*/ 2147483647 h 25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96"/>
              <a:gd name="T64" fmla="*/ 0 h 253"/>
              <a:gd name="T65" fmla="*/ 396 w 396"/>
              <a:gd name="T66" fmla="*/ 253 h 25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96" h="253">
                <a:moveTo>
                  <a:pt x="366" y="55"/>
                </a:moveTo>
                <a:lnTo>
                  <a:pt x="381" y="156"/>
                </a:lnTo>
                <a:lnTo>
                  <a:pt x="356" y="165"/>
                </a:lnTo>
                <a:lnTo>
                  <a:pt x="347" y="211"/>
                </a:lnTo>
                <a:lnTo>
                  <a:pt x="395" y="221"/>
                </a:lnTo>
                <a:lnTo>
                  <a:pt x="388" y="252"/>
                </a:lnTo>
                <a:lnTo>
                  <a:pt x="337" y="241"/>
                </a:lnTo>
                <a:lnTo>
                  <a:pt x="264" y="180"/>
                </a:lnTo>
                <a:lnTo>
                  <a:pt x="171" y="180"/>
                </a:lnTo>
                <a:lnTo>
                  <a:pt x="55" y="99"/>
                </a:lnTo>
                <a:lnTo>
                  <a:pt x="40" y="113"/>
                </a:lnTo>
                <a:lnTo>
                  <a:pt x="0" y="100"/>
                </a:lnTo>
                <a:lnTo>
                  <a:pt x="22" y="64"/>
                </a:lnTo>
                <a:lnTo>
                  <a:pt x="59" y="43"/>
                </a:lnTo>
                <a:lnTo>
                  <a:pt x="192" y="16"/>
                </a:lnTo>
                <a:lnTo>
                  <a:pt x="212" y="0"/>
                </a:lnTo>
                <a:lnTo>
                  <a:pt x="227" y="0"/>
                </a:lnTo>
                <a:lnTo>
                  <a:pt x="242" y="13"/>
                </a:lnTo>
                <a:lnTo>
                  <a:pt x="253" y="45"/>
                </a:lnTo>
                <a:lnTo>
                  <a:pt x="308" y="59"/>
                </a:lnTo>
                <a:lnTo>
                  <a:pt x="366" y="5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51" name="Freeform 56"/>
          <p:cNvSpPr>
            <a:spLocks/>
          </p:cNvSpPr>
          <p:nvPr/>
        </p:nvSpPr>
        <p:spPr bwMode="auto">
          <a:xfrm>
            <a:off x="3062288" y="2241550"/>
            <a:ext cx="455612" cy="433388"/>
          </a:xfrm>
          <a:custGeom>
            <a:avLst/>
            <a:gdLst>
              <a:gd name="T0" fmla="*/ 2147483647 w 287"/>
              <a:gd name="T1" fmla="*/ 2147483647 h 273"/>
              <a:gd name="T2" fmla="*/ 2147483647 w 287"/>
              <a:gd name="T3" fmla="*/ 2147483647 h 273"/>
              <a:gd name="T4" fmla="*/ 2147483647 w 287"/>
              <a:gd name="T5" fmla="*/ 2147483647 h 273"/>
              <a:gd name="T6" fmla="*/ 2147483647 w 287"/>
              <a:gd name="T7" fmla="*/ 2147483647 h 273"/>
              <a:gd name="T8" fmla="*/ 2147483647 w 287"/>
              <a:gd name="T9" fmla="*/ 2147483647 h 273"/>
              <a:gd name="T10" fmla="*/ 2147483647 w 287"/>
              <a:gd name="T11" fmla="*/ 2147483647 h 273"/>
              <a:gd name="T12" fmla="*/ 2147483647 w 287"/>
              <a:gd name="T13" fmla="*/ 2147483647 h 273"/>
              <a:gd name="T14" fmla="*/ 2147483647 w 287"/>
              <a:gd name="T15" fmla="*/ 2147483647 h 273"/>
              <a:gd name="T16" fmla="*/ 2147483647 w 287"/>
              <a:gd name="T17" fmla="*/ 2147483647 h 273"/>
              <a:gd name="T18" fmla="*/ 2147483647 w 287"/>
              <a:gd name="T19" fmla="*/ 2147483647 h 273"/>
              <a:gd name="T20" fmla="*/ 2147483647 w 287"/>
              <a:gd name="T21" fmla="*/ 2147483647 h 273"/>
              <a:gd name="T22" fmla="*/ 2147483647 w 287"/>
              <a:gd name="T23" fmla="*/ 2147483647 h 273"/>
              <a:gd name="T24" fmla="*/ 2147483647 w 287"/>
              <a:gd name="T25" fmla="*/ 2147483647 h 273"/>
              <a:gd name="T26" fmla="*/ 2147483647 w 287"/>
              <a:gd name="T27" fmla="*/ 2147483647 h 273"/>
              <a:gd name="T28" fmla="*/ 0 w 287"/>
              <a:gd name="T29" fmla="*/ 2147483647 h 273"/>
              <a:gd name="T30" fmla="*/ 2147483647 w 287"/>
              <a:gd name="T31" fmla="*/ 2147483647 h 273"/>
              <a:gd name="T32" fmla="*/ 2147483647 w 287"/>
              <a:gd name="T33" fmla="*/ 2147483647 h 273"/>
              <a:gd name="T34" fmla="*/ 2147483647 w 287"/>
              <a:gd name="T35" fmla="*/ 2147483647 h 273"/>
              <a:gd name="T36" fmla="*/ 2147483647 w 287"/>
              <a:gd name="T37" fmla="*/ 0 h 273"/>
              <a:gd name="T38" fmla="*/ 2147483647 w 287"/>
              <a:gd name="T39" fmla="*/ 2147483647 h 273"/>
              <a:gd name="T40" fmla="*/ 2147483647 w 287"/>
              <a:gd name="T41" fmla="*/ 2147483647 h 273"/>
              <a:gd name="T42" fmla="*/ 2147483647 w 287"/>
              <a:gd name="T43" fmla="*/ 2147483647 h 27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87"/>
              <a:gd name="T67" fmla="*/ 0 h 273"/>
              <a:gd name="T68" fmla="*/ 287 w 287"/>
              <a:gd name="T69" fmla="*/ 273 h 27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87" h="273">
                <a:moveTo>
                  <a:pt x="248" y="17"/>
                </a:moveTo>
                <a:lnTo>
                  <a:pt x="254" y="89"/>
                </a:lnTo>
                <a:lnTo>
                  <a:pt x="268" y="96"/>
                </a:lnTo>
                <a:lnTo>
                  <a:pt x="272" y="137"/>
                </a:lnTo>
                <a:lnTo>
                  <a:pt x="262" y="166"/>
                </a:lnTo>
                <a:lnTo>
                  <a:pt x="286" y="197"/>
                </a:lnTo>
                <a:lnTo>
                  <a:pt x="270" y="266"/>
                </a:lnTo>
                <a:lnTo>
                  <a:pt x="259" y="272"/>
                </a:lnTo>
                <a:lnTo>
                  <a:pt x="197" y="238"/>
                </a:lnTo>
                <a:lnTo>
                  <a:pt x="179" y="221"/>
                </a:lnTo>
                <a:lnTo>
                  <a:pt x="168" y="247"/>
                </a:lnTo>
                <a:lnTo>
                  <a:pt x="114" y="262"/>
                </a:lnTo>
                <a:lnTo>
                  <a:pt x="56" y="244"/>
                </a:lnTo>
                <a:lnTo>
                  <a:pt x="16" y="182"/>
                </a:lnTo>
                <a:lnTo>
                  <a:pt x="0" y="120"/>
                </a:lnTo>
                <a:lnTo>
                  <a:pt x="112" y="44"/>
                </a:lnTo>
                <a:lnTo>
                  <a:pt x="127" y="26"/>
                </a:lnTo>
                <a:lnTo>
                  <a:pt x="144" y="32"/>
                </a:lnTo>
                <a:lnTo>
                  <a:pt x="172" y="0"/>
                </a:lnTo>
                <a:lnTo>
                  <a:pt x="226" y="2"/>
                </a:lnTo>
                <a:lnTo>
                  <a:pt x="225" y="16"/>
                </a:lnTo>
                <a:lnTo>
                  <a:pt x="248" y="1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52" name="Freeform 57"/>
          <p:cNvSpPr>
            <a:spLocks/>
          </p:cNvSpPr>
          <p:nvPr/>
        </p:nvSpPr>
        <p:spPr bwMode="auto">
          <a:xfrm>
            <a:off x="3627438" y="2524125"/>
            <a:ext cx="296862" cy="285750"/>
          </a:xfrm>
          <a:custGeom>
            <a:avLst/>
            <a:gdLst>
              <a:gd name="T0" fmla="*/ 2147483647 w 187"/>
              <a:gd name="T1" fmla="*/ 0 h 180"/>
              <a:gd name="T2" fmla="*/ 2147483647 w 187"/>
              <a:gd name="T3" fmla="*/ 2147483647 h 180"/>
              <a:gd name="T4" fmla="*/ 2147483647 w 187"/>
              <a:gd name="T5" fmla="*/ 2147483647 h 180"/>
              <a:gd name="T6" fmla="*/ 2147483647 w 187"/>
              <a:gd name="T7" fmla="*/ 2147483647 h 180"/>
              <a:gd name="T8" fmla="*/ 2147483647 w 187"/>
              <a:gd name="T9" fmla="*/ 2147483647 h 180"/>
              <a:gd name="T10" fmla="*/ 2147483647 w 187"/>
              <a:gd name="T11" fmla="*/ 2147483647 h 180"/>
              <a:gd name="T12" fmla="*/ 2147483647 w 187"/>
              <a:gd name="T13" fmla="*/ 2147483647 h 180"/>
              <a:gd name="T14" fmla="*/ 2147483647 w 187"/>
              <a:gd name="T15" fmla="*/ 2147483647 h 180"/>
              <a:gd name="T16" fmla="*/ 0 w 187"/>
              <a:gd name="T17" fmla="*/ 2147483647 h 180"/>
              <a:gd name="T18" fmla="*/ 2147483647 w 187"/>
              <a:gd name="T19" fmla="*/ 2147483647 h 180"/>
              <a:gd name="T20" fmla="*/ 2147483647 w 187"/>
              <a:gd name="T21" fmla="*/ 2147483647 h 180"/>
              <a:gd name="T22" fmla="*/ 2147483647 w 187"/>
              <a:gd name="T23" fmla="*/ 2147483647 h 180"/>
              <a:gd name="T24" fmla="*/ 2147483647 w 187"/>
              <a:gd name="T25" fmla="*/ 0 h 18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7"/>
              <a:gd name="T40" fmla="*/ 0 h 180"/>
              <a:gd name="T41" fmla="*/ 187 w 187"/>
              <a:gd name="T42" fmla="*/ 180 h 18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7" h="180">
                <a:moveTo>
                  <a:pt x="104" y="0"/>
                </a:moveTo>
                <a:lnTo>
                  <a:pt x="141" y="62"/>
                </a:lnTo>
                <a:lnTo>
                  <a:pt x="176" y="86"/>
                </a:lnTo>
                <a:lnTo>
                  <a:pt x="186" y="122"/>
                </a:lnTo>
                <a:lnTo>
                  <a:pt x="156" y="151"/>
                </a:lnTo>
                <a:lnTo>
                  <a:pt x="119" y="179"/>
                </a:lnTo>
                <a:lnTo>
                  <a:pt x="101" y="162"/>
                </a:lnTo>
                <a:lnTo>
                  <a:pt x="57" y="165"/>
                </a:lnTo>
                <a:lnTo>
                  <a:pt x="0" y="118"/>
                </a:lnTo>
                <a:lnTo>
                  <a:pt x="8" y="34"/>
                </a:lnTo>
                <a:lnTo>
                  <a:pt x="42" y="42"/>
                </a:lnTo>
                <a:lnTo>
                  <a:pt x="69" y="3"/>
                </a:lnTo>
                <a:lnTo>
                  <a:pt x="10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53" name="Freeform 58" descr="Diagonal weit nach oben"/>
          <p:cNvSpPr>
            <a:spLocks/>
          </p:cNvSpPr>
          <p:nvPr/>
        </p:nvSpPr>
        <p:spPr bwMode="auto">
          <a:xfrm>
            <a:off x="2589213" y="5748338"/>
            <a:ext cx="1385887" cy="263525"/>
          </a:xfrm>
          <a:custGeom>
            <a:avLst/>
            <a:gdLst>
              <a:gd name="T0" fmla="*/ 0 w 873"/>
              <a:gd name="T1" fmla="*/ 2147483647 h 166"/>
              <a:gd name="T2" fmla="*/ 0 w 873"/>
              <a:gd name="T3" fmla="*/ 2147483647 h 166"/>
              <a:gd name="T4" fmla="*/ 2147483647 w 873"/>
              <a:gd name="T5" fmla="*/ 2147483647 h 166"/>
              <a:gd name="T6" fmla="*/ 2147483647 w 873"/>
              <a:gd name="T7" fmla="*/ 2147483647 h 166"/>
              <a:gd name="T8" fmla="*/ 2147483647 w 873"/>
              <a:gd name="T9" fmla="*/ 2147483647 h 166"/>
              <a:gd name="T10" fmla="*/ 2147483647 w 873"/>
              <a:gd name="T11" fmla="*/ 0 h 166"/>
              <a:gd name="T12" fmla="*/ 2147483647 w 873"/>
              <a:gd name="T13" fmla="*/ 2147483647 h 166"/>
              <a:gd name="T14" fmla="*/ 2147483647 w 873"/>
              <a:gd name="T15" fmla="*/ 2147483647 h 166"/>
              <a:gd name="T16" fmla="*/ 2147483647 w 873"/>
              <a:gd name="T17" fmla="*/ 2147483647 h 166"/>
              <a:gd name="T18" fmla="*/ 2147483647 w 873"/>
              <a:gd name="T19" fmla="*/ 2147483647 h 166"/>
              <a:gd name="T20" fmla="*/ 2147483647 w 873"/>
              <a:gd name="T21" fmla="*/ 2147483647 h 166"/>
              <a:gd name="T22" fmla="*/ 2147483647 w 873"/>
              <a:gd name="T23" fmla="*/ 2147483647 h 166"/>
              <a:gd name="T24" fmla="*/ 2147483647 w 873"/>
              <a:gd name="T25" fmla="*/ 2147483647 h 166"/>
              <a:gd name="T26" fmla="*/ 2147483647 w 873"/>
              <a:gd name="T27" fmla="*/ 2147483647 h 166"/>
              <a:gd name="T28" fmla="*/ 2147483647 w 873"/>
              <a:gd name="T29" fmla="*/ 2147483647 h 166"/>
              <a:gd name="T30" fmla="*/ 2147483647 w 873"/>
              <a:gd name="T31" fmla="*/ 2147483647 h 166"/>
              <a:gd name="T32" fmla="*/ 2147483647 w 873"/>
              <a:gd name="T33" fmla="*/ 2147483647 h 166"/>
              <a:gd name="T34" fmla="*/ 2147483647 w 873"/>
              <a:gd name="T35" fmla="*/ 2147483647 h 166"/>
              <a:gd name="T36" fmla="*/ 2147483647 w 873"/>
              <a:gd name="T37" fmla="*/ 2147483647 h 166"/>
              <a:gd name="T38" fmla="*/ 2147483647 w 873"/>
              <a:gd name="T39" fmla="*/ 2147483647 h 166"/>
              <a:gd name="T40" fmla="*/ 2147483647 w 873"/>
              <a:gd name="T41" fmla="*/ 2147483647 h 166"/>
              <a:gd name="T42" fmla="*/ 2147483647 w 873"/>
              <a:gd name="T43" fmla="*/ 2147483647 h 166"/>
              <a:gd name="T44" fmla="*/ 2147483647 w 873"/>
              <a:gd name="T45" fmla="*/ 2147483647 h 166"/>
              <a:gd name="T46" fmla="*/ 2147483647 w 873"/>
              <a:gd name="T47" fmla="*/ 2147483647 h 166"/>
              <a:gd name="T48" fmla="*/ 2147483647 w 873"/>
              <a:gd name="T49" fmla="*/ 2147483647 h 166"/>
              <a:gd name="T50" fmla="*/ 2147483647 w 873"/>
              <a:gd name="T51" fmla="*/ 2147483647 h 166"/>
              <a:gd name="T52" fmla="*/ 2147483647 w 873"/>
              <a:gd name="T53" fmla="*/ 2147483647 h 166"/>
              <a:gd name="T54" fmla="*/ 2147483647 w 873"/>
              <a:gd name="T55" fmla="*/ 2147483647 h 166"/>
              <a:gd name="T56" fmla="*/ 2147483647 w 873"/>
              <a:gd name="T57" fmla="*/ 2147483647 h 166"/>
              <a:gd name="T58" fmla="*/ 2147483647 w 873"/>
              <a:gd name="T59" fmla="*/ 2147483647 h 166"/>
              <a:gd name="T60" fmla="*/ 2147483647 w 873"/>
              <a:gd name="T61" fmla="*/ 2147483647 h 166"/>
              <a:gd name="T62" fmla="*/ 2147483647 w 873"/>
              <a:gd name="T63" fmla="*/ 2147483647 h 166"/>
              <a:gd name="T64" fmla="*/ 2147483647 w 873"/>
              <a:gd name="T65" fmla="*/ 2147483647 h 166"/>
              <a:gd name="T66" fmla="*/ 2147483647 w 873"/>
              <a:gd name="T67" fmla="*/ 2147483647 h 166"/>
              <a:gd name="T68" fmla="*/ 2147483647 w 873"/>
              <a:gd name="T69" fmla="*/ 2147483647 h 166"/>
              <a:gd name="T70" fmla="*/ 2147483647 w 873"/>
              <a:gd name="T71" fmla="*/ 2147483647 h 166"/>
              <a:gd name="T72" fmla="*/ 2147483647 w 873"/>
              <a:gd name="T73" fmla="*/ 2147483647 h 166"/>
              <a:gd name="T74" fmla="*/ 2147483647 w 873"/>
              <a:gd name="T75" fmla="*/ 2147483647 h 166"/>
              <a:gd name="T76" fmla="*/ 0 w 873"/>
              <a:gd name="T77" fmla="*/ 2147483647 h 16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73"/>
              <a:gd name="T118" fmla="*/ 0 h 166"/>
              <a:gd name="T119" fmla="*/ 873 w 873"/>
              <a:gd name="T120" fmla="*/ 166 h 16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73" h="166">
                <a:moveTo>
                  <a:pt x="0" y="44"/>
                </a:moveTo>
                <a:lnTo>
                  <a:pt x="0" y="33"/>
                </a:lnTo>
                <a:lnTo>
                  <a:pt x="15" y="31"/>
                </a:lnTo>
                <a:lnTo>
                  <a:pt x="25" y="37"/>
                </a:lnTo>
                <a:lnTo>
                  <a:pt x="51" y="25"/>
                </a:lnTo>
                <a:lnTo>
                  <a:pt x="68" y="0"/>
                </a:lnTo>
                <a:lnTo>
                  <a:pt x="141" y="9"/>
                </a:lnTo>
                <a:lnTo>
                  <a:pt x="193" y="12"/>
                </a:lnTo>
                <a:lnTo>
                  <a:pt x="198" y="24"/>
                </a:lnTo>
                <a:lnTo>
                  <a:pt x="222" y="16"/>
                </a:lnTo>
                <a:lnTo>
                  <a:pt x="284" y="33"/>
                </a:lnTo>
                <a:lnTo>
                  <a:pt x="362" y="36"/>
                </a:lnTo>
                <a:lnTo>
                  <a:pt x="391" y="37"/>
                </a:lnTo>
                <a:lnTo>
                  <a:pt x="437" y="40"/>
                </a:lnTo>
                <a:lnTo>
                  <a:pt x="503" y="59"/>
                </a:lnTo>
                <a:lnTo>
                  <a:pt x="611" y="50"/>
                </a:lnTo>
                <a:lnTo>
                  <a:pt x="661" y="45"/>
                </a:lnTo>
                <a:lnTo>
                  <a:pt x="758" y="47"/>
                </a:lnTo>
                <a:lnTo>
                  <a:pt x="841" y="49"/>
                </a:lnTo>
                <a:lnTo>
                  <a:pt x="872" y="49"/>
                </a:lnTo>
                <a:lnTo>
                  <a:pt x="865" y="100"/>
                </a:lnTo>
                <a:lnTo>
                  <a:pt x="870" y="121"/>
                </a:lnTo>
                <a:lnTo>
                  <a:pt x="841" y="142"/>
                </a:lnTo>
                <a:lnTo>
                  <a:pt x="828" y="131"/>
                </a:lnTo>
                <a:lnTo>
                  <a:pt x="799" y="153"/>
                </a:lnTo>
                <a:lnTo>
                  <a:pt x="739" y="135"/>
                </a:lnTo>
                <a:lnTo>
                  <a:pt x="693" y="133"/>
                </a:lnTo>
                <a:lnTo>
                  <a:pt x="665" y="148"/>
                </a:lnTo>
                <a:lnTo>
                  <a:pt x="552" y="165"/>
                </a:lnTo>
                <a:lnTo>
                  <a:pt x="521" y="144"/>
                </a:lnTo>
                <a:lnTo>
                  <a:pt x="486" y="158"/>
                </a:lnTo>
                <a:lnTo>
                  <a:pt x="390" y="136"/>
                </a:lnTo>
                <a:lnTo>
                  <a:pt x="322" y="124"/>
                </a:lnTo>
                <a:lnTo>
                  <a:pt x="263" y="105"/>
                </a:lnTo>
                <a:lnTo>
                  <a:pt x="204" y="100"/>
                </a:lnTo>
                <a:lnTo>
                  <a:pt x="175" y="79"/>
                </a:lnTo>
                <a:lnTo>
                  <a:pt x="91" y="79"/>
                </a:lnTo>
                <a:lnTo>
                  <a:pt x="34" y="70"/>
                </a:lnTo>
                <a:lnTo>
                  <a:pt x="0" y="44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54" name="Freeform 59" descr="Diagonal weit nach oben"/>
          <p:cNvSpPr>
            <a:spLocks/>
          </p:cNvSpPr>
          <p:nvPr/>
        </p:nvSpPr>
        <p:spPr bwMode="auto">
          <a:xfrm>
            <a:off x="506413" y="4897438"/>
            <a:ext cx="1014412" cy="344487"/>
          </a:xfrm>
          <a:custGeom>
            <a:avLst/>
            <a:gdLst>
              <a:gd name="T0" fmla="*/ 2147483647 w 639"/>
              <a:gd name="T1" fmla="*/ 2147483647 h 217"/>
              <a:gd name="T2" fmla="*/ 2147483647 w 639"/>
              <a:gd name="T3" fmla="*/ 2147483647 h 217"/>
              <a:gd name="T4" fmla="*/ 2147483647 w 639"/>
              <a:gd name="T5" fmla="*/ 2147483647 h 217"/>
              <a:gd name="T6" fmla="*/ 2147483647 w 639"/>
              <a:gd name="T7" fmla="*/ 2147483647 h 217"/>
              <a:gd name="T8" fmla="*/ 2147483647 w 639"/>
              <a:gd name="T9" fmla="*/ 2147483647 h 217"/>
              <a:gd name="T10" fmla="*/ 2147483647 w 639"/>
              <a:gd name="T11" fmla="*/ 2147483647 h 217"/>
              <a:gd name="T12" fmla="*/ 2147483647 w 639"/>
              <a:gd name="T13" fmla="*/ 2147483647 h 217"/>
              <a:gd name="T14" fmla="*/ 0 w 639"/>
              <a:gd name="T15" fmla="*/ 2147483647 h 217"/>
              <a:gd name="T16" fmla="*/ 2147483647 w 639"/>
              <a:gd name="T17" fmla="*/ 2147483647 h 217"/>
              <a:gd name="T18" fmla="*/ 2147483647 w 639"/>
              <a:gd name="T19" fmla="*/ 2147483647 h 217"/>
              <a:gd name="T20" fmla="*/ 2147483647 w 639"/>
              <a:gd name="T21" fmla="*/ 2147483647 h 217"/>
              <a:gd name="T22" fmla="*/ 2147483647 w 639"/>
              <a:gd name="T23" fmla="*/ 2147483647 h 217"/>
              <a:gd name="T24" fmla="*/ 2147483647 w 639"/>
              <a:gd name="T25" fmla="*/ 2147483647 h 217"/>
              <a:gd name="T26" fmla="*/ 2147483647 w 639"/>
              <a:gd name="T27" fmla="*/ 2147483647 h 217"/>
              <a:gd name="T28" fmla="*/ 2147483647 w 639"/>
              <a:gd name="T29" fmla="*/ 2147483647 h 217"/>
              <a:gd name="T30" fmla="*/ 2147483647 w 639"/>
              <a:gd name="T31" fmla="*/ 2147483647 h 217"/>
              <a:gd name="T32" fmla="*/ 2147483647 w 639"/>
              <a:gd name="T33" fmla="*/ 2147483647 h 217"/>
              <a:gd name="T34" fmla="*/ 2147483647 w 639"/>
              <a:gd name="T35" fmla="*/ 2147483647 h 217"/>
              <a:gd name="T36" fmla="*/ 2147483647 w 639"/>
              <a:gd name="T37" fmla="*/ 2147483647 h 217"/>
              <a:gd name="T38" fmla="*/ 2147483647 w 639"/>
              <a:gd name="T39" fmla="*/ 2147483647 h 217"/>
              <a:gd name="T40" fmla="*/ 2147483647 w 639"/>
              <a:gd name="T41" fmla="*/ 2147483647 h 217"/>
              <a:gd name="T42" fmla="*/ 2147483647 w 639"/>
              <a:gd name="T43" fmla="*/ 2147483647 h 217"/>
              <a:gd name="T44" fmla="*/ 2147483647 w 639"/>
              <a:gd name="T45" fmla="*/ 2147483647 h 217"/>
              <a:gd name="T46" fmla="*/ 2147483647 w 639"/>
              <a:gd name="T47" fmla="*/ 2147483647 h 217"/>
              <a:gd name="T48" fmla="*/ 2147483647 w 639"/>
              <a:gd name="T49" fmla="*/ 2147483647 h 217"/>
              <a:gd name="T50" fmla="*/ 2147483647 w 639"/>
              <a:gd name="T51" fmla="*/ 0 h 217"/>
              <a:gd name="T52" fmla="*/ 2147483647 w 639"/>
              <a:gd name="T53" fmla="*/ 2147483647 h 217"/>
              <a:gd name="T54" fmla="*/ 2147483647 w 639"/>
              <a:gd name="T55" fmla="*/ 2147483647 h 217"/>
              <a:gd name="T56" fmla="*/ 2147483647 w 639"/>
              <a:gd name="T57" fmla="*/ 2147483647 h 217"/>
              <a:gd name="T58" fmla="*/ 2147483647 w 639"/>
              <a:gd name="T59" fmla="*/ 2147483647 h 217"/>
              <a:gd name="T60" fmla="*/ 2147483647 w 639"/>
              <a:gd name="T61" fmla="*/ 2147483647 h 217"/>
              <a:gd name="T62" fmla="*/ 2147483647 w 639"/>
              <a:gd name="T63" fmla="*/ 2147483647 h 217"/>
              <a:gd name="T64" fmla="*/ 2147483647 w 639"/>
              <a:gd name="T65" fmla="*/ 2147483647 h 217"/>
              <a:gd name="T66" fmla="*/ 2147483647 w 639"/>
              <a:gd name="T67" fmla="*/ 2147483647 h 21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639"/>
              <a:gd name="T103" fmla="*/ 0 h 217"/>
              <a:gd name="T104" fmla="*/ 639 w 639"/>
              <a:gd name="T105" fmla="*/ 217 h 21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639" h="217">
                <a:moveTo>
                  <a:pt x="117" y="48"/>
                </a:moveTo>
                <a:lnTo>
                  <a:pt x="99" y="30"/>
                </a:lnTo>
                <a:lnTo>
                  <a:pt x="82" y="37"/>
                </a:lnTo>
                <a:lnTo>
                  <a:pt x="54" y="24"/>
                </a:lnTo>
                <a:lnTo>
                  <a:pt x="19" y="67"/>
                </a:lnTo>
                <a:lnTo>
                  <a:pt x="25" y="79"/>
                </a:lnTo>
                <a:lnTo>
                  <a:pt x="5" y="104"/>
                </a:lnTo>
                <a:lnTo>
                  <a:pt x="0" y="145"/>
                </a:lnTo>
                <a:lnTo>
                  <a:pt x="72" y="162"/>
                </a:lnTo>
                <a:lnTo>
                  <a:pt x="93" y="192"/>
                </a:lnTo>
                <a:lnTo>
                  <a:pt x="136" y="205"/>
                </a:lnTo>
                <a:lnTo>
                  <a:pt x="158" y="197"/>
                </a:lnTo>
                <a:lnTo>
                  <a:pt x="201" y="216"/>
                </a:lnTo>
                <a:lnTo>
                  <a:pt x="237" y="202"/>
                </a:lnTo>
                <a:lnTo>
                  <a:pt x="236" y="149"/>
                </a:lnTo>
                <a:lnTo>
                  <a:pt x="324" y="129"/>
                </a:lnTo>
                <a:lnTo>
                  <a:pt x="334" y="131"/>
                </a:lnTo>
                <a:lnTo>
                  <a:pt x="372" y="116"/>
                </a:lnTo>
                <a:lnTo>
                  <a:pt x="413" y="131"/>
                </a:lnTo>
                <a:lnTo>
                  <a:pt x="506" y="106"/>
                </a:lnTo>
                <a:lnTo>
                  <a:pt x="610" y="62"/>
                </a:lnTo>
                <a:lnTo>
                  <a:pt x="611" y="49"/>
                </a:lnTo>
                <a:lnTo>
                  <a:pt x="606" y="31"/>
                </a:lnTo>
                <a:lnTo>
                  <a:pt x="627" y="25"/>
                </a:lnTo>
                <a:lnTo>
                  <a:pt x="638" y="7"/>
                </a:lnTo>
                <a:lnTo>
                  <a:pt x="545" y="0"/>
                </a:lnTo>
                <a:lnTo>
                  <a:pt x="506" y="6"/>
                </a:lnTo>
                <a:lnTo>
                  <a:pt x="337" y="68"/>
                </a:lnTo>
                <a:lnTo>
                  <a:pt x="247" y="24"/>
                </a:lnTo>
                <a:lnTo>
                  <a:pt x="206" y="44"/>
                </a:lnTo>
                <a:lnTo>
                  <a:pt x="214" y="60"/>
                </a:lnTo>
                <a:lnTo>
                  <a:pt x="189" y="72"/>
                </a:lnTo>
                <a:lnTo>
                  <a:pt x="134" y="66"/>
                </a:lnTo>
                <a:lnTo>
                  <a:pt x="117" y="48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55" name="Freeform 60"/>
          <p:cNvSpPr>
            <a:spLocks/>
          </p:cNvSpPr>
          <p:nvPr/>
        </p:nvSpPr>
        <p:spPr bwMode="auto">
          <a:xfrm>
            <a:off x="3538538" y="5554663"/>
            <a:ext cx="1195387" cy="679450"/>
          </a:xfrm>
          <a:custGeom>
            <a:avLst/>
            <a:gdLst>
              <a:gd name="T0" fmla="*/ 0 w 753"/>
              <a:gd name="T1" fmla="*/ 2147483647 h 428"/>
              <a:gd name="T2" fmla="*/ 2147483647 w 753"/>
              <a:gd name="T3" fmla="*/ 2147483647 h 428"/>
              <a:gd name="T4" fmla="*/ 2147483647 w 753"/>
              <a:gd name="T5" fmla="*/ 0 h 428"/>
              <a:gd name="T6" fmla="*/ 2147483647 w 753"/>
              <a:gd name="T7" fmla="*/ 2147483647 h 428"/>
              <a:gd name="T8" fmla="*/ 2147483647 w 753"/>
              <a:gd name="T9" fmla="*/ 2147483647 h 428"/>
              <a:gd name="T10" fmla="*/ 2147483647 w 753"/>
              <a:gd name="T11" fmla="*/ 2147483647 h 428"/>
              <a:gd name="T12" fmla="*/ 2147483647 w 753"/>
              <a:gd name="T13" fmla="*/ 2147483647 h 428"/>
              <a:gd name="T14" fmla="*/ 2147483647 w 753"/>
              <a:gd name="T15" fmla="*/ 2147483647 h 428"/>
              <a:gd name="T16" fmla="*/ 2147483647 w 753"/>
              <a:gd name="T17" fmla="*/ 2147483647 h 428"/>
              <a:gd name="T18" fmla="*/ 2147483647 w 753"/>
              <a:gd name="T19" fmla="*/ 2147483647 h 428"/>
              <a:gd name="T20" fmla="*/ 2147483647 w 753"/>
              <a:gd name="T21" fmla="*/ 2147483647 h 428"/>
              <a:gd name="T22" fmla="*/ 2147483647 w 753"/>
              <a:gd name="T23" fmla="*/ 2147483647 h 428"/>
              <a:gd name="T24" fmla="*/ 2147483647 w 753"/>
              <a:gd name="T25" fmla="*/ 2147483647 h 428"/>
              <a:gd name="T26" fmla="*/ 2147483647 w 753"/>
              <a:gd name="T27" fmla="*/ 2147483647 h 428"/>
              <a:gd name="T28" fmla="*/ 2147483647 w 753"/>
              <a:gd name="T29" fmla="*/ 2147483647 h 428"/>
              <a:gd name="T30" fmla="*/ 2147483647 w 753"/>
              <a:gd name="T31" fmla="*/ 2147483647 h 428"/>
              <a:gd name="T32" fmla="*/ 2147483647 w 753"/>
              <a:gd name="T33" fmla="*/ 2147483647 h 428"/>
              <a:gd name="T34" fmla="*/ 2147483647 w 753"/>
              <a:gd name="T35" fmla="*/ 2147483647 h 428"/>
              <a:gd name="T36" fmla="*/ 2147483647 w 753"/>
              <a:gd name="T37" fmla="*/ 2147483647 h 428"/>
              <a:gd name="T38" fmla="*/ 2147483647 w 753"/>
              <a:gd name="T39" fmla="*/ 2147483647 h 428"/>
              <a:gd name="T40" fmla="*/ 2147483647 w 753"/>
              <a:gd name="T41" fmla="*/ 2147483647 h 428"/>
              <a:gd name="T42" fmla="*/ 2147483647 w 753"/>
              <a:gd name="T43" fmla="*/ 2147483647 h 428"/>
              <a:gd name="T44" fmla="*/ 2147483647 w 753"/>
              <a:gd name="T45" fmla="*/ 2147483647 h 428"/>
              <a:gd name="T46" fmla="*/ 2147483647 w 753"/>
              <a:gd name="T47" fmla="*/ 2147483647 h 428"/>
              <a:gd name="T48" fmla="*/ 2147483647 w 753"/>
              <a:gd name="T49" fmla="*/ 2147483647 h 428"/>
              <a:gd name="T50" fmla="*/ 2147483647 w 753"/>
              <a:gd name="T51" fmla="*/ 2147483647 h 428"/>
              <a:gd name="T52" fmla="*/ 2147483647 w 753"/>
              <a:gd name="T53" fmla="*/ 2147483647 h 428"/>
              <a:gd name="T54" fmla="*/ 2147483647 w 753"/>
              <a:gd name="T55" fmla="*/ 2147483647 h 428"/>
              <a:gd name="T56" fmla="*/ 0 w 753"/>
              <a:gd name="T57" fmla="*/ 2147483647 h 42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53"/>
              <a:gd name="T88" fmla="*/ 0 h 428"/>
              <a:gd name="T89" fmla="*/ 753 w 753"/>
              <a:gd name="T90" fmla="*/ 428 h 42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53" h="428">
                <a:moveTo>
                  <a:pt x="0" y="49"/>
                </a:moveTo>
                <a:lnTo>
                  <a:pt x="79" y="21"/>
                </a:lnTo>
                <a:lnTo>
                  <a:pt x="319" y="0"/>
                </a:lnTo>
                <a:lnTo>
                  <a:pt x="358" y="51"/>
                </a:lnTo>
                <a:lnTo>
                  <a:pt x="392" y="58"/>
                </a:lnTo>
                <a:lnTo>
                  <a:pt x="488" y="68"/>
                </a:lnTo>
                <a:lnTo>
                  <a:pt x="498" y="117"/>
                </a:lnTo>
                <a:lnTo>
                  <a:pt x="532" y="136"/>
                </a:lnTo>
                <a:lnTo>
                  <a:pt x="630" y="119"/>
                </a:lnTo>
                <a:lnTo>
                  <a:pt x="658" y="149"/>
                </a:lnTo>
                <a:lnTo>
                  <a:pt x="684" y="148"/>
                </a:lnTo>
                <a:lnTo>
                  <a:pt x="752" y="276"/>
                </a:lnTo>
                <a:lnTo>
                  <a:pt x="678" y="336"/>
                </a:lnTo>
                <a:lnTo>
                  <a:pt x="635" y="306"/>
                </a:lnTo>
                <a:lnTo>
                  <a:pt x="603" y="320"/>
                </a:lnTo>
                <a:lnTo>
                  <a:pt x="650" y="362"/>
                </a:lnTo>
                <a:lnTo>
                  <a:pt x="605" y="427"/>
                </a:lnTo>
                <a:lnTo>
                  <a:pt x="540" y="353"/>
                </a:lnTo>
                <a:lnTo>
                  <a:pt x="429" y="328"/>
                </a:lnTo>
                <a:lnTo>
                  <a:pt x="333" y="340"/>
                </a:lnTo>
                <a:lnTo>
                  <a:pt x="288" y="317"/>
                </a:lnTo>
                <a:lnTo>
                  <a:pt x="287" y="281"/>
                </a:lnTo>
                <a:lnTo>
                  <a:pt x="243" y="264"/>
                </a:lnTo>
                <a:lnTo>
                  <a:pt x="251" y="216"/>
                </a:lnTo>
                <a:lnTo>
                  <a:pt x="68" y="213"/>
                </a:lnTo>
                <a:lnTo>
                  <a:pt x="63" y="167"/>
                </a:lnTo>
                <a:lnTo>
                  <a:pt x="46" y="115"/>
                </a:lnTo>
                <a:lnTo>
                  <a:pt x="16" y="94"/>
                </a:lnTo>
                <a:lnTo>
                  <a:pt x="0" y="4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57" name="Freeform 63"/>
          <p:cNvSpPr>
            <a:spLocks/>
          </p:cNvSpPr>
          <p:nvPr/>
        </p:nvSpPr>
        <p:spPr bwMode="auto">
          <a:xfrm>
            <a:off x="1298575" y="4802188"/>
            <a:ext cx="357188" cy="201612"/>
          </a:xfrm>
          <a:custGeom>
            <a:avLst/>
            <a:gdLst>
              <a:gd name="T0" fmla="*/ 2147483647 w 225"/>
              <a:gd name="T1" fmla="*/ 2147483647 h 127"/>
              <a:gd name="T2" fmla="*/ 2147483647 w 225"/>
              <a:gd name="T3" fmla="*/ 2147483647 h 127"/>
              <a:gd name="T4" fmla="*/ 0 w 225"/>
              <a:gd name="T5" fmla="*/ 2147483647 h 127"/>
              <a:gd name="T6" fmla="*/ 2147483647 w 225"/>
              <a:gd name="T7" fmla="*/ 2147483647 h 127"/>
              <a:gd name="T8" fmla="*/ 2147483647 w 225"/>
              <a:gd name="T9" fmla="*/ 2147483647 h 127"/>
              <a:gd name="T10" fmla="*/ 2147483647 w 225"/>
              <a:gd name="T11" fmla="*/ 2147483647 h 127"/>
              <a:gd name="T12" fmla="*/ 2147483647 w 225"/>
              <a:gd name="T13" fmla="*/ 2147483647 h 127"/>
              <a:gd name="T14" fmla="*/ 2147483647 w 225"/>
              <a:gd name="T15" fmla="*/ 0 h 127"/>
              <a:gd name="T16" fmla="*/ 2147483647 w 225"/>
              <a:gd name="T17" fmla="*/ 2147483647 h 127"/>
              <a:gd name="T18" fmla="*/ 2147483647 w 225"/>
              <a:gd name="T19" fmla="*/ 2147483647 h 127"/>
              <a:gd name="T20" fmla="*/ 2147483647 w 225"/>
              <a:gd name="T21" fmla="*/ 2147483647 h 127"/>
              <a:gd name="T22" fmla="*/ 2147483647 w 225"/>
              <a:gd name="T23" fmla="*/ 2147483647 h 127"/>
              <a:gd name="T24" fmla="*/ 2147483647 w 225"/>
              <a:gd name="T25" fmla="*/ 2147483647 h 127"/>
              <a:gd name="T26" fmla="*/ 2147483647 w 225"/>
              <a:gd name="T27" fmla="*/ 2147483647 h 127"/>
              <a:gd name="T28" fmla="*/ 2147483647 w 225"/>
              <a:gd name="T29" fmla="*/ 2147483647 h 127"/>
              <a:gd name="T30" fmla="*/ 2147483647 w 225"/>
              <a:gd name="T31" fmla="*/ 2147483647 h 12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25"/>
              <a:gd name="T49" fmla="*/ 0 h 127"/>
              <a:gd name="T50" fmla="*/ 225 w 225"/>
              <a:gd name="T51" fmla="*/ 127 h 12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25" h="127">
                <a:moveTo>
                  <a:pt x="28" y="126"/>
                </a:moveTo>
                <a:lnTo>
                  <a:pt x="7" y="66"/>
                </a:lnTo>
                <a:lnTo>
                  <a:pt x="0" y="54"/>
                </a:lnTo>
                <a:lnTo>
                  <a:pt x="8" y="41"/>
                </a:lnTo>
                <a:lnTo>
                  <a:pt x="65" y="27"/>
                </a:lnTo>
                <a:lnTo>
                  <a:pt x="112" y="19"/>
                </a:lnTo>
                <a:lnTo>
                  <a:pt x="118" y="10"/>
                </a:lnTo>
                <a:lnTo>
                  <a:pt x="166" y="0"/>
                </a:lnTo>
                <a:lnTo>
                  <a:pt x="181" y="24"/>
                </a:lnTo>
                <a:lnTo>
                  <a:pt x="194" y="41"/>
                </a:lnTo>
                <a:lnTo>
                  <a:pt x="197" y="60"/>
                </a:lnTo>
                <a:lnTo>
                  <a:pt x="224" y="77"/>
                </a:lnTo>
                <a:lnTo>
                  <a:pt x="217" y="111"/>
                </a:lnTo>
                <a:lnTo>
                  <a:pt x="177" y="119"/>
                </a:lnTo>
                <a:lnTo>
                  <a:pt x="112" y="109"/>
                </a:lnTo>
                <a:lnTo>
                  <a:pt x="28" y="12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61" name="Freeform 67"/>
          <p:cNvSpPr>
            <a:spLocks/>
          </p:cNvSpPr>
          <p:nvPr/>
        </p:nvSpPr>
        <p:spPr bwMode="auto">
          <a:xfrm>
            <a:off x="1752600" y="4838700"/>
            <a:ext cx="922338" cy="446088"/>
          </a:xfrm>
          <a:custGeom>
            <a:avLst/>
            <a:gdLst>
              <a:gd name="T0" fmla="*/ 2147483647 w 581"/>
              <a:gd name="T1" fmla="*/ 2147483647 h 281"/>
              <a:gd name="T2" fmla="*/ 2147483647 w 581"/>
              <a:gd name="T3" fmla="*/ 2147483647 h 281"/>
              <a:gd name="T4" fmla="*/ 2147483647 w 581"/>
              <a:gd name="T5" fmla="*/ 2147483647 h 281"/>
              <a:gd name="T6" fmla="*/ 2147483647 w 581"/>
              <a:gd name="T7" fmla="*/ 0 h 281"/>
              <a:gd name="T8" fmla="*/ 2147483647 w 581"/>
              <a:gd name="T9" fmla="*/ 2147483647 h 281"/>
              <a:gd name="T10" fmla="*/ 2147483647 w 581"/>
              <a:gd name="T11" fmla="*/ 2147483647 h 281"/>
              <a:gd name="T12" fmla="*/ 2147483647 w 581"/>
              <a:gd name="T13" fmla="*/ 2147483647 h 281"/>
              <a:gd name="T14" fmla="*/ 2147483647 w 581"/>
              <a:gd name="T15" fmla="*/ 2147483647 h 281"/>
              <a:gd name="T16" fmla="*/ 2147483647 w 581"/>
              <a:gd name="T17" fmla="*/ 2147483647 h 281"/>
              <a:gd name="T18" fmla="*/ 2147483647 w 581"/>
              <a:gd name="T19" fmla="*/ 2147483647 h 281"/>
              <a:gd name="T20" fmla="*/ 2147483647 w 581"/>
              <a:gd name="T21" fmla="*/ 2147483647 h 281"/>
              <a:gd name="T22" fmla="*/ 2147483647 w 581"/>
              <a:gd name="T23" fmla="*/ 2147483647 h 281"/>
              <a:gd name="T24" fmla="*/ 2147483647 w 581"/>
              <a:gd name="T25" fmla="*/ 2147483647 h 281"/>
              <a:gd name="T26" fmla="*/ 2147483647 w 581"/>
              <a:gd name="T27" fmla="*/ 2147483647 h 281"/>
              <a:gd name="T28" fmla="*/ 2147483647 w 581"/>
              <a:gd name="T29" fmla="*/ 2147483647 h 281"/>
              <a:gd name="T30" fmla="*/ 2147483647 w 581"/>
              <a:gd name="T31" fmla="*/ 2147483647 h 281"/>
              <a:gd name="T32" fmla="*/ 2147483647 w 581"/>
              <a:gd name="T33" fmla="*/ 2147483647 h 281"/>
              <a:gd name="T34" fmla="*/ 2147483647 w 581"/>
              <a:gd name="T35" fmla="*/ 2147483647 h 281"/>
              <a:gd name="T36" fmla="*/ 2147483647 w 581"/>
              <a:gd name="T37" fmla="*/ 2147483647 h 281"/>
              <a:gd name="T38" fmla="*/ 2147483647 w 581"/>
              <a:gd name="T39" fmla="*/ 2147483647 h 281"/>
              <a:gd name="T40" fmla="*/ 2147483647 w 581"/>
              <a:gd name="T41" fmla="*/ 2147483647 h 281"/>
              <a:gd name="T42" fmla="*/ 2147483647 w 581"/>
              <a:gd name="T43" fmla="*/ 2147483647 h 281"/>
              <a:gd name="T44" fmla="*/ 2147483647 w 581"/>
              <a:gd name="T45" fmla="*/ 2147483647 h 281"/>
              <a:gd name="T46" fmla="*/ 2147483647 w 581"/>
              <a:gd name="T47" fmla="*/ 2147483647 h 281"/>
              <a:gd name="T48" fmla="*/ 2147483647 w 581"/>
              <a:gd name="T49" fmla="*/ 2147483647 h 281"/>
              <a:gd name="T50" fmla="*/ 2147483647 w 581"/>
              <a:gd name="T51" fmla="*/ 2147483647 h 281"/>
              <a:gd name="T52" fmla="*/ 2147483647 w 581"/>
              <a:gd name="T53" fmla="*/ 2147483647 h 281"/>
              <a:gd name="T54" fmla="*/ 2147483647 w 581"/>
              <a:gd name="T55" fmla="*/ 2147483647 h 281"/>
              <a:gd name="T56" fmla="*/ 2147483647 w 581"/>
              <a:gd name="T57" fmla="*/ 2147483647 h 281"/>
              <a:gd name="T58" fmla="*/ 0 w 581"/>
              <a:gd name="T59" fmla="*/ 2147483647 h 281"/>
              <a:gd name="T60" fmla="*/ 2147483647 w 581"/>
              <a:gd name="T61" fmla="*/ 2147483647 h 281"/>
              <a:gd name="T62" fmla="*/ 2147483647 w 581"/>
              <a:gd name="T63" fmla="*/ 2147483647 h 281"/>
              <a:gd name="T64" fmla="*/ 2147483647 w 581"/>
              <a:gd name="T65" fmla="*/ 2147483647 h 281"/>
              <a:gd name="T66" fmla="*/ 2147483647 w 581"/>
              <a:gd name="T67" fmla="*/ 2147483647 h 281"/>
              <a:gd name="T68" fmla="*/ 2147483647 w 581"/>
              <a:gd name="T69" fmla="*/ 2147483647 h 28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81"/>
              <a:gd name="T106" fmla="*/ 0 h 281"/>
              <a:gd name="T107" fmla="*/ 581 w 581"/>
              <a:gd name="T108" fmla="*/ 281 h 28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81" h="281">
                <a:moveTo>
                  <a:pt x="119" y="16"/>
                </a:moveTo>
                <a:lnTo>
                  <a:pt x="215" y="49"/>
                </a:lnTo>
                <a:lnTo>
                  <a:pt x="203" y="11"/>
                </a:lnTo>
                <a:lnTo>
                  <a:pt x="241" y="0"/>
                </a:lnTo>
                <a:lnTo>
                  <a:pt x="265" y="4"/>
                </a:lnTo>
                <a:lnTo>
                  <a:pt x="277" y="27"/>
                </a:lnTo>
                <a:lnTo>
                  <a:pt x="260" y="59"/>
                </a:lnTo>
                <a:lnTo>
                  <a:pt x="285" y="96"/>
                </a:lnTo>
                <a:lnTo>
                  <a:pt x="306" y="90"/>
                </a:lnTo>
                <a:lnTo>
                  <a:pt x="361" y="48"/>
                </a:lnTo>
                <a:lnTo>
                  <a:pt x="402" y="76"/>
                </a:lnTo>
                <a:lnTo>
                  <a:pt x="412" y="105"/>
                </a:lnTo>
                <a:lnTo>
                  <a:pt x="447" y="125"/>
                </a:lnTo>
                <a:lnTo>
                  <a:pt x="517" y="116"/>
                </a:lnTo>
                <a:lnTo>
                  <a:pt x="530" y="127"/>
                </a:lnTo>
                <a:lnTo>
                  <a:pt x="539" y="117"/>
                </a:lnTo>
                <a:lnTo>
                  <a:pt x="555" y="127"/>
                </a:lnTo>
                <a:lnTo>
                  <a:pt x="580" y="191"/>
                </a:lnTo>
                <a:lnTo>
                  <a:pt x="557" y="246"/>
                </a:lnTo>
                <a:lnTo>
                  <a:pt x="502" y="280"/>
                </a:lnTo>
                <a:lnTo>
                  <a:pt x="462" y="216"/>
                </a:lnTo>
                <a:lnTo>
                  <a:pt x="423" y="152"/>
                </a:lnTo>
                <a:lnTo>
                  <a:pt x="361" y="115"/>
                </a:lnTo>
                <a:lnTo>
                  <a:pt x="294" y="199"/>
                </a:lnTo>
                <a:lnTo>
                  <a:pt x="273" y="178"/>
                </a:lnTo>
                <a:lnTo>
                  <a:pt x="237" y="213"/>
                </a:lnTo>
                <a:lnTo>
                  <a:pt x="168" y="183"/>
                </a:lnTo>
                <a:lnTo>
                  <a:pt x="99" y="153"/>
                </a:lnTo>
                <a:lnTo>
                  <a:pt x="7" y="131"/>
                </a:lnTo>
                <a:lnTo>
                  <a:pt x="0" y="117"/>
                </a:lnTo>
                <a:lnTo>
                  <a:pt x="56" y="84"/>
                </a:lnTo>
                <a:lnTo>
                  <a:pt x="86" y="69"/>
                </a:lnTo>
                <a:lnTo>
                  <a:pt x="98" y="57"/>
                </a:lnTo>
                <a:lnTo>
                  <a:pt x="112" y="24"/>
                </a:lnTo>
                <a:lnTo>
                  <a:pt x="119" y="1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62" name="Freeform 68"/>
          <p:cNvSpPr>
            <a:spLocks/>
          </p:cNvSpPr>
          <p:nvPr/>
        </p:nvSpPr>
        <p:spPr bwMode="auto">
          <a:xfrm>
            <a:off x="1562100" y="4737100"/>
            <a:ext cx="381000" cy="330200"/>
          </a:xfrm>
          <a:custGeom>
            <a:avLst/>
            <a:gdLst>
              <a:gd name="T0" fmla="*/ 0 w 240"/>
              <a:gd name="T1" fmla="*/ 2147483647 h 208"/>
              <a:gd name="T2" fmla="*/ 2147483647 w 240"/>
              <a:gd name="T3" fmla="*/ 2147483647 h 208"/>
              <a:gd name="T4" fmla="*/ 2147483647 w 240"/>
              <a:gd name="T5" fmla="*/ 2147483647 h 208"/>
              <a:gd name="T6" fmla="*/ 2147483647 w 240"/>
              <a:gd name="T7" fmla="*/ 2147483647 h 208"/>
              <a:gd name="T8" fmla="*/ 2147483647 w 240"/>
              <a:gd name="T9" fmla="*/ 0 h 208"/>
              <a:gd name="T10" fmla="*/ 2147483647 w 240"/>
              <a:gd name="T11" fmla="*/ 2147483647 h 208"/>
              <a:gd name="T12" fmla="*/ 2147483647 w 240"/>
              <a:gd name="T13" fmla="*/ 2147483647 h 208"/>
              <a:gd name="T14" fmla="*/ 2147483647 w 240"/>
              <a:gd name="T15" fmla="*/ 2147483647 h 208"/>
              <a:gd name="T16" fmla="*/ 2147483647 w 240"/>
              <a:gd name="T17" fmla="*/ 2147483647 h 208"/>
              <a:gd name="T18" fmla="*/ 2147483647 w 240"/>
              <a:gd name="T19" fmla="*/ 2147483647 h 208"/>
              <a:gd name="T20" fmla="*/ 2147483647 w 240"/>
              <a:gd name="T21" fmla="*/ 2147483647 h 208"/>
              <a:gd name="T22" fmla="*/ 2147483647 w 240"/>
              <a:gd name="T23" fmla="*/ 2147483647 h 208"/>
              <a:gd name="T24" fmla="*/ 2147483647 w 240"/>
              <a:gd name="T25" fmla="*/ 2147483647 h 208"/>
              <a:gd name="T26" fmla="*/ 2147483647 w 240"/>
              <a:gd name="T27" fmla="*/ 2147483647 h 208"/>
              <a:gd name="T28" fmla="*/ 2147483647 w 240"/>
              <a:gd name="T29" fmla="*/ 2147483647 h 208"/>
              <a:gd name="T30" fmla="*/ 2147483647 w 240"/>
              <a:gd name="T31" fmla="*/ 2147483647 h 208"/>
              <a:gd name="T32" fmla="*/ 2147483647 w 240"/>
              <a:gd name="T33" fmla="*/ 2147483647 h 208"/>
              <a:gd name="T34" fmla="*/ 2147483647 w 240"/>
              <a:gd name="T35" fmla="*/ 2147483647 h 208"/>
              <a:gd name="T36" fmla="*/ 2147483647 w 240"/>
              <a:gd name="T37" fmla="*/ 2147483647 h 208"/>
              <a:gd name="T38" fmla="*/ 2147483647 w 240"/>
              <a:gd name="T39" fmla="*/ 2147483647 h 208"/>
              <a:gd name="T40" fmla="*/ 2147483647 w 240"/>
              <a:gd name="T41" fmla="*/ 2147483647 h 208"/>
              <a:gd name="T42" fmla="*/ 2147483647 w 240"/>
              <a:gd name="T43" fmla="*/ 2147483647 h 208"/>
              <a:gd name="T44" fmla="*/ 2147483647 w 240"/>
              <a:gd name="T45" fmla="*/ 2147483647 h 208"/>
              <a:gd name="T46" fmla="*/ 2147483647 w 240"/>
              <a:gd name="T47" fmla="*/ 2147483647 h 208"/>
              <a:gd name="T48" fmla="*/ 0 w 240"/>
              <a:gd name="T49" fmla="*/ 2147483647 h 2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40"/>
              <a:gd name="T76" fmla="*/ 0 h 208"/>
              <a:gd name="T77" fmla="*/ 240 w 240"/>
              <a:gd name="T78" fmla="*/ 208 h 2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40" h="208">
                <a:moveTo>
                  <a:pt x="0" y="41"/>
                </a:moveTo>
                <a:lnTo>
                  <a:pt x="20" y="35"/>
                </a:lnTo>
                <a:lnTo>
                  <a:pt x="31" y="35"/>
                </a:lnTo>
                <a:lnTo>
                  <a:pt x="36" y="23"/>
                </a:lnTo>
                <a:lnTo>
                  <a:pt x="112" y="0"/>
                </a:lnTo>
                <a:lnTo>
                  <a:pt x="139" y="6"/>
                </a:lnTo>
                <a:lnTo>
                  <a:pt x="133" y="37"/>
                </a:lnTo>
                <a:lnTo>
                  <a:pt x="202" y="52"/>
                </a:lnTo>
                <a:lnTo>
                  <a:pt x="239" y="60"/>
                </a:lnTo>
                <a:lnTo>
                  <a:pt x="239" y="80"/>
                </a:lnTo>
                <a:lnTo>
                  <a:pt x="232" y="88"/>
                </a:lnTo>
                <a:lnTo>
                  <a:pt x="218" y="121"/>
                </a:lnTo>
                <a:lnTo>
                  <a:pt x="206" y="133"/>
                </a:lnTo>
                <a:lnTo>
                  <a:pt x="176" y="148"/>
                </a:lnTo>
                <a:lnTo>
                  <a:pt x="120" y="181"/>
                </a:lnTo>
                <a:lnTo>
                  <a:pt x="127" y="195"/>
                </a:lnTo>
                <a:lnTo>
                  <a:pt x="97" y="207"/>
                </a:lnTo>
                <a:lnTo>
                  <a:pt x="86" y="181"/>
                </a:lnTo>
                <a:lnTo>
                  <a:pt x="71" y="152"/>
                </a:lnTo>
                <a:lnTo>
                  <a:pt x="51" y="152"/>
                </a:lnTo>
                <a:lnTo>
                  <a:pt x="58" y="118"/>
                </a:lnTo>
                <a:lnTo>
                  <a:pt x="31" y="101"/>
                </a:lnTo>
                <a:lnTo>
                  <a:pt x="28" y="82"/>
                </a:lnTo>
                <a:lnTo>
                  <a:pt x="15" y="65"/>
                </a:lnTo>
                <a:lnTo>
                  <a:pt x="0" y="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63" name="Freeform 69"/>
          <p:cNvSpPr>
            <a:spLocks/>
          </p:cNvSpPr>
          <p:nvPr/>
        </p:nvSpPr>
        <p:spPr bwMode="auto">
          <a:xfrm>
            <a:off x="2914650" y="2813050"/>
            <a:ext cx="531813" cy="431800"/>
          </a:xfrm>
          <a:custGeom>
            <a:avLst/>
            <a:gdLst>
              <a:gd name="T0" fmla="*/ 2147483647 w 335"/>
              <a:gd name="T1" fmla="*/ 2147483647 h 272"/>
              <a:gd name="T2" fmla="*/ 2147483647 w 335"/>
              <a:gd name="T3" fmla="*/ 2147483647 h 272"/>
              <a:gd name="T4" fmla="*/ 2147483647 w 335"/>
              <a:gd name="T5" fmla="*/ 2147483647 h 272"/>
              <a:gd name="T6" fmla="*/ 2147483647 w 335"/>
              <a:gd name="T7" fmla="*/ 2147483647 h 272"/>
              <a:gd name="T8" fmla="*/ 2147483647 w 335"/>
              <a:gd name="T9" fmla="*/ 2147483647 h 272"/>
              <a:gd name="T10" fmla="*/ 2147483647 w 335"/>
              <a:gd name="T11" fmla="*/ 2147483647 h 272"/>
              <a:gd name="T12" fmla="*/ 2147483647 w 335"/>
              <a:gd name="T13" fmla="*/ 2147483647 h 272"/>
              <a:gd name="T14" fmla="*/ 2147483647 w 335"/>
              <a:gd name="T15" fmla="*/ 2147483647 h 272"/>
              <a:gd name="T16" fmla="*/ 2147483647 w 335"/>
              <a:gd name="T17" fmla="*/ 2147483647 h 272"/>
              <a:gd name="T18" fmla="*/ 2147483647 w 335"/>
              <a:gd name="T19" fmla="*/ 2147483647 h 272"/>
              <a:gd name="T20" fmla="*/ 2147483647 w 335"/>
              <a:gd name="T21" fmla="*/ 2147483647 h 272"/>
              <a:gd name="T22" fmla="*/ 2147483647 w 335"/>
              <a:gd name="T23" fmla="*/ 2147483647 h 272"/>
              <a:gd name="T24" fmla="*/ 2147483647 w 335"/>
              <a:gd name="T25" fmla="*/ 2147483647 h 272"/>
              <a:gd name="T26" fmla="*/ 0 w 335"/>
              <a:gd name="T27" fmla="*/ 2147483647 h 272"/>
              <a:gd name="T28" fmla="*/ 2147483647 w 335"/>
              <a:gd name="T29" fmla="*/ 2147483647 h 272"/>
              <a:gd name="T30" fmla="*/ 2147483647 w 335"/>
              <a:gd name="T31" fmla="*/ 2147483647 h 272"/>
              <a:gd name="T32" fmla="*/ 2147483647 w 335"/>
              <a:gd name="T33" fmla="*/ 2147483647 h 272"/>
              <a:gd name="T34" fmla="*/ 2147483647 w 335"/>
              <a:gd name="T35" fmla="*/ 0 h 272"/>
              <a:gd name="T36" fmla="*/ 2147483647 w 335"/>
              <a:gd name="T37" fmla="*/ 2147483647 h 272"/>
              <a:gd name="T38" fmla="*/ 2147483647 w 335"/>
              <a:gd name="T39" fmla="*/ 2147483647 h 272"/>
              <a:gd name="T40" fmla="*/ 2147483647 w 335"/>
              <a:gd name="T41" fmla="*/ 2147483647 h 272"/>
              <a:gd name="T42" fmla="*/ 2147483647 w 335"/>
              <a:gd name="T43" fmla="*/ 2147483647 h 272"/>
              <a:gd name="T44" fmla="*/ 2147483647 w 335"/>
              <a:gd name="T45" fmla="*/ 2147483647 h 272"/>
              <a:gd name="T46" fmla="*/ 2147483647 w 335"/>
              <a:gd name="T47" fmla="*/ 2147483647 h 2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5"/>
              <a:gd name="T73" fmla="*/ 0 h 272"/>
              <a:gd name="T74" fmla="*/ 335 w 335"/>
              <a:gd name="T75" fmla="*/ 272 h 2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5" h="272">
                <a:moveTo>
                  <a:pt x="256" y="98"/>
                </a:moveTo>
                <a:lnTo>
                  <a:pt x="281" y="167"/>
                </a:lnTo>
                <a:lnTo>
                  <a:pt x="317" y="176"/>
                </a:lnTo>
                <a:lnTo>
                  <a:pt x="332" y="188"/>
                </a:lnTo>
                <a:lnTo>
                  <a:pt x="334" y="253"/>
                </a:lnTo>
                <a:lnTo>
                  <a:pt x="309" y="253"/>
                </a:lnTo>
                <a:lnTo>
                  <a:pt x="275" y="271"/>
                </a:lnTo>
                <a:lnTo>
                  <a:pt x="272" y="256"/>
                </a:lnTo>
                <a:lnTo>
                  <a:pt x="224" y="231"/>
                </a:lnTo>
                <a:lnTo>
                  <a:pt x="138" y="225"/>
                </a:lnTo>
                <a:lnTo>
                  <a:pt x="150" y="195"/>
                </a:lnTo>
                <a:lnTo>
                  <a:pt x="105" y="176"/>
                </a:lnTo>
                <a:lnTo>
                  <a:pt x="111" y="146"/>
                </a:lnTo>
                <a:lnTo>
                  <a:pt x="0" y="123"/>
                </a:lnTo>
                <a:lnTo>
                  <a:pt x="37" y="92"/>
                </a:lnTo>
                <a:lnTo>
                  <a:pt x="51" y="60"/>
                </a:lnTo>
                <a:lnTo>
                  <a:pt x="119" y="20"/>
                </a:lnTo>
                <a:lnTo>
                  <a:pt x="115" y="0"/>
                </a:lnTo>
                <a:lnTo>
                  <a:pt x="156" y="11"/>
                </a:lnTo>
                <a:lnTo>
                  <a:pt x="162" y="32"/>
                </a:lnTo>
                <a:lnTo>
                  <a:pt x="187" y="87"/>
                </a:lnTo>
                <a:lnTo>
                  <a:pt x="205" y="88"/>
                </a:lnTo>
                <a:lnTo>
                  <a:pt x="241" y="107"/>
                </a:lnTo>
                <a:lnTo>
                  <a:pt x="256" y="9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64" name="Freeform 70"/>
          <p:cNvSpPr>
            <a:spLocks/>
          </p:cNvSpPr>
          <p:nvPr/>
        </p:nvSpPr>
        <p:spPr bwMode="auto">
          <a:xfrm>
            <a:off x="3306763" y="2532063"/>
            <a:ext cx="644525" cy="596900"/>
          </a:xfrm>
          <a:custGeom>
            <a:avLst/>
            <a:gdLst>
              <a:gd name="T0" fmla="*/ 2147483647 w 406"/>
              <a:gd name="T1" fmla="*/ 2147483647 h 376"/>
              <a:gd name="T2" fmla="*/ 2147483647 w 406"/>
              <a:gd name="T3" fmla="*/ 2147483647 h 376"/>
              <a:gd name="T4" fmla="*/ 2147483647 w 406"/>
              <a:gd name="T5" fmla="*/ 2147483647 h 376"/>
              <a:gd name="T6" fmla="*/ 2147483647 w 406"/>
              <a:gd name="T7" fmla="*/ 2147483647 h 376"/>
              <a:gd name="T8" fmla="*/ 2147483647 w 406"/>
              <a:gd name="T9" fmla="*/ 2147483647 h 376"/>
              <a:gd name="T10" fmla="*/ 2147483647 w 406"/>
              <a:gd name="T11" fmla="*/ 2147483647 h 376"/>
              <a:gd name="T12" fmla="*/ 2147483647 w 406"/>
              <a:gd name="T13" fmla="*/ 2147483647 h 376"/>
              <a:gd name="T14" fmla="*/ 2147483647 w 406"/>
              <a:gd name="T15" fmla="*/ 2147483647 h 376"/>
              <a:gd name="T16" fmla="*/ 2147483647 w 406"/>
              <a:gd name="T17" fmla="*/ 2147483647 h 376"/>
              <a:gd name="T18" fmla="*/ 2147483647 w 406"/>
              <a:gd name="T19" fmla="*/ 2147483647 h 376"/>
              <a:gd name="T20" fmla="*/ 2147483647 w 406"/>
              <a:gd name="T21" fmla="*/ 2147483647 h 376"/>
              <a:gd name="T22" fmla="*/ 2147483647 w 406"/>
              <a:gd name="T23" fmla="*/ 2147483647 h 376"/>
              <a:gd name="T24" fmla="*/ 2147483647 w 406"/>
              <a:gd name="T25" fmla="*/ 2147483647 h 376"/>
              <a:gd name="T26" fmla="*/ 2147483647 w 406"/>
              <a:gd name="T27" fmla="*/ 2147483647 h 376"/>
              <a:gd name="T28" fmla="*/ 2147483647 w 406"/>
              <a:gd name="T29" fmla="*/ 2147483647 h 376"/>
              <a:gd name="T30" fmla="*/ 2147483647 w 406"/>
              <a:gd name="T31" fmla="*/ 2147483647 h 376"/>
              <a:gd name="T32" fmla="*/ 2147483647 w 406"/>
              <a:gd name="T33" fmla="*/ 2147483647 h 376"/>
              <a:gd name="T34" fmla="*/ 2147483647 w 406"/>
              <a:gd name="T35" fmla="*/ 2147483647 h 376"/>
              <a:gd name="T36" fmla="*/ 2147483647 w 406"/>
              <a:gd name="T37" fmla="*/ 2147483647 h 376"/>
              <a:gd name="T38" fmla="*/ 2147483647 w 406"/>
              <a:gd name="T39" fmla="*/ 2147483647 h 376"/>
              <a:gd name="T40" fmla="*/ 2147483647 w 406"/>
              <a:gd name="T41" fmla="*/ 2147483647 h 376"/>
              <a:gd name="T42" fmla="*/ 2147483647 w 406"/>
              <a:gd name="T43" fmla="*/ 2147483647 h 376"/>
              <a:gd name="T44" fmla="*/ 0 w 406"/>
              <a:gd name="T45" fmla="*/ 2147483647 h 376"/>
              <a:gd name="T46" fmla="*/ 2147483647 w 406"/>
              <a:gd name="T47" fmla="*/ 2147483647 h 376"/>
              <a:gd name="T48" fmla="*/ 2147483647 w 406"/>
              <a:gd name="T49" fmla="*/ 2147483647 h 376"/>
              <a:gd name="T50" fmla="*/ 2147483647 w 406"/>
              <a:gd name="T51" fmla="*/ 2147483647 h 376"/>
              <a:gd name="T52" fmla="*/ 2147483647 w 406"/>
              <a:gd name="T53" fmla="*/ 2147483647 h 376"/>
              <a:gd name="T54" fmla="*/ 2147483647 w 406"/>
              <a:gd name="T55" fmla="*/ 2147483647 h 376"/>
              <a:gd name="T56" fmla="*/ 2147483647 w 406"/>
              <a:gd name="T57" fmla="*/ 2147483647 h 376"/>
              <a:gd name="T58" fmla="*/ 2147483647 w 406"/>
              <a:gd name="T59" fmla="*/ 0 h 376"/>
              <a:gd name="T60" fmla="*/ 2147483647 w 406"/>
              <a:gd name="T61" fmla="*/ 2147483647 h 376"/>
              <a:gd name="T62" fmla="*/ 2147483647 w 406"/>
              <a:gd name="T63" fmla="*/ 2147483647 h 376"/>
              <a:gd name="T64" fmla="*/ 2147483647 w 406"/>
              <a:gd name="T65" fmla="*/ 2147483647 h 376"/>
              <a:gd name="T66" fmla="*/ 2147483647 w 406"/>
              <a:gd name="T67" fmla="*/ 2147483647 h 376"/>
              <a:gd name="T68" fmla="*/ 2147483647 w 406"/>
              <a:gd name="T69" fmla="*/ 2147483647 h 376"/>
              <a:gd name="T70" fmla="*/ 2147483647 w 406"/>
              <a:gd name="T71" fmla="*/ 2147483647 h 376"/>
              <a:gd name="T72" fmla="*/ 2147483647 w 406"/>
              <a:gd name="T73" fmla="*/ 2147483647 h 37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06"/>
              <a:gd name="T112" fmla="*/ 0 h 376"/>
              <a:gd name="T113" fmla="*/ 406 w 406"/>
              <a:gd name="T114" fmla="*/ 376 h 37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06" h="376">
                <a:moveTo>
                  <a:pt x="358" y="146"/>
                </a:moveTo>
                <a:lnTo>
                  <a:pt x="358" y="177"/>
                </a:lnTo>
                <a:lnTo>
                  <a:pt x="390" y="183"/>
                </a:lnTo>
                <a:lnTo>
                  <a:pt x="405" y="192"/>
                </a:lnTo>
                <a:lnTo>
                  <a:pt x="398" y="204"/>
                </a:lnTo>
                <a:lnTo>
                  <a:pt x="393" y="200"/>
                </a:lnTo>
                <a:lnTo>
                  <a:pt x="356" y="225"/>
                </a:lnTo>
                <a:lnTo>
                  <a:pt x="346" y="296"/>
                </a:lnTo>
                <a:lnTo>
                  <a:pt x="340" y="330"/>
                </a:lnTo>
                <a:lnTo>
                  <a:pt x="364" y="350"/>
                </a:lnTo>
                <a:lnTo>
                  <a:pt x="352" y="365"/>
                </a:lnTo>
                <a:lnTo>
                  <a:pt x="258" y="343"/>
                </a:lnTo>
                <a:lnTo>
                  <a:pt x="109" y="375"/>
                </a:lnTo>
                <a:lnTo>
                  <a:pt x="85" y="365"/>
                </a:lnTo>
                <a:lnTo>
                  <a:pt x="70" y="353"/>
                </a:lnTo>
                <a:lnTo>
                  <a:pt x="34" y="344"/>
                </a:lnTo>
                <a:lnTo>
                  <a:pt x="9" y="275"/>
                </a:lnTo>
                <a:lnTo>
                  <a:pt x="30" y="253"/>
                </a:lnTo>
                <a:lnTo>
                  <a:pt x="14" y="237"/>
                </a:lnTo>
                <a:lnTo>
                  <a:pt x="22" y="188"/>
                </a:lnTo>
                <a:lnTo>
                  <a:pt x="6" y="173"/>
                </a:lnTo>
                <a:lnTo>
                  <a:pt x="4" y="128"/>
                </a:lnTo>
                <a:lnTo>
                  <a:pt x="0" y="101"/>
                </a:lnTo>
                <a:lnTo>
                  <a:pt x="32" y="98"/>
                </a:lnTo>
                <a:lnTo>
                  <a:pt x="29" y="70"/>
                </a:lnTo>
                <a:lnTo>
                  <a:pt x="43" y="55"/>
                </a:lnTo>
                <a:lnTo>
                  <a:pt x="105" y="89"/>
                </a:lnTo>
                <a:lnTo>
                  <a:pt x="116" y="83"/>
                </a:lnTo>
                <a:lnTo>
                  <a:pt x="132" y="14"/>
                </a:lnTo>
                <a:lnTo>
                  <a:pt x="184" y="0"/>
                </a:lnTo>
                <a:lnTo>
                  <a:pt x="190" y="21"/>
                </a:lnTo>
                <a:lnTo>
                  <a:pt x="210" y="29"/>
                </a:lnTo>
                <a:lnTo>
                  <a:pt x="202" y="113"/>
                </a:lnTo>
                <a:lnTo>
                  <a:pt x="259" y="160"/>
                </a:lnTo>
                <a:lnTo>
                  <a:pt x="303" y="157"/>
                </a:lnTo>
                <a:lnTo>
                  <a:pt x="321" y="174"/>
                </a:lnTo>
                <a:lnTo>
                  <a:pt x="358" y="1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65" name="Freeform 71"/>
          <p:cNvSpPr>
            <a:spLocks/>
          </p:cNvSpPr>
          <p:nvPr/>
        </p:nvSpPr>
        <p:spPr bwMode="auto">
          <a:xfrm>
            <a:off x="3663950" y="1747838"/>
            <a:ext cx="596900" cy="298450"/>
          </a:xfrm>
          <a:custGeom>
            <a:avLst/>
            <a:gdLst>
              <a:gd name="T0" fmla="*/ 0 w 376"/>
              <a:gd name="T1" fmla="*/ 2147483647 h 188"/>
              <a:gd name="T2" fmla="*/ 2147483647 w 376"/>
              <a:gd name="T3" fmla="*/ 2147483647 h 188"/>
              <a:gd name="T4" fmla="*/ 2147483647 w 376"/>
              <a:gd name="T5" fmla="*/ 2147483647 h 188"/>
              <a:gd name="T6" fmla="*/ 2147483647 w 376"/>
              <a:gd name="T7" fmla="*/ 2147483647 h 188"/>
              <a:gd name="T8" fmla="*/ 2147483647 w 376"/>
              <a:gd name="T9" fmla="*/ 2147483647 h 188"/>
              <a:gd name="T10" fmla="*/ 2147483647 w 376"/>
              <a:gd name="T11" fmla="*/ 2147483647 h 188"/>
              <a:gd name="T12" fmla="*/ 2147483647 w 376"/>
              <a:gd name="T13" fmla="*/ 0 h 188"/>
              <a:gd name="T14" fmla="*/ 2147483647 w 376"/>
              <a:gd name="T15" fmla="*/ 2147483647 h 188"/>
              <a:gd name="T16" fmla="*/ 2147483647 w 376"/>
              <a:gd name="T17" fmla="*/ 2147483647 h 188"/>
              <a:gd name="T18" fmla="*/ 2147483647 w 376"/>
              <a:gd name="T19" fmla="*/ 2147483647 h 188"/>
              <a:gd name="T20" fmla="*/ 2147483647 w 376"/>
              <a:gd name="T21" fmla="*/ 2147483647 h 188"/>
              <a:gd name="T22" fmla="*/ 2147483647 w 376"/>
              <a:gd name="T23" fmla="*/ 2147483647 h 188"/>
              <a:gd name="T24" fmla="*/ 2147483647 w 376"/>
              <a:gd name="T25" fmla="*/ 2147483647 h 188"/>
              <a:gd name="T26" fmla="*/ 2147483647 w 376"/>
              <a:gd name="T27" fmla="*/ 2147483647 h 188"/>
              <a:gd name="T28" fmla="*/ 2147483647 w 376"/>
              <a:gd name="T29" fmla="*/ 2147483647 h 188"/>
              <a:gd name="T30" fmla="*/ 2147483647 w 376"/>
              <a:gd name="T31" fmla="*/ 2147483647 h 188"/>
              <a:gd name="T32" fmla="*/ 2147483647 w 376"/>
              <a:gd name="T33" fmla="*/ 2147483647 h 188"/>
              <a:gd name="T34" fmla="*/ 2147483647 w 376"/>
              <a:gd name="T35" fmla="*/ 2147483647 h 188"/>
              <a:gd name="T36" fmla="*/ 2147483647 w 376"/>
              <a:gd name="T37" fmla="*/ 2147483647 h 188"/>
              <a:gd name="T38" fmla="*/ 2147483647 w 376"/>
              <a:gd name="T39" fmla="*/ 2147483647 h 188"/>
              <a:gd name="T40" fmla="*/ 2147483647 w 376"/>
              <a:gd name="T41" fmla="*/ 2147483647 h 188"/>
              <a:gd name="T42" fmla="*/ 2147483647 w 376"/>
              <a:gd name="T43" fmla="*/ 2147483647 h 188"/>
              <a:gd name="T44" fmla="*/ 0 w 376"/>
              <a:gd name="T45" fmla="*/ 2147483647 h 1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76"/>
              <a:gd name="T70" fmla="*/ 0 h 188"/>
              <a:gd name="T71" fmla="*/ 376 w 376"/>
              <a:gd name="T72" fmla="*/ 188 h 18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76" h="188">
                <a:moveTo>
                  <a:pt x="0" y="135"/>
                </a:moveTo>
                <a:lnTo>
                  <a:pt x="18" y="126"/>
                </a:lnTo>
                <a:lnTo>
                  <a:pt x="45" y="139"/>
                </a:lnTo>
                <a:lnTo>
                  <a:pt x="63" y="68"/>
                </a:lnTo>
                <a:lnTo>
                  <a:pt x="164" y="33"/>
                </a:lnTo>
                <a:lnTo>
                  <a:pt x="183" y="54"/>
                </a:lnTo>
                <a:lnTo>
                  <a:pt x="208" y="0"/>
                </a:lnTo>
                <a:lnTo>
                  <a:pt x="247" y="15"/>
                </a:lnTo>
                <a:lnTo>
                  <a:pt x="301" y="5"/>
                </a:lnTo>
                <a:lnTo>
                  <a:pt x="322" y="65"/>
                </a:lnTo>
                <a:lnTo>
                  <a:pt x="375" y="65"/>
                </a:lnTo>
                <a:lnTo>
                  <a:pt x="372" y="96"/>
                </a:lnTo>
                <a:lnTo>
                  <a:pt x="318" y="155"/>
                </a:lnTo>
                <a:lnTo>
                  <a:pt x="305" y="152"/>
                </a:lnTo>
                <a:lnTo>
                  <a:pt x="285" y="134"/>
                </a:lnTo>
                <a:lnTo>
                  <a:pt x="272" y="187"/>
                </a:lnTo>
                <a:lnTo>
                  <a:pt x="209" y="143"/>
                </a:lnTo>
                <a:lnTo>
                  <a:pt x="151" y="101"/>
                </a:lnTo>
                <a:lnTo>
                  <a:pt x="147" y="118"/>
                </a:lnTo>
                <a:lnTo>
                  <a:pt x="95" y="157"/>
                </a:lnTo>
                <a:lnTo>
                  <a:pt x="57" y="165"/>
                </a:lnTo>
                <a:lnTo>
                  <a:pt x="14" y="153"/>
                </a:lnTo>
                <a:lnTo>
                  <a:pt x="0" y="13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66" name="Freeform 72"/>
          <p:cNvSpPr>
            <a:spLocks/>
          </p:cNvSpPr>
          <p:nvPr/>
        </p:nvSpPr>
        <p:spPr bwMode="auto">
          <a:xfrm>
            <a:off x="4233863" y="2176463"/>
            <a:ext cx="427037" cy="460375"/>
          </a:xfrm>
          <a:custGeom>
            <a:avLst/>
            <a:gdLst>
              <a:gd name="T0" fmla="*/ 2147483647 w 269"/>
              <a:gd name="T1" fmla="*/ 2147483647 h 290"/>
              <a:gd name="T2" fmla="*/ 2147483647 w 269"/>
              <a:gd name="T3" fmla="*/ 2147483647 h 290"/>
              <a:gd name="T4" fmla="*/ 2147483647 w 269"/>
              <a:gd name="T5" fmla="*/ 2147483647 h 290"/>
              <a:gd name="T6" fmla="*/ 2147483647 w 269"/>
              <a:gd name="T7" fmla="*/ 2147483647 h 290"/>
              <a:gd name="T8" fmla="*/ 2147483647 w 269"/>
              <a:gd name="T9" fmla="*/ 2147483647 h 290"/>
              <a:gd name="T10" fmla="*/ 2147483647 w 269"/>
              <a:gd name="T11" fmla="*/ 2147483647 h 290"/>
              <a:gd name="T12" fmla="*/ 2147483647 w 269"/>
              <a:gd name="T13" fmla="*/ 2147483647 h 290"/>
              <a:gd name="T14" fmla="*/ 2147483647 w 269"/>
              <a:gd name="T15" fmla="*/ 2147483647 h 290"/>
              <a:gd name="T16" fmla="*/ 2147483647 w 269"/>
              <a:gd name="T17" fmla="*/ 2147483647 h 290"/>
              <a:gd name="T18" fmla="*/ 2147483647 w 269"/>
              <a:gd name="T19" fmla="*/ 2147483647 h 290"/>
              <a:gd name="T20" fmla="*/ 0 w 269"/>
              <a:gd name="T21" fmla="*/ 2147483647 h 290"/>
              <a:gd name="T22" fmla="*/ 2147483647 w 269"/>
              <a:gd name="T23" fmla="*/ 0 h 290"/>
              <a:gd name="T24" fmla="*/ 2147483647 w 269"/>
              <a:gd name="T25" fmla="*/ 2147483647 h 290"/>
              <a:gd name="T26" fmla="*/ 2147483647 w 269"/>
              <a:gd name="T27" fmla="*/ 2147483647 h 290"/>
              <a:gd name="T28" fmla="*/ 2147483647 w 269"/>
              <a:gd name="T29" fmla="*/ 2147483647 h 290"/>
              <a:gd name="T30" fmla="*/ 2147483647 w 269"/>
              <a:gd name="T31" fmla="*/ 2147483647 h 290"/>
              <a:gd name="T32" fmla="*/ 2147483647 w 269"/>
              <a:gd name="T33" fmla="*/ 2147483647 h 290"/>
              <a:gd name="T34" fmla="*/ 2147483647 w 269"/>
              <a:gd name="T35" fmla="*/ 2147483647 h 290"/>
              <a:gd name="T36" fmla="*/ 2147483647 w 269"/>
              <a:gd name="T37" fmla="*/ 2147483647 h 290"/>
              <a:gd name="T38" fmla="*/ 2147483647 w 269"/>
              <a:gd name="T39" fmla="*/ 2147483647 h 290"/>
              <a:gd name="T40" fmla="*/ 2147483647 w 269"/>
              <a:gd name="T41" fmla="*/ 2147483647 h 290"/>
              <a:gd name="T42" fmla="*/ 2147483647 w 269"/>
              <a:gd name="T43" fmla="*/ 2147483647 h 290"/>
              <a:gd name="T44" fmla="*/ 2147483647 w 269"/>
              <a:gd name="T45" fmla="*/ 2147483647 h 290"/>
              <a:gd name="T46" fmla="*/ 2147483647 w 269"/>
              <a:gd name="T47" fmla="*/ 2147483647 h 290"/>
              <a:gd name="T48" fmla="*/ 2147483647 w 269"/>
              <a:gd name="T49" fmla="*/ 2147483647 h 290"/>
              <a:gd name="T50" fmla="*/ 2147483647 w 269"/>
              <a:gd name="T51" fmla="*/ 2147483647 h 290"/>
              <a:gd name="T52" fmla="*/ 2147483647 w 269"/>
              <a:gd name="T53" fmla="*/ 2147483647 h 290"/>
              <a:gd name="T54" fmla="*/ 2147483647 w 269"/>
              <a:gd name="T55" fmla="*/ 2147483647 h 290"/>
              <a:gd name="T56" fmla="*/ 2147483647 w 269"/>
              <a:gd name="T57" fmla="*/ 2147483647 h 290"/>
              <a:gd name="T58" fmla="*/ 2147483647 w 269"/>
              <a:gd name="T59" fmla="*/ 2147483647 h 290"/>
              <a:gd name="T60" fmla="*/ 2147483647 w 269"/>
              <a:gd name="T61" fmla="*/ 2147483647 h 290"/>
              <a:gd name="T62" fmla="*/ 2147483647 w 269"/>
              <a:gd name="T63" fmla="*/ 2147483647 h 290"/>
              <a:gd name="T64" fmla="*/ 2147483647 w 269"/>
              <a:gd name="T65" fmla="*/ 2147483647 h 290"/>
              <a:gd name="T66" fmla="*/ 2147483647 w 269"/>
              <a:gd name="T67" fmla="*/ 2147483647 h 290"/>
              <a:gd name="T68" fmla="*/ 2147483647 w 269"/>
              <a:gd name="T69" fmla="*/ 2147483647 h 290"/>
              <a:gd name="T70" fmla="*/ 2147483647 w 269"/>
              <a:gd name="T71" fmla="*/ 2147483647 h 290"/>
              <a:gd name="T72" fmla="*/ 2147483647 w 269"/>
              <a:gd name="T73" fmla="*/ 2147483647 h 290"/>
              <a:gd name="T74" fmla="*/ 2147483647 w 269"/>
              <a:gd name="T75" fmla="*/ 2147483647 h 290"/>
              <a:gd name="T76" fmla="*/ 2147483647 w 269"/>
              <a:gd name="T77" fmla="*/ 2147483647 h 29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69"/>
              <a:gd name="T118" fmla="*/ 0 h 290"/>
              <a:gd name="T119" fmla="*/ 269 w 269"/>
              <a:gd name="T120" fmla="*/ 290 h 29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69" h="290">
                <a:moveTo>
                  <a:pt x="38" y="215"/>
                </a:moveTo>
                <a:lnTo>
                  <a:pt x="38" y="195"/>
                </a:lnTo>
                <a:lnTo>
                  <a:pt x="75" y="200"/>
                </a:lnTo>
                <a:lnTo>
                  <a:pt x="83" y="185"/>
                </a:lnTo>
                <a:lnTo>
                  <a:pt x="55" y="154"/>
                </a:lnTo>
                <a:lnTo>
                  <a:pt x="67" y="127"/>
                </a:lnTo>
                <a:lnTo>
                  <a:pt x="46" y="105"/>
                </a:lnTo>
                <a:lnTo>
                  <a:pt x="55" y="84"/>
                </a:lnTo>
                <a:lnTo>
                  <a:pt x="36" y="73"/>
                </a:lnTo>
                <a:lnTo>
                  <a:pt x="12" y="102"/>
                </a:lnTo>
                <a:lnTo>
                  <a:pt x="0" y="58"/>
                </a:lnTo>
                <a:lnTo>
                  <a:pt x="21" y="0"/>
                </a:lnTo>
                <a:lnTo>
                  <a:pt x="62" y="22"/>
                </a:lnTo>
                <a:lnTo>
                  <a:pt x="68" y="16"/>
                </a:lnTo>
                <a:lnTo>
                  <a:pt x="96" y="17"/>
                </a:lnTo>
                <a:lnTo>
                  <a:pt x="88" y="59"/>
                </a:lnTo>
                <a:lnTo>
                  <a:pt x="124" y="48"/>
                </a:lnTo>
                <a:lnTo>
                  <a:pt x="176" y="81"/>
                </a:lnTo>
                <a:lnTo>
                  <a:pt x="176" y="66"/>
                </a:lnTo>
                <a:lnTo>
                  <a:pt x="200" y="62"/>
                </a:lnTo>
                <a:lnTo>
                  <a:pt x="211" y="59"/>
                </a:lnTo>
                <a:lnTo>
                  <a:pt x="231" y="80"/>
                </a:lnTo>
                <a:lnTo>
                  <a:pt x="263" y="72"/>
                </a:lnTo>
                <a:lnTo>
                  <a:pt x="268" y="95"/>
                </a:lnTo>
                <a:lnTo>
                  <a:pt x="231" y="131"/>
                </a:lnTo>
                <a:lnTo>
                  <a:pt x="227" y="224"/>
                </a:lnTo>
                <a:lnTo>
                  <a:pt x="206" y="231"/>
                </a:lnTo>
                <a:lnTo>
                  <a:pt x="194" y="289"/>
                </a:lnTo>
                <a:lnTo>
                  <a:pt x="171" y="278"/>
                </a:lnTo>
                <a:lnTo>
                  <a:pt x="171" y="236"/>
                </a:lnTo>
                <a:lnTo>
                  <a:pt x="134" y="222"/>
                </a:lnTo>
                <a:lnTo>
                  <a:pt x="104" y="232"/>
                </a:lnTo>
                <a:lnTo>
                  <a:pt x="97" y="245"/>
                </a:lnTo>
                <a:lnTo>
                  <a:pt x="68" y="259"/>
                </a:lnTo>
                <a:lnTo>
                  <a:pt x="54" y="274"/>
                </a:lnTo>
                <a:lnTo>
                  <a:pt x="47" y="252"/>
                </a:lnTo>
                <a:lnTo>
                  <a:pt x="57" y="235"/>
                </a:lnTo>
                <a:lnTo>
                  <a:pt x="44" y="227"/>
                </a:lnTo>
                <a:lnTo>
                  <a:pt x="38" y="21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67" name="Freeform 73"/>
          <p:cNvSpPr>
            <a:spLocks/>
          </p:cNvSpPr>
          <p:nvPr/>
        </p:nvSpPr>
        <p:spPr bwMode="auto">
          <a:xfrm>
            <a:off x="3168650" y="3525838"/>
            <a:ext cx="109538" cy="100012"/>
          </a:xfrm>
          <a:custGeom>
            <a:avLst/>
            <a:gdLst>
              <a:gd name="T0" fmla="*/ 2147483647 w 69"/>
              <a:gd name="T1" fmla="*/ 0 h 63"/>
              <a:gd name="T2" fmla="*/ 2147483647 w 69"/>
              <a:gd name="T3" fmla="*/ 2147483647 h 63"/>
              <a:gd name="T4" fmla="*/ 2147483647 w 69"/>
              <a:gd name="T5" fmla="*/ 2147483647 h 63"/>
              <a:gd name="T6" fmla="*/ 2147483647 w 69"/>
              <a:gd name="T7" fmla="*/ 2147483647 h 63"/>
              <a:gd name="T8" fmla="*/ 2147483647 w 69"/>
              <a:gd name="T9" fmla="*/ 2147483647 h 63"/>
              <a:gd name="T10" fmla="*/ 2147483647 w 69"/>
              <a:gd name="T11" fmla="*/ 2147483647 h 63"/>
              <a:gd name="T12" fmla="*/ 0 w 69"/>
              <a:gd name="T13" fmla="*/ 2147483647 h 63"/>
              <a:gd name="T14" fmla="*/ 2147483647 w 69"/>
              <a:gd name="T15" fmla="*/ 2147483647 h 63"/>
              <a:gd name="T16" fmla="*/ 2147483647 w 69"/>
              <a:gd name="T17" fmla="*/ 2147483647 h 63"/>
              <a:gd name="T18" fmla="*/ 2147483647 w 69"/>
              <a:gd name="T19" fmla="*/ 0 h 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9"/>
              <a:gd name="T31" fmla="*/ 0 h 63"/>
              <a:gd name="T32" fmla="*/ 69 w 69"/>
              <a:gd name="T33" fmla="*/ 63 h 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9" h="63">
                <a:moveTo>
                  <a:pt x="59" y="0"/>
                </a:moveTo>
                <a:lnTo>
                  <a:pt x="68" y="10"/>
                </a:lnTo>
                <a:lnTo>
                  <a:pt x="57" y="21"/>
                </a:lnTo>
                <a:lnTo>
                  <a:pt x="45" y="49"/>
                </a:lnTo>
                <a:lnTo>
                  <a:pt x="33" y="62"/>
                </a:lnTo>
                <a:lnTo>
                  <a:pt x="17" y="58"/>
                </a:lnTo>
                <a:lnTo>
                  <a:pt x="0" y="38"/>
                </a:lnTo>
                <a:lnTo>
                  <a:pt x="12" y="24"/>
                </a:lnTo>
                <a:lnTo>
                  <a:pt x="40" y="17"/>
                </a:lnTo>
                <a:lnTo>
                  <a:pt x="59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69" name="Freeform 75"/>
          <p:cNvSpPr>
            <a:spLocks/>
          </p:cNvSpPr>
          <p:nvPr/>
        </p:nvSpPr>
        <p:spPr bwMode="auto">
          <a:xfrm>
            <a:off x="2414588" y="3767138"/>
            <a:ext cx="246062" cy="214312"/>
          </a:xfrm>
          <a:custGeom>
            <a:avLst/>
            <a:gdLst>
              <a:gd name="T0" fmla="*/ 2147483647 w 155"/>
              <a:gd name="T1" fmla="*/ 2147483647 h 135"/>
              <a:gd name="T2" fmla="*/ 2147483647 w 155"/>
              <a:gd name="T3" fmla="*/ 2147483647 h 135"/>
              <a:gd name="T4" fmla="*/ 2147483647 w 155"/>
              <a:gd name="T5" fmla="*/ 2147483647 h 135"/>
              <a:gd name="T6" fmla="*/ 2147483647 w 155"/>
              <a:gd name="T7" fmla="*/ 2147483647 h 135"/>
              <a:gd name="T8" fmla="*/ 2147483647 w 155"/>
              <a:gd name="T9" fmla="*/ 2147483647 h 135"/>
              <a:gd name="T10" fmla="*/ 2147483647 w 155"/>
              <a:gd name="T11" fmla="*/ 2147483647 h 135"/>
              <a:gd name="T12" fmla="*/ 2147483647 w 155"/>
              <a:gd name="T13" fmla="*/ 2147483647 h 135"/>
              <a:gd name="T14" fmla="*/ 2147483647 w 155"/>
              <a:gd name="T15" fmla="*/ 2147483647 h 135"/>
              <a:gd name="T16" fmla="*/ 2147483647 w 155"/>
              <a:gd name="T17" fmla="*/ 2147483647 h 135"/>
              <a:gd name="T18" fmla="*/ 2147483647 w 155"/>
              <a:gd name="T19" fmla="*/ 2147483647 h 135"/>
              <a:gd name="T20" fmla="*/ 0 w 155"/>
              <a:gd name="T21" fmla="*/ 2147483647 h 135"/>
              <a:gd name="T22" fmla="*/ 2147483647 w 155"/>
              <a:gd name="T23" fmla="*/ 0 h 135"/>
              <a:gd name="T24" fmla="*/ 2147483647 w 155"/>
              <a:gd name="T25" fmla="*/ 2147483647 h 1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55"/>
              <a:gd name="T40" fmla="*/ 0 h 135"/>
              <a:gd name="T41" fmla="*/ 155 w 155"/>
              <a:gd name="T42" fmla="*/ 135 h 13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55" h="135">
                <a:moveTo>
                  <a:pt x="44" y="13"/>
                </a:moveTo>
                <a:lnTo>
                  <a:pt x="106" y="49"/>
                </a:lnTo>
                <a:lnTo>
                  <a:pt x="154" y="105"/>
                </a:lnTo>
                <a:lnTo>
                  <a:pt x="154" y="117"/>
                </a:lnTo>
                <a:lnTo>
                  <a:pt x="102" y="112"/>
                </a:lnTo>
                <a:lnTo>
                  <a:pt x="73" y="134"/>
                </a:lnTo>
                <a:lnTo>
                  <a:pt x="65" y="130"/>
                </a:lnTo>
                <a:lnTo>
                  <a:pt x="61" y="84"/>
                </a:lnTo>
                <a:lnTo>
                  <a:pt x="32" y="89"/>
                </a:lnTo>
                <a:lnTo>
                  <a:pt x="10" y="70"/>
                </a:lnTo>
                <a:lnTo>
                  <a:pt x="0" y="13"/>
                </a:lnTo>
                <a:lnTo>
                  <a:pt x="17" y="0"/>
                </a:lnTo>
                <a:lnTo>
                  <a:pt x="44" y="1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75" name="Freeform 82"/>
          <p:cNvSpPr>
            <a:spLocks/>
          </p:cNvSpPr>
          <p:nvPr/>
        </p:nvSpPr>
        <p:spPr bwMode="auto">
          <a:xfrm>
            <a:off x="2205038" y="2614613"/>
            <a:ext cx="468312" cy="446087"/>
          </a:xfrm>
          <a:custGeom>
            <a:avLst/>
            <a:gdLst>
              <a:gd name="T0" fmla="*/ 2147483647 w 295"/>
              <a:gd name="T1" fmla="*/ 2147483647 h 281"/>
              <a:gd name="T2" fmla="*/ 2147483647 w 295"/>
              <a:gd name="T3" fmla="*/ 2147483647 h 281"/>
              <a:gd name="T4" fmla="*/ 2147483647 w 295"/>
              <a:gd name="T5" fmla="*/ 2147483647 h 281"/>
              <a:gd name="T6" fmla="*/ 2147483647 w 295"/>
              <a:gd name="T7" fmla="*/ 2147483647 h 281"/>
              <a:gd name="T8" fmla="*/ 2147483647 w 295"/>
              <a:gd name="T9" fmla="*/ 2147483647 h 281"/>
              <a:gd name="T10" fmla="*/ 2147483647 w 295"/>
              <a:gd name="T11" fmla="*/ 2147483647 h 281"/>
              <a:gd name="T12" fmla="*/ 2147483647 w 295"/>
              <a:gd name="T13" fmla="*/ 2147483647 h 281"/>
              <a:gd name="T14" fmla="*/ 2147483647 w 295"/>
              <a:gd name="T15" fmla="*/ 2147483647 h 281"/>
              <a:gd name="T16" fmla="*/ 2147483647 w 295"/>
              <a:gd name="T17" fmla="*/ 2147483647 h 281"/>
              <a:gd name="T18" fmla="*/ 2147483647 w 295"/>
              <a:gd name="T19" fmla="*/ 2147483647 h 281"/>
              <a:gd name="T20" fmla="*/ 2147483647 w 295"/>
              <a:gd name="T21" fmla="*/ 2147483647 h 281"/>
              <a:gd name="T22" fmla="*/ 2147483647 w 295"/>
              <a:gd name="T23" fmla="*/ 2147483647 h 281"/>
              <a:gd name="T24" fmla="*/ 2147483647 w 295"/>
              <a:gd name="T25" fmla="*/ 2147483647 h 281"/>
              <a:gd name="T26" fmla="*/ 2147483647 w 295"/>
              <a:gd name="T27" fmla="*/ 2147483647 h 281"/>
              <a:gd name="T28" fmla="*/ 2147483647 w 295"/>
              <a:gd name="T29" fmla="*/ 2147483647 h 281"/>
              <a:gd name="T30" fmla="*/ 2147483647 w 295"/>
              <a:gd name="T31" fmla="*/ 2147483647 h 281"/>
              <a:gd name="T32" fmla="*/ 2147483647 w 295"/>
              <a:gd name="T33" fmla="*/ 2147483647 h 281"/>
              <a:gd name="T34" fmla="*/ 2147483647 w 295"/>
              <a:gd name="T35" fmla="*/ 2147483647 h 281"/>
              <a:gd name="T36" fmla="*/ 2147483647 w 295"/>
              <a:gd name="T37" fmla="*/ 2147483647 h 281"/>
              <a:gd name="T38" fmla="*/ 0 w 295"/>
              <a:gd name="T39" fmla="*/ 2147483647 h 281"/>
              <a:gd name="T40" fmla="*/ 2147483647 w 295"/>
              <a:gd name="T41" fmla="*/ 2147483647 h 281"/>
              <a:gd name="T42" fmla="*/ 2147483647 w 295"/>
              <a:gd name="T43" fmla="*/ 2147483647 h 281"/>
              <a:gd name="T44" fmla="*/ 2147483647 w 295"/>
              <a:gd name="T45" fmla="*/ 2147483647 h 281"/>
              <a:gd name="T46" fmla="*/ 2147483647 w 295"/>
              <a:gd name="T47" fmla="*/ 0 h 281"/>
              <a:gd name="T48" fmla="*/ 2147483647 w 295"/>
              <a:gd name="T49" fmla="*/ 2147483647 h 28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95"/>
              <a:gd name="T76" fmla="*/ 0 h 281"/>
              <a:gd name="T77" fmla="*/ 295 w 295"/>
              <a:gd name="T78" fmla="*/ 281 h 28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95" h="281">
                <a:moveTo>
                  <a:pt x="223" y="81"/>
                </a:moveTo>
                <a:lnTo>
                  <a:pt x="195" y="130"/>
                </a:lnTo>
                <a:lnTo>
                  <a:pt x="250" y="138"/>
                </a:lnTo>
                <a:lnTo>
                  <a:pt x="262" y="172"/>
                </a:lnTo>
                <a:lnTo>
                  <a:pt x="259" y="206"/>
                </a:lnTo>
                <a:lnTo>
                  <a:pt x="282" y="229"/>
                </a:lnTo>
                <a:lnTo>
                  <a:pt x="294" y="271"/>
                </a:lnTo>
                <a:lnTo>
                  <a:pt x="279" y="261"/>
                </a:lnTo>
                <a:lnTo>
                  <a:pt x="239" y="280"/>
                </a:lnTo>
                <a:lnTo>
                  <a:pt x="213" y="269"/>
                </a:lnTo>
                <a:lnTo>
                  <a:pt x="231" y="244"/>
                </a:lnTo>
                <a:lnTo>
                  <a:pt x="136" y="214"/>
                </a:lnTo>
                <a:lnTo>
                  <a:pt x="132" y="238"/>
                </a:lnTo>
                <a:lnTo>
                  <a:pt x="109" y="238"/>
                </a:lnTo>
                <a:lnTo>
                  <a:pt x="99" y="199"/>
                </a:lnTo>
                <a:lnTo>
                  <a:pt x="131" y="180"/>
                </a:lnTo>
                <a:lnTo>
                  <a:pt x="89" y="154"/>
                </a:lnTo>
                <a:lnTo>
                  <a:pt x="96" y="123"/>
                </a:lnTo>
                <a:lnTo>
                  <a:pt x="41" y="110"/>
                </a:lnTo>
                <a:lnTo>
                  <a:pt x="0" y="41"/>
                </a:lnTo>
                <a:lnTo>
                  <a:pt x="39" y="21"/>
                </a:lnTo>
                <a:lnTo>
                  <a:pt x="52" y="1"/>
                </a:lnTo>
                <a:lnTo>
                  <a:pt x="92" y="14"/>
                </a:lnTo>
                <a:lnTo>
                  <a:pt x="107" y="0"/>
                </a:lnTo>
                <a:lnTo>
                  <a:pt x="223" y="8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76" name="Freeform 83"/>
          <p:cNvSpPr>
            <a:spLocks/>
          </p:cNvSpPr>
          <p:nvPr/>
        </p:nvSpPr>
        <p:spPr bwMode="auto">
          <a:xfrm>
            <a:off x="2514600" y="2705100"/>
            <a:ext cx="590550" cy="401638"/>
          </a:xfrm>
          <a:custGeom>
            <a:avLst/>
            <a:gdLst>
              <a:gd name="T0" fmla="*/ 2147483647 w 372"/>
              <a:gd name="T1" fmla="*/ 0 h 253"/>
              <a:gd name="T2" fmla="*/ 2147483647 w 372"/>
              <a:gd name="T3" fmla="*/ 2147483647 h 253"/>
              <a:gd name="T4" fmla="*/ 2147483647 w 372"/>
              <a:gd name="T5" fmla="*/ 2147483647 h 253"/>
              <a:gd name="T6" fmla="*/ 2147483647 w 372"/>
              <a:gd name="T7" fmla="*/ 2147483647 h 253"/>
              <a:gd name="T8" fmla="*/ 2147483647 w 372"/>
              <a:gd name="T9" fmla="*/ 2147483647 h 253"/>
              <a:gd name="T10" fmla="*/ 2147483647 w 372"/>
              <a:gd name="T11" fmla="*/ 2147483647 h 253"/>
              <a:gd name="T12" fmla="*/ 2147483647 w 372"/>
              <a:gd name="T13" fmla="*/ 2147483647 h 253"/>
              <a:gd name="T14" fmla="*/ 2147483647 w 372"/>
              <a:gd name="T15" fmla="*/ 2147483647 h 253"/>
              <a:gd name="T16" fmla="*/ 2147483647 w 372"/>
              <a:gd name="T17" fmla="*/ 2147483647 h 253"/>
              <a:gd name="T18" fmla="*/ 2147483647 w 372"/>
              <a:gd name="T19" fmla="*/ 2147483647 h 253"/>
              <a:gd name="T20" fmla="*/ 2147483647 w 372"/>
              <a:gd name="T21" fmla="*/ 2147483647 h 253"/>
              <a:gd name="T22" fmla="*/ 2147483647 w 372"/>
              <a:gd name="T23" fmla="*/ 2147483647 h 253"/>
              <a:gd name="T24" fmla="*/ 2147483647 w 372"/>
              <a:gd name="T25" fmla="*/ 2147483647 h 253"/>
              <a:gd name="T26" fmla="*/ 2147483647 w 372"/>
              <a:gd name="T27" fmla="*/ 2147483647 h 253"/>
              <a:gd name="T28" fmla="*/ 2147483647 w 372"/>
              <a:gd name="T29" fmla="*/ 2147483647 h 253"/>
              <a:gd name="T30" fmla="*/ 2147483647 w 372"/>
              <a:gd name="T31" fmla="*/ 2147483647 h 253"/>
              <a:gd name="T32" fmla="*/ 2147483647 w 372"/>
              <a:gd name="T33" fmla="*/ 2147483647 h 253"/>
              <a:gd name="T34" fmla="*/ 2147483647 w 372"/>
              <a:gd name="T35" fmla="*/ 2147483647 h 253"/>
              <a:gd name="T36" fmla="*/ 2147483647 w 372"/>
              <a:gd name="T37" fmla="*/ 2147483647 h 253"/>
              <a:gd name="T38" fmla="*/ 2147483647 w 372"/>
              <a:gd name="T39" fmla="*/ 2147483647 h 253"/>
              <a:gd name="T40" fmla="*/ 2147483647 w 372"/>
              <a:gd name="T41" fmla="*/ 2147483647 h 253"/>
              <a:gd name="T42" fmla="*/ 0 w 372"/>
              <a:gd name="T43" fmla="*/ 2147483647 h 253"/>
              <a:gd name="T44" fmla="*/ 2147483647 w 372"/>
              <a:gd name="T45" fmla="*/ 2147483647 h 253"/>
              <a:gd name="T46" fmla="*/ 2147483647 w 372"/>
              <a:gd name="T47" fmla="*/ 2147483647 h 253"/>
              <a:gd name="T48" fmla="*/ 2147483647 w 372"/>
              <a:gd name="T49" fmla="*/ 2147483647 h 253"/>
              <a:gd name="T50" fmla="*/ 2147483647 w 372"/>
              <a:gd name="T51" fmla="*/ 2147483647 h 253"/>
              <a:gd name="T52" fmla="*/ 2147483647 w 372"/>
              <a:gd name="T53" fmla="*/ 2147483647 h 253"/>
              <a:gd name="T54" fmla="*/ 2147483647 w 372"/>
              <a:gd name="T55" fmla="*/ 2147483647 h 253"/>
              <a:gd name="T56" fmla="*/ 2147483647 w 372"/>
              <a:gd name="T57" fmla="*/ 2147483647 h 253"/>
              <a:gd name="T58" fmla="*/ 2147483647 w 372"/>
              <a:gd name="T59" fmla="*/ 0 h 25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72"/>
              <a:gd name="T91" fmla="*/ 0 h 253"/>
              <a:gd name="T92" fmla="*/ 372 w 372"/>
              <a:gd name="T93" fmla="*/ 253 h 25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72" h="253">
                <a:moveTo>
                  <a:pt x="238" y="0"/>
                </a:moveTo>
                <a:lnTo>
                  <a:pt x="266" y="7"/>
                </a:lnTo>
                <a:lnTo>
                  <a:pt x="292" y="39"/>
                </a:lnTo>
                <a:lnTo>
                  <a:pt x="302" y="44"/>
                </a:lnTo>
                <a:lnTo>
                  <a:pt x="314" y="39"/>
                </a:lnTo>
                <a:lnTo>
                  <a:pt x="336" y="47"/>
                </a:lnTo>
                <a:lnTo>
                  <a:pt x="367" y="68"/>
                </a:lnTo>
                <a:lnTo>
                  <a:pt x="371" y="88"/>
                </a:lnTo>
                <a:lnTo>
                  <a:pt x="303" y="128"/>
                </a:lnTo>
                <a:lnTo>
                  <a:pt x="289" y="160"/>
                </a:lnTo>
                <a:lnTo>
                  <a:pt x="252" y="191"/>
                </a:lnTo>
                <a:lnTo>
                  <a:pt x="229" y="213"/>
                </a:lnTo>
                <a:lnTo>
                  <a:pt x="192" y="203"/>
                </a:lnTo>
                <a:lnTo>
                  <a:pt x="200" y="240"/>
                </a:lnTo>
                <a:lnTo>
                  <a:pt x="176" y="252"/>
                </a:lnTo>
                <a:lnTo>
                  <a:pt x="152" y="225"/>
                </a:lnTo>
                <a:lnTo>
                  <a:pt x="99" y="214"/>
                </a:lnTo>
                <a:lnTo>
                  <a:pt x="87" y="172"/>
                </a:lnTo>
                <a:lnTo>
                  <a:pt x="64" y="149"/>
                </a:lnTo>
                <a:lnTo>
                  <a:pt x="67" y="115"/>
                </a:lnTo>
                <a:lnTo>
                  <a:pt x="55" y="81"/>
                </a:lnTo>
                <a:lnTo>
                  <a:pt x="0" y="73"/>
                </a:lnTo>
                <a:lnTo>
                  <a:pt x="28" y="24"/>
                </a:lnTo>
                <a:lnTo>
                  <a:pt x="121" y="24"/>
                </a:lnTo>
                <a:lnTo>
                  <a:pt x="194" y="85"/>
                </a:lnTo>
                <a:lnTo>
                  <a:pt x="245" y="96"/>
                </a:lnTo>
                <a:lnTo>
                  <a:pt x="252" y="65"/>
                </a:lnTo>
                <a:lnTo>
                  <a:pt x="204" y="55"/>
                </a:lnTo>
                <a:lnTo>
                  <a:pt x="213" y="9"/>
                </a:lnTo>
                <a:lnTo>
                  <a:pt x="238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77" name="Freeform 84"/>
          <p:cNvSpPr>
            <a:spLocks/>
          </p:cNvSpPr>
          <p:nvPr/>
        </p:nvSpPr>
        <p:spPr bwMode="auto">
          <a:xfrm>
            <a:off x="2278063" y="2954338"/>
            <a:ext cx="615950" cy="379412"/>
          </a:xfrm>
          <a:custGeom>
            <a:avLst/>
            <a:gdLst>
              <a:gd name="T0" fmla="*/ 2147483647 w 388"/>
              <a:gd name="T1" fmla="*/ 2147483647 h 239"/>
              <a:gd name="T2" fmla="*/ 2147483647 w 388"/>
              <a:gd name="T3" fmla="*/ 2147483647 h 239"/>
              <a:gd name="T4" fmla="*/ 2147483647 w 388"/>
              <a:gd name="T5" fmla="*/ 0 h 239"/>
              <a:gd name="T6" fmla="*/ 2147483647 w 388"/>
              <a:gd name="T7" fmla="*/ 2147483647 h 239"/>
              <a:gd name="T8" fmla="*/ 2147483647 w 388"/>
              <a:gd name="T9" fmla="*/ 2147483647 h 239"/>
              <a:gd name="T10" fmla="*/ 2147483647 w 388"/>
              <a:gd name="T11" fmla="*/ 2147483647 h 239"/>
              <a:gd name="T12" fmla="*/ 2147483647 w 388"/>
              <a:gd name="T13" fmla="*/ 2147483647 h 239"/>
              <a:gd name="T14" fmla="*/ 2147483647 w 388"/>
              <a:gd name="T15" fmla="*/ 2147483647 h 239"/>
              <a:gd name="T16" fmla="*/ 2147483647 w 388"/>
              <a:gd name="T17" fmla="*/ 2147483647 h 239"/>
              <a:gd name="T18" fmla="*/ 2147483647 w 388"/>
              <a:gd name="T19" fmla="*/ 2147483647 h 239"/>
              <a:gd name="T20" fmla="*/ 2147483647 w 388"/>
              <a:gd name="T21" fmla="*/ 2147483647 h 239"/>
              <a:gd name="T22" fmla="*/ 2147483647 w 388"/>
              <a:gd name="T23" fmla="*/ 2147483647 h 239"/>
              <a:gd name="T24" fmla="*/ 2147483647 w 388"/>
              <a:gd name="T25" fmla="*/ 2147483647 h 239"/>
              <a:gd name="T26" fmla="*/ 2147483647 w 388"/>
              <a:gd name="T27" fmla="*/ 2147483647 h 239"/>
              <a:gd name="T28" fmla="*/ 2147483647 w 388"/>
              <a:gd name="T29" fmla="*/ 2147483647 h 239"/>
              <a:gd name="T30" fmla="*/ 2147483647 w 388"/>
              <a:gd name="T31" fmla="*/ 2147483647 h 239"/>
              <a:gd name="T32" fmla="*/ 2147483647 w 388"/>
              <a:gd name="T33" fmla="*/ 2147483647 h 239"/>
              <a:gd name="T34" fmla="*/ 2147483647 w 388"/>
              <a:gd name="T35" fmla="*/ 2147483647 h 239"/>
              <a:gd name="T36" fmla="*/ 2147483647 w 388"/>
              <a:gd name="T37" fmla="*/ 2147483647 h 239"/>
              <a:gd name="T38" fmla="*/ 2147483647 w 388"/>
              <a:gd name="T39" fmla="*/ 2147483647 h 239"/>
              <a:gd name="T40" fmla="*/ 2147483647 w 388"/>
              <a:gd name="T41" fmla="*/ 2147483647 h 239"/>
              <a:gd name="T42" fmla="*/ 2147483647 w 388"/>
              <a:gd name="T43" fmla="*/ 2147483647 h 239"/>
              <a:gd name="T44" fmla="*/ 2147483647 w 388"/>
              <a:gd name="T45" fmla="*/ 2147483647 h 239"/>
              <a:gd name="T46" fmla="*/ 2147483647 w 388"/>
              <a:gd name="T47" fmla="*/ 2147483647 h 239"/>
              <a:gd name="T48" fmla="*/ 2147483647 w 388"/>
              <a:gd name="T49" fmla="*/ 2147483647 h 239"/>
              <a:gd name="T50" fmla="*/ 2147483647 w 388"/>
              <a:gd name="T51" fmla="*/ 2147483647 h 239"/>
              <a:gd name="T52" fmla="*/ 2147483647 w 388"/>
              <a:gd name="T53" fmla="*/ 2147483647 h 239"/>
              <a:gd name="T54" fmla="*/ 2147483647 w 388"/>
              <a:gd name="T55" fmla="*/ 2147483647 h 239"/>
              <a:gd name="T56" fmla="*/ 0 w 388"/>
              <a:gd name="T57" fmla="*/ 2147483647 h 239"/>
              <a:gd name="T58" fmla="*/ 2147483647 w 388"/>
              <a:gd name="T59" fmla="*/ 2147483647 h 239"/>
              <a:gd name="T60" fmla="*/ 2147483647 w 388"/>
              <a:gd name="T61" fmla="*/ 2147483647 h 239"/>
              <a:gd name="T62" fmla="*/ 2147483647 w 388"/>
              <a:gd name="T63" fmla="*/ 2147483647 h 239"/>
              <a:gd name="T64" fmla="*/ 2147483647 w 388"/>
              <a:gd name="T65" fmla="*/ 2147483647 h 239"/>
              <a:gd name="T66" fmla="*/ 2147483647 w 388"/>
              <a:gd name="T67" fmla="*/ 2147483647 h 23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88"/>
              <a:gd name="T103" fmla="*/ 0 h 239"/>
              <a:gd name="T104" fmla="*/ 388 w 388"/>
              <a:gd name="T105" fmla="*/ 239 h 23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88" h="239">
                <a:moveTo>
                  <a:pt x="63" y="24"/>
                </a:moveTo>
                <a:lnTo>
                  <a:pt x="86" y="24"/>
                </a:lnTo>
                <a:lnTo>
                  <a:pt x="90" y="0"/>
                </a:lnTo>
                <a:lnTo>
                  <a:pt x="185" y="30"/>
                </a:lnTo>
                <a:lnTo>
                  <a:pt x="167" y="55"/>
                </a:lnTo>
                <a:lnTo>
                  <a:pt x="193" y="66"/>
                </a:lnTo>
                <a:lnTo>
                  <a:pt x="233" y="47"/>
                </a:lnTo>
                <a:lnTo>
                  <a:pt x="248" y="57"/>
                </a:lnTo>
                <a:lnTo>
                  <a:pt x="301" y="68"/>
                </a:lnTo>
                <a:lnTo>
                  <a:pt x="325" y="95"/>
                </a:lnTo>
                <a:lnTo>
                  <a:pt x="349" y="83"/>
                </a:lnTo>
                <a:lnTo>
                  <a:pt x="387" y="136"/>
                </a:lnTo>
                <a:lnTo>
                  <a:pt x="359" y="174"/>
                </a:lnTo>
                <a:lnTo>
                  <a:pt x="309" y="138"/>
                </a:lnTo>
                <a:lnTo>
                  <a:pt x="281" y="150"/>
                </a:lnTo>
                <a:lnTo>
                  <a:pt x="273" y="197"/>
                </a:lnTo>
                <a:lnTo>
                  <a:pt x="288" y="207"/>
                </a:lnTo>
                <a:lnTo>
                  <a:pt x="288" y="234"/>
                </a:lnTo>
                <a:lnTo>
                  <a:pt x="274" y="238"/>
                </a:lnTo>
                <a:lnTo>
                  <a:pt x="227" y="230"/>
                </a:lnTo>
                <a:lnTo>
                  <a:pt x="220" y="208"/>
                </a:lnTo>
                <a:lnTo>
                  <a:pt x="122" y="183"/>
                </a:lnTo>
                <a:lnTo>
                  <a:pt x="119" y="149"/>
                </a:lnTo>
                <a:lnTo>
                  <a:pt x="89" y="139"/>
                </a:lnTo>
                <a:lnTo>
                  <a:pt x="76" y="153"/>
                </a:lnTo>
                <a:lnTo>
                  <a:pt x="67" y="166"/>
                </a:lnTo>
                <a:lnTo>
                  <a:pt x="51" y="203"/>
                </a:lnTo>
                <a:lnTo>
                  <a:pt x="22" y="208"/>
                </a:lnTo>
                <a:lnTo>
                  <a:pt x="0" y="197"/>
                </a:lnTo>
                <a:lnTo>
                  <a:pt x="8" y="158"/>
                </a:lnTo>
                <a:lnTo>
                  <a:pt x="28" y="125"/>
                </a:lnTo>
                <a:lnTo>
                  <a:pt x="56" y="99"/>
                </a:lnTo>
                <a:lnTo>
                  <a:pt x="36" y="63"/>
                </a:lnTo>
                <a:lnTo>
                  <a:pt x="63" y="2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78" name="Freeform 85"/>
          <p:cNvSpPr>
            <a:spLocks/>
          </p:cNvSpPr>
          <p:nvPr/>
        </p:nvSpPr>
        <p:spPr bwMode="auto">
          <a:xfrm>
            <a:off x="2819400" y="3008313"/>
            <a:ext cx="549275" cy="481012"/>
          </a:xfrm>
          <a:custGeom>
            <a:avLst/>
            <a:gdLst>
              <a:gd name="T0" fmla="*/ 2147483647 w 346"/>
              <a:gd name="T1" fmla="*/ 2147483647 h 303"/>
              <a:gd name="T2" fmla="*/ 2147483647 w 346"/>
              <a:gd name="T3" fmla="*/ 2147483647 h 303"/>
              <a:gd name="T4" fmla="*/ 2147483647 w 346"/>
              <a:gd name="T5" fmla="*/ 2147483647 h 303"/>
              <a:gd name="T6" fmla="*/ 2147483647 w 346"/>
              <a:gd name="T7" fmla="*/ 2147483647 h 303"/>
              <a:gd name="T8" fmla="*/ 2147483647 w 346"/>
              <a:gd name="T9" fmla="*/ 2147483647 h 303"/>
              <a:gd name="T10" fmla="*/ 2147483647 w 346"/>
              <a:gd name="T11" fmla="*/ 2147483647 h 303"/>
              <a:gd name="T12" fmla="*/ 2147483647 w 346"/>
              <a:gd name="T13" fmla="*/ 2147483647 h 303"/>
              <a:gd name="T14" fmla="*/ 2147483647 w 346"/>
              <a:gd name="T15" fmla="*/ 2147483647 h 303"/>
              <a:gd name="T16" fmla="*/ 2147483647 w 346"/>
              <a:gd name="T17" fmla="*/ 2147483647 h 303"/>
              <a:gd name="T18" fmla="*/ 2147483647 w 346"/>
              <a:gd name="T19" fmla="*/ 2147483647 h 303"/>
              <a:gd name="T20" fmla="*/ 0 w 346"/>
              <a:gd name="T21" fmla="*/ 2147483647 h 303"/>
              <a:gd name="T22" fmla="*/ 2147483647 w 346"/>
              <a:gd name="T23" fmla="*/ 2147483647 h 303"/>
              <a:gd name="T24" fmla="*/ 2147483647 w 346"/>
              <a:gd name="T25" fmla="*/ 0 h 303"/>
              <a:gd name="T26" fmla="*/ 2147483647 w 346"/>
              <a:gd name="T27" fmla="*/ 2147483647 h 303"/>
              <a:gd name="T28" fmla="*/ 2147483647 w 346"/>
              <a:gd name="T29" fmla="*/ 2147483647 h 303"/>
              <a:gd name="T30" fmla="*/ 2147483647 w 346"/>
              <a:gd name="T31" fmla="*/ 2147483647 h 303"/>
              <a:gd name="T32" fmla="*/ 2147483647 w 346"/>
              <a:gd name="T33" fmla="*/ 2147483647 h 303"/>
              <a:gd name="T34" fmla="*/ 2147483647 w 346"/>
              <a:gd name="T35" fmla="*/ 2147483647 h 303"/>
              <a:gd name="T36" fmla="*/ 2147483647 w 346"/>
              <a:gd name="T37" fmla="*/ 2147483647 h 303"/>
              <a:gd name="T38" fmla="*/ 2147483647 w 346"/>
              <a:gd name="T39" fmla="*/ 2147483647 h 303"/>
              <a:gd name="T40" fmla="*/ 2147483647 w 346"/>
              <a:gd name="T41" fmla="*/ 2147483647 h 30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46"/>
              <a:gd name="T64" fmla="*/ 0 h 303"/>
              <a:gd name="T65" fmla="*/ 346 w 346"/>
              <a:gd name="T66" fmla="*/ 303 h 30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46" h="303">
                <a:moveTo>
                  <a:pt x="345" y="220"/>
                </a:moveTo>
                <a:lnTo>
                  <a:pt x="288" y="302"/>
                </a:lnTo>
                <a:lnTo>
                  <a:pt x="218" y="294"/>
                </a:lnTo>
                <a:lnTo>
                  <a:pt x="185" y="162"/>
                </a:lnTo>
                <a:lnTo>
                  <a:pt x="138" y="149"/>
                </a:lnTo>
                <a:lnTo>
                  <a:pt x="98" y="159"/>
                </a:lnTo>
                <a:lnTo>
                  <a:pt x="76" y="137"/>
                </a:lnTo>
                <a:lnTo>
                  <a:pt x="85" y="98"/>
                </a:lnTo>
                <a:lnTo>
                  <a:pt x="46" y="102"/>
                </a:lnTo>
                <a:lnTo>
                  <a:pt x="8" y="49"/>
                </a:lnTo>
                <a:lnTo>
                  <a:pt x="0" y="12"/>
                </a:lnTo>
                <a:lnTo>
                  <a:pt x="37" y="22"/>
                </a:lnTo>
                <a:lnTo>
                  <a:pt x="60" y="0"/>
                </a:lnTo>
                <a:lnTo>
                  <a:pt x="171" y="23"/>
                </a:lnTo>
                <a:lnTo>
                  <a:pt x="165" y="53"/>
                </a:lnTo>
                <a:lnTo>
                  <a:pt x="210" y="72"/>
                </a:lnTo>
                <a:lnTo>
                  <a:pt x="198" y="102"/>
                </a:lnTo>
                <a:lnTo>
                  <a:pt x="284" y="108"/>
                </a:lnTo>
                <a:lnTo>
                  <a:pt x="332" y="133"/>
                </a:lnTo>
                <a:lnTo>
                  <a:pt x="335" y="148"/>
                </a:lnTo>
                <a:lnTo>
                  <a:pt x="345" y="22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79" name="Freeform 86"/>
          <p:cNvSpPr>
            <a:spLocks/>
          </p:cNvSpPr>
          <p:nvPr/>
        </p:nvSpPr>
        <p:spPr bwMode="auto">
          <a:xfrm>
            <a:off x="3875088" y="2517775"/>
            <a:ext cx="450850" cy="419100"/>
          </a:xfrm>
          <a:custGeom>
            <a:avLst/>
            <a:gdLst>
              <a:gd name="T0" fmla="*/ 2147483647 w 284"/>
              <a:gd name="T1" fmla="*/ 2147483647 h 264"/>
              <a:gd name="T2" fmla="*/ 2147483647 w 284"/>
              <a:gd name="T3" fmla="*/ 2147483647 h 264"/>
              <a:gd name="T4" fmla="*/ 2147483647 w 284"/>
              <a:gd name="T5" fmla="*/ 2147483647 h 264"/>
              <a:gd name="T6" fmla="*/ 2147483647 w 284"/>
              <a:gd name="T7" fmla="*/ 2147483647 h 264"/>
              <a:gd name="T8" fmla="*/ 0 w 284"/>
              <a:gd name="T9" fmla="*/ 2147483647 h 264"/>
              <a:gd name="T10" fmla="*/ 0 w 284"/>
              <a:gd name="T11" fmla="*/ 2147483647 h 264"/>
              <a:gd name="T12" fmla="*/ 2147483647 w 284"/>
              <a:gd name="T13" fmla="*/ 2147483647 h 264"/>
              <a:gd name="T14" fmla="*/ 2147483647 w 284"/>
              <a:gd name="T15" fmla="*/ 2147483647 h 264"/>
              <a:gd name="T16" fmla="*/ 2147483647 w 284"/>
              <a:gd name="T17" fmla="*/ 2147483647 h 264"/>
              <a:gd name="T18" fmla="*/ 2147483647 w 284"/>
              <a:gd name="T19" fmla="*/ 2147483647 h 264"/>
              <a:gd name="T20" fmla="*/ 2147483647 w 284"/>
              <a:gd name="T21" fmla="*/ 2147483647 h 264"/>
              <a:gd name="T22" fmla="*/ 2147483647 w 284"/>
              <a:gd name="T23" fmla="*/ 2147483647 h 264"/>
              <a:gd name="T24" fmla="*/ 2147483647 w 284"/>
              <a:gd name="T25" fmla="*/ 0 h 264"/>
              <a:gd name="T26" fmla="*/ 2147483647 w 284"/>
              <a:gd name="T27" fmla="*/ 0 h 264"/>
              <a:gd name="T28" fmla="*/ 2147483647 w 284"/>
              <a:gd name="T29" fmla="*/ 2147483647 h 264"/>
              <a:gd name="T30" fmla="*/ 2147483647 w 284"/>
              <a:gd name="T31" fmla="*/ 2147483647 h 264"/>
              <a:gd name="T32" fmla="*/ 2147483647 w 284"/>
              <a:gd name="T33" fmla="*/ 2147483647 h 264"/>
              <a:gd name="T34" fmla="*/ 2147483647 w 284"/>
              <a:gd name="T35" fmla="*/ 2147483647 h 264"/>
              <a:gd name="T36" fmla="*/ 2147483647 w 284"/>
              <a:gd name="T37" fmla="*/ 2147483647 h 264"/>
              <a:gd name="T38" fmla="*/ 2147483647 w 284"/>
              <a:gd name="T39" fmla="*/ 2147483647 h 264"/>
              <a:gd name="T40" fmla="*/ 2147483647 w 284"/>
              <a:gd name="T41" fmla="*/ 2147483647 h 264"/>
              <a:gd name="T42" fmla="*/ 2147483647 w 284"/>
              <a:gd name="T43" fmla="*/ 2147483647 h 264"/>
              <a:gd name="T44" fmla="*/ 2147483647 w 284"/>
              <a:gd name="T45" fmla="*/ 2147483647 h 264"/>
              <a:gd name="T46" fmla="*/ 2147483647 w 284"/>
              <a:gd name="T47" fmla="*/ 2147483647 h 264"/>
              <a:gd name="T48" fmla="*/ 2147483647 w 284"/>
              <a:gd name="T49" fmla="*/ 2147483647 h 264"/>
              <a:gd name="T50" fmla="*/ 2147483647 w 284"/>
              <a:gd name="T51" fmla="*/ 2147483647 h 264"/>
              <a:gd name="T52" fmla="*/ 2147483647 w 284"/>
              <a:gd name="T53" fmla="*/ 2147483647 h 264"/>
              <a:gd name="T54" fmla="*/ 2147483647 w 284"/>
              <a:gd name="T55" fmla="*/ 2147483647 h 264"/>
              <a:gd name="T56" fmla="*/ 2147483647 w 284"/>
              <a:gd name="T57" fmla="*/ 2147483647 h 264"/>
              <a:gd name="T58" fmla="*/ 2147483647 w 284"/>
              <a:gd name="T59" fmla="*/ 2147483647 h 26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84"/>
              <a:gd name="T91" fmla="*/ 0 h 264"/>
              <a:gd name="T92" fmla="*/ 284 w 284"/>
              <a:gd name="T93" fmla="*/ 264 h 26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84" h="264">
                <a:moveTo>
                  <a:pt x="51" y="220"/>
                </a:moveTo>
                <a:lnTo>
                  <a:pt x="40" y="213"/>
                </a:lnTo>
                <a:lnTo>
                  <a:pt x="47" y="201"/>
                </a:lnTo>
                <a:lnTo>
                  <a:pt x="32" y="192"/>
                </a:lnTo>
                <a:lnTo>
                  <a:pt x="0" y="186"/>
                </a:lnTo>
                <a:lnTo>
                  <a:pt x="0" y="155"/>
                </a:lnTo>
                <a:lnTo>
                  <a:pt x="47" y="155"/>
                </a:lnTo>
                <a:lnTo>
                  <a:pt x="58" y="112"/>
                </a:lnTo>
                <a:lnTo>
                  <a:pt x="67" y="82"/>
                </a:lnTo>
                <a:lnTo>
                  <a:pt x="116" y="29"/>
                </a:lnTo>
                <a:lnTo>
                  <a:pt x="166" y="10"/>
                </a:lnTo>
                <a:lnTo>
                  <a:pt x="197" y="27"/>
                </a:lnTo>
                <a:lnTo>
                  <a:pt x="229" y="0"/>
                </a:lnTo>
                <a:lnTo>
                  <a:pt x="264" y="0"/>
                </a:lnTo>
                <a:lnTo>
                  <a:pt x="270" y="12"/>
                </a:lnTo>
                <a:lnTo>
                  <a:pt x="283" y="20"/>
                </a:lnTo>
                <a:lnTo>
                  <a:pt x="273" y="37"/>
                </a:lnTo>
                <a:lnTo>
                  <a:pt x="280" y="59"/>
                </a:lnTo>
                <a:lnTo>
                  <a:pt x="281" y="65"/>
                </a:lnTo>
                <a:lnTo>
                  <a:pt x="267" y="74"/>
                </a:lnTo>
                <a:lnTo>
                  <a:pt x="264" y="96"/>
                </a:lnTo>
                <a:lnTo>
                  <a:pt x="280" y="120"/>
                </a:lnTo>
                <a:lnTo>
                  <a:pt x="275" y="134"/>
                </a:lnTo>
                <a:lnTo>
                  <a:pt x="254" y="159"/>
                </a:lnTo>
                <a:lnTo>
                  <a:pt x="203" y="188"/>
                </a:lnTo>
                <a:lnTo>
                  <a:pt x="168" y="198"/>
                </a:lnTo>
                <a:lnTo>
                  <a:pt x="151" y="224"/>
                </a:lnTo>
                <a:lnTo>
                  <a:pt x="55" y="263"/>
                </a:lnTo>
                <a:lnTo>
                  <a:pt x="34" y="252"/>
                </a:lnTo>
                <a:lnTo>
                  <a:pt x="51" y="22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80" name="Freeform 87"/>
          <p:cNvSpPr>
            <a:spLocks/>
          </p:cNvSpPr>
          <p:nvPr/>
        </p:nvSpPr>
        <p:spPr bwMode="auto">
          <a:xfrm>
            <a:off x="3943350" y="1960563"/>
            <a:ext cx="450850" cy="352425"/>
          </a:xfrm>
          <a:custGeom>
            <a:avLst/>
            <a:gdLst>
              <a:gd name="T0" fmla="*/ 2147483647 w 284"/>
              <a:gd name="T1" fmla="*/ 2147483647 h 222"/>
              <a:gd name="T2" fmla="*/ 2147483647 w 284"/>
              <a:gd name="T3" fmla="*/ 2147483647 h 222"/>
              <a:gd name="T4" fmla="*/ 2147483647 w 284"/>
              <a:gd name="T5" fmla="*/ 2147483647 h 222"/>
              <a:gd name="T6" fmla="*/ 2147483647 w 284"/>
              <a:gd name="T7" fmla="*/ 2147483647 h 222"/>
              <a:gd name="T8" fmla="*/ 2147483647 w 284"/>
              <a:gd name="T9" fmla="*/ 2147483647 h 222"/>
              <a:gd name="T10" fmla="*/ 2147483647 w 284"/>
              <a:gd name="T11" fmla="*/ 2147483647 h 222"/>
              <a:gd name="T12" fmla="*/ 2147483647 w 284"/>
              <a:gd name="T13" fmla="*/ 2147483647 h 222"/>
              <a:gd name="T14" fmla="*/ 2147483647 w 284"/>
              <a:gd name="T15" fmla="*/ 2147483647 h 222"/>
              <a:gd name="T16" fmla="*/ 2147483647 w 284"/>
              <a:gd name="T17" fmla="*/ 2147483647 h 222"/>
              <a:gd name="T18" fmla="*/ 2147483647 w 284"/>
              <a:gd name="T19" fmla="*/ 2147483647 h 222"/>
              <a:gd name="T20" fmla="*/ 2147483647 w 284"/>
              <a:gd name="T21" fmla="*/ 2147483647 h 222"/>
              <a:gd name="T22" fmla="*/ 2147483647 w 284"/>
              <a:gd name="T23" fmla="*/ 2147483647 h 222"/>
              <a:gd name="T24" fmla="*/ 2147483647 w 284"/>
              <a:gd name="T25" fmla="*/ 2147483647 h 222"/>
              <a:gd name="T26" fmla="*/ 2147483647 w 284"/>
              <a:gd name="T27" fmla="*/ 2147483647 h 222"/>
              <a:gd name="T28" fmla="*/ 2147483647 w 284"/>
              <a:gd name="T29" fmla="*/ 2147483647 h 222"/>
              <a:gd name="T30" fmla="*/ 2147483647 w 284"/>
              <a:gd name="T31" fmla="*/ 2147483647 h 222"/>
              <a:gd name="T32" fmla="*/ 2147483647 w 284"/>
              <a:gd name="T33" fmla="*/ 2147483647 h 222"/>
              <a:gd name="T34" fmla="*/ 2147483647 w 284"/>
              <a:gd name="T35" fmla="*/ 2147483647 h 222"/>
              <a:gd name="T36" fmla="*/ 2147483647 w 284"/>
              <a:gd name="T37" fmla="*/ 2147483647 h 222"/>
              <a:gd name="T38" fmla="*/ 2147483647 w 284"/>
              <a:gd name="T39" fmla="*/ 2147483647 h 222"/>
              <a:gd name="T40" fmla="*/ 2147483647 w 284"/>
              <a:gd name="T41" fmla="*/ 2147483647 h 222"/>
              <a:gd name="T42" fmla="*/ 2147483647 w 284"/>
              <a:gd name="T43" fmla="*/ 2147483647 h 222"/>
              <a:gd name="T44" fmla="*/ 2147483647 w 284"/>
              <a:gd name="T45" fmla="*/ 2147483647 h 222"/>
              <a:gd name="T46" fmla="*/ 0 w 284"/>
              <a:gd name="T47" fmla="*/ 2147483647 h 222"/>
              <a:gd name="T48" fmla="*/ 2147483647 w 284"/>
              <a:gd name="T49" fmla="*/ 2147483647 h 222"/>
              <a:gd name="T50" fmla="*/ 2147483647 w 284"/>
              <a:gd name="T51" fmla="*/ 2147483647 h 222"/>
              <a:gd name="T52" fmla="*/ 2147483647 w 284"/>
              <a:gd name="T53" fmla="*/ 2147483647 h 222"/>
              <a:gd name="T54" fmla="*/ 2147483647 w 284"/>
              <a:gd name="T55" fmla="*/ 0 h 22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84"/>
              <a:gd name="T85" fmla="*/ 0 h 222"/>
              <a:gd name="T86" fmla="*/ 284 w 284"/>
              <a:gd name="T87" fmla="*/ 222 h 22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84" h="222">
                <a:moveTo>
                  <a:pt x="129" y="18"/>
                </a:moveTo>
                <a:lnTo>
                  <a:pt x="118" y="50"/>
                </a:lnTo>
                <a:lnTo>
                  <a:pt x="281" y="57"/>
                </a:lnTo>
                <a:lnTo>
                  <a:pt x="283" y="90"/>
                </a:lnTo>
                <a:lnTo>
                  <a:pt x="260" y="104"/>
                </a:lnTo>
                <a:lnTo>
                  <a:pt x="231" y="88"/>
                </a:lnTo>
                <a:lnTo>
                  <a:pt x="201" y="100"/>
                </a:lnTo>
                <a:lnTo>
                  <a:pt x="194" y="109"/>
                </a:lnTo>
                <a:lnTo>
                  <a:pt x="199" y="113"/>
                </a:lnTo>
                <a:lnTo>
                  <a:pt x="205" y="117"/>
                </a:lnTo>
                <a:lnTo>
                  <a:pt x="242" y="124"/>
                </a:lnTo>
                <a:lnTo>
                  <a:pt x="256" y="138"/>
                </a:lnTo>
                <a:lnTo>
                  <a:pt x="251" y="152"/>
                </a:lnTo>
                <a:lnTo>
                  <a:pt x="245" y="158"/>
                </a:lnTo>
                <a:lnTo>
                  <a:pt x="204" y="136"/>
                </a:lnTo>
                <a:lnTo>
                  <a:pt x="183" y="194"/>
                </a:lnTo>
                <a:lnTo>
                  <a:pt x="174" y="221"/>
                </a:lnTo>
                <a:lnTo>
                  <a:pt x="157" y="208"/>
                </a:lnTo>
                <a:lnTo>
                  <a:pt x="153" y="190"/>
                </a:lnTo>
                <a:lnTo>
                  <a:pt x="71" y="151"/>
                </a:lnTo>
                <a:lnTo>
                  <a:pt x="58" y="140"/>
                </a:lnTo>
                <a:lnTo>
                  <a:pt x="53" y="123"/>
                </a:lnTo>
                <a:lnTo>
                  <a:pt x="33" y="59"/>
                </a:lnTo>
                <a:lnTo>
                  <a:pt x="0" y="81"/>
                </a:lnTo>
                <a:lnTo>
                  <a:pt x="3" y="23"/>
                </a:lnTo>
                <a:lnTo>
                  <a:pt x="33" y="9"/>
                </a:lnTo>
                <a:lnTo>
                  <a:pt x="96" y="53"/>
                </a:lnTo>
                <a:lnTo>
                  <a:pt x="109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81" name="Freeform 88"/>
          <p:cNvSpPr>
            <a:spLocks/>
          </p:cNvSpPr>
          <p:nvPr/>
        </p:nvSpPr>
        <p:spPr bwMode="auto">
          <a:xfrm>
            <a:off x="3455988" y="2155825"/>
            <a:ext cx="911225" cy="609600"/>
          </a:xfrm>
          <a:custGeom>
            <a:avLst/>
            <a:gdLst>
              <a:gd name="T0" fmla="*/ 2147483647 w 574"/>
              <a:gd name="T1" fmla="*/ 2147483647 h 384"/>
              <a:gd name="T2" fmla="*/ 2147483647 w 574"/>
              <a:gd name="T3" fmla="*/ 0 h 384"/>
              <a:gd name="T4" fmla="*/ 2147483647 w 574"/>
              <a:gd name="T5" fmla="*/ 2147483647 h 384"/>
              <a:gd name="T6" fmla="*/ 2147483647 w 574"/>
              <a:gd name="T7" fmla="*/ 2147483647 h 384"/>
              <a:gd name="T8" fmla="*/ 2147483647 w 574"/>
              <a:gd name="T9" fmla="*/ 2147483647 h 384"/>
              <a:gd name="T10" fmla="*/ 2147483647 w 574"/>
              <a:gd name="T11" fmla="*/ 2147483647 h 384"/>
              <a:gd name="T12" fmla="*/ 2147483647 w 574"/>
              <a:gd name="T13" fmla="*/ 2147483647 h 384"/>
              <a:gd name="T14" fmla="*/ 2147483647 w 574"/>
              <a:gd name="T15" fmla="*/ 2147483647 h 384"/>
              <a:gd name="T16" fmla="*/ 2147483647 w 574"/>
              <a:gd name="T17" fmla="*/ 2147483647 h 384"/>
              <a:gd name="T18" fmla="*/ 2147483647 w 574"/>
              <a:gd name="T19" fmla="*/ 2147483647 h 384"/>
              <a:gd name="T20" fmla="*/ 2147483647 w 574"/>
              <a:gd name="T21" fmla="*/ 2147483647 h 384"/>
              <a:gd name="T22" fmla="*/ 2147483647 w 574"/>
              <a:gd name="T23" fmla="*/ 2147483647 h 384"/>
              <a:gd name="T24" fmla="*/ 2147483647 w 574"/>
              <a:gd name="T25" fmla="*/ 2147483647 h 384"/>
              <a:gd name="T26" fmla="*/ 2147483647 w 574"/>
              <a:gd name="T27" fmla="*/ 2147483647 h 384"/>
              <a:gd name="T28" fmla="*/ 2147483647 w 574"/>
              <a:gd name="T29" fmla="*/ 2147483647 h 384"/>
              <a:gd name="T30" fmla="*/ 2147483647 w 574"/>
              <a:gd name="T31" fmla="*/ 2147483647 h 384"/>
              <a:gd name="T32" fmla="*/ 2147483647 w 574"/>
              <a:gd name="T33" fmla="*/ 2147483647 h 384"/>
              <a:gd name="T34" fmla="*/ 2147483647 w 574"/>
              <a:gd name="T35" fmla="*/ 2147483647 h 384"/>
              <a:gd name="T36" fmla="*/ 2147483647 w 574"/>
              <a:gd name="T37" fmla="*/ 2147483647 h 384"/>
              <a:gd name="T38" fmla="*/ 2147483647 w 574"/>
              <a:gd name="T39" fmla="*/ 2147483647 h 384"/>
              <a:gd name="T40" fmla="*/ 2147483647 w 574"/>
              <a:gd name="T41" fmla="*/ 2147483647 h 384"/>
              <a:gd name="T42" fmla="*/ 2147483647 w 574"/>
              <a:gd name="T43" fmla="*/ 2147483647 h 384"/>
              <a:gd name="T44" fmla="*/ 2147483647 w 574"/>
              <a:gd name="T45" fmla="*/ 2147483647 h 384"/>
              <a:gd name="T46" fmla="*/ 2147483647 w 574"/>
              <a:gd name="T47" fmla="*/ 2147483647 h 384"/>
              <a:gd name="T48" fmla="*/ 2147483647 w 574"/>
              <a:gd name="T49" fmla="*/ 2147483647 h 384"/>
              <a:gd name="T50" fmla="*/ 2147483647 w 574"/>
              <a:gd name="T51" fmla="*/ 2147483647 h 384"/>
              <a:gd name="T52" fmla="*/ 2147483647 w 574"/>
              <a:gd name="T53" fmla="*/ 2147483647 h 384"/>
              <a:gd name="T54" fmla="*/ 2147483647 w 574"/>
              <a:gd name="T55" fmla="*/ 2147483647 h 384"/>
              <a:gd name="T56" fmla="*/ 2147483647 w 574"/>
              <a:gd name="T57" fmla="*/ 2147483647 h 384"/>
              <a:gd name="T58" fmla="*/ 2147483647 w 574"/>
              <a:gd name="T59" fmla="*/ 2147483647 h 384"/>
              <a:gd name="T60" fmla="*/ 2147483647 w 574"/>
              <a:gd name="T61" fmla="*/ 2147483647 h 384"/>
              <a:gd name="T62" fmla="*/ 2147483647 w 574"/>
              <a:gd name="T63" fmla="*/ 2147483647 h 384"/>
              <a:gd name="T64" fmla="*/ 2147483647 w 574"/>
              <a:gd name="T65" fmla="*/ 2147483647 h 384"/>
              <a:gd name="T66" fmla="*/ 2147483647 w 574"/>
              <a:gd name="T67" fmla="*/ 2147483647 h 384"/>
              <a:gd name="T68" fmla="*/ 2147483647 w 574"/>
              <a:gd name="T69" fmla="*/ 2147483647 h 384"/>
              <a:gd name="T70" fmla="*/ 2147483647 w 574"/>
              <a:gd name="T71" fmla="*/ 2147483647 h 384"/>
              <a:gd name="T72" fmla="*/ 2147483647 w 574"/>
              <a:gd name="T73" fmla="*/ 2147483647 h 384"/>
              <a:gd name="T74" fmla="*/ 2147483647 w 574"/>
              <a:gd name="T75" fmla="*/ 2147483647 h 384"/>
              <a:gd name="T76" fmla="*/ 2147483647 w 574"/>
              <a:gd name="T77" fmla="*/ 2147483647 h 384"/>
              <a:gd name="T78" fmla="*/ 2147483647 w 574"/>
              <a:gd name="T79" fmla="*/ 2147483647 h 384"/>
              <a:gd name="T80" fmla="*/ 0 w 574"/>
              <a:gd name="T81" fmla="*/ 2147483647 h 384"/>
              <a:gd name="T82" fmla="*/ 2147483647 w 574"/>
              <a:gd name="T83" fmla="*/ 2147483647 h 384"/>
              <a:gd name="T84" fmla="*/ 2147483647 w 574"/>
              <a:gd name="T85" fmla="*/ 2147483647 h 384"/>
              <a:gd name="T86" fmla="*/ 2147483647 w 574"/>
              <a:gd name="T87" fmla="*/ 2147483647 h 384"/>
              <a:gd name="T88" fmla="*/ 2147483647 w 574"/>
              <a:gd name="T89" fmla="*/ 2147483647 h 384"/>
              <a:gd name="T90" fmla="*/ 2147483647 w 574"/>
              <a:gd name="T91" fmla="*/ 2147483647 h 384"/>
              <a:gd name="T92" fmla="*/ 2147483647 w 574"/>
              <a:gd name="T93" fmla="*/ 2147483647 h 38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74"/>
              <a:gd name="T142" fmla="*/ 0 h 384"/>
              <a:gd name="T143" fmla="*/ 574 w 574"/>
              <a:gd name="T144" fmla="*/ 384 h 38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74" h="384">
                <a:moveTo>
                  <a:pt x="269" y="86"/>
                </a:moveTo>
                <a:lnTo>
                  <a:pt x="360" y="0"/>
                </a:lnTo>
                <a:lnTo>
                  <a:pt x="365" y="17"/>
                </a:lnTo>
                <a:lnTo>
                  <a:pt x="378" y="28"/>
                </a:lnTo>
                <a:lnTo>
                  <a:pt x="460" y="67"/>
                </a:lnTo>
                <a:lnTo>
                  <a:pt x="464" y="85"/>
                </a:lnTo>
                <a:lnTo>
                  <a:pt x="481" y="98"/>
                </a:lnTo>
                <a:lnTo>
                  <a:pt x="490" y="71"/>
                </a:lnTo>
                <a:lnTo>
                  <a:pt x="502" y="115"/>
                </a:lnTo>
                <a:lnTo>
                  <a:pt x="526" y="86"/>
                </a:lnTo>
                <a:lnTo>
                  <a:pt x="545" y="97"/>
                </a:lnTo>
                <a:lnTo>
                  <a:pt x="536" y="118"/>
                </a:lnTo>
                <a:lnTo>
                  <a:pt x="557" y="140"/>
                </a:lnTo>
                <a:lnTo>
                  <a:pt x="545" y="167"/>
                </a:lnTo>
                <a:lnTo>
                  <a:pt x="573" y="198"/>
                </a:lnTo>
                <a:lnTo>
                  <a:pt x="565" y="213"/>
                </a:lnTo>
                <a:lnTo>
                  <a:pt x="528" y="208"/>
                </a:lnTo>
                <a:lnTo>
                  <a:pt x="528" y="228"/>
                </a:lnTo>
                <a:lnTo>
                  <a:pt x="493" y="228"/>
                </a:lnTo>
                <a:lnTo>
                  <a:pt x="461" y="255"/>
                </a:lnTo>
                <a:lnTo>
                  <a:pt x="430" y="238"/>
                </a:lnTo>
                <a:lnTo>
                  <a:pt x="380" y="257"/>
                </a:lnTo>
                <a:lnTo>
                  <a:pt x="331" y="310"/>
                </a:lnTo>
                <a:lnTo>
                  <a:pt x="322" y="340"/>
                </a:lnTo>
                <a:lnTo>
                  <a:pt x="311" y="383"/>
                </a:lnTo>
                <a:lnTo>
                  <a:pt x="264" y="383"/>
                </a:lnTo>
                <a:lnTo>
                  <a:pt x="294" y="354"/>
                </a:lnTo>
                <a:lnTo>
                  <a:pt x="284" y="318"/>
                </a:lnTo>
                <a:lnTo>
                  <a:pt x="249" y="294"/>
                </a:lnTo>
                <a:lnTo>
                  <a:pt x="212" y="232"/>
                </a:lnTo>
                <a:lnTo>
                  <a:pt x="177" y="235"/>
                </a:lnTo>
                <a:lnTo>
                  <a:pt x="150" y="274"/>
                </a:lnTo>
                <a:lnTo>
                  <a:pt x="116" y="266"/>
                </a:lnTo>
                <a:lnTo>
                  <a:pt x="96" y="258"/>
                </a:lnTo>
                <a:lnTo>
                  <a:pt x="90" y="237"/>
                </a:lnTo>
                <a:lnTo>
                  <a:pt x="38" y="251"/>
                </a:lnTo>
                <a:lnTo>
                  <a:pt x="14" y="220"/>
                </a:lnTo>
                <a:lnTo>
                  <a:pt x="24" y="191"/>
                </a:lnTo>
                <a:lnTo>
                  <a:pt x="20" y="150"/>
                </a:lnTo>
                <a:lnTo>
                  <a:pt x="6" y="143"/>
                </a:lnTo>
                <a:lnTo>
                  <a:pt x="0" y="71"/>
                </a:lnTo>
                <a:lnTo>
                  <a:pt x="36" y="80"/>
                </a:lnTo>
                <a:lnTo>
                  <a:pt x="63" y="109"/>
                </a:lnTo>
                <a:lnTo>
                  <a:pt x="114" y="110"/>
                </a:lnTo>
                <a:lnTo>
                  <a:pt x="172" y="79"/>
                </a:lnTo>
                <a:lnTo>
                  <a:pt x="188" y="56"/>
                </a:lnTo>
                <a:lnTo>
                  <a:pt x="269" y="8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82" name="Freeform 89"/>
          <p:cNvSpPr>
            <a:spLocks/>
          </p:cNvSpPr>
          <p:nvPr/>
        </p:nvSpPr>
        <p:spPr bwMode="auto">
          <a:xfrm>
            <a:off x="1647825" y="2679700"/>
            <a:ext cx="766763" cy="700088"/>
          </a:xfrm>
          <a:custGeom>
            <a:avLst/>
            <a:gdLst>
              <a:gd name="T0" fmla="*/ 2147483647 w 483"/>
              <a:gd name="T1" fmla="*/ 0 h 441"/>
              <a:gd name="T2" fmla="*/ 2147483647 w 483"/>
              <a:gd name="T3" fmla="*/ 2147483647 h 441"/>
              <a:gd name="T4" fmla="*/ 2147483647 w 483"/>
              <a:gd name="T5" fmla="*/ 2147483647 h 441"/>
              <a:gd name="T6" fmla="*/ 2147483647 w 483"/>
              <a:gd name="T7" fmla="*/ 2147483647 h 441"/>
              <a:gd name="T8" fmla="*/ 2147483647 w 483"/>
              <a:gd name="T9" fmla="*/ 2147483647 h 441"/>
              <a:gd name="T10" fmla="*/ 2147483647 w 483"/>
              <a:gd name="T11" fmla="*/ 2147483647 h 441"/>
              <a:gd name="T12" fmla="*/ 2147483647 w 483"/>
              <a:gd name="T13" fmla="*/ 2147483647 h 441"/>
              <a:gd name="T14" fmla="*/ 2147483647 w 483"/>
              <a:gd name="T15" fmla="*/ 2147483647 h 441"/>
              <a:gd name="T16" fmla="*/ 2147483647 w 483"/>
              <a:gd name="T17" fmla="*/ 2147483647 h 441"/>
              <a:gd name="T18" fmla="*/ 2147483647 w 483"/>
              <a:gd name="T19" fmla="*/ 2147483647 h 441"/>
              <a:gd name="T20" fmla="*/ 2147483647 w 483"/>
              <a:gd name="T21" fmla="*/ 2147483647 h 441"/>
              <a:gd name="T22" fmla="*/ 2147483647 w 483"/>
              <a:gd name="T23" fmla="*/ 2147483647 h 441"/>
              <a:gd name="T24" fmla="*/ 2147483647 w 483"/>
              <a:gd name="T25" fmla="*/ 2147483647 h 441"/>
              <a:gd name="T26" fmla="*/ 2147483647 w 483"/>
              <a:gd name="T27" fmla="*/ 2147483647 h 441"/>
              <a:gd name="T28" fmla="*/ 2147483647 w 483"/>
              <a:gd name="T29" fmla="*/ 2147483647 h 441"/>
              <a:gd name="T30" fmla="*/ 2147483647 w 483"/>
              <a:gd name="T31" fmla="*/ 2147483647 h 441"/>
              <a:gd name="T32" fmla="*/ 2147483647 w 483"/>
              <a:gd name="T33" fmla="*/ 2147483647 h 441"/>
              <a:gd name="T34" fmla="*/ 2147483647 w 483"/>
              <a:gd name="T35" fmla="*/ 2147483647 h 441"/>
              <a:gd name="T36" fmla="*/ 0 w 483"/>
              <a:gd name="T37" fmla="*/ 2147483647 h 441"/>
              <a:gd name="T38" fmla="*/ 2147483647 w 483"/>
              <a:gd name="T39" fmla="*/ 2147483647 h 441"/>
              <a:gd name="T40" fmla="*/ 2147483647 w 483"/>
              <a:gd name="T41" fmla="*/ 2147483647 h 441"/>
              <a:gd name="T42" fmla="*/ 2147483647 w 483"/>
              <a:gd name="T43" fmla="*/ 2147483647 h 441"/>
              <a:gd name="T44" fmla="*/ 2147483647 w 483"/>
              <a:gd name="T45" fmla="*/ 2147483647 h 441"/>
              <a:gd name="T46" fmla="*/ 2147483647 w 483"/>
              <a:gd name="T47" fmla="*/ 2147483647 h 441"/>
              <a:gd name="T48" fmla="*/ 2147483647 w 483"/>
              <a:gd name="T49" fmla="*/ 0 h 44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83"/>
              <a:gd name="T76" fmla="*/ 0 h 441"/>
              <a:gd name="T77" fmla="*/ 483 w 483"/>
              <a:gd name="T78" fmla="*/ 441 h 44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83" h="441">
                <a:moveTo>
                  <a:pt x="351" y="0"/>
                </a:moveTo>
                <a:lnTo>
                  <a:pt x="392" y="69"/>
                </a:lnTo>
                <a:lnTo>
                  <a:pt x="447" y="82"/>
                </a:lnTo>
                <a:lnTo>
                  <a:pt x="440" y="113"/>
                </a:lnTo>
                <a:lnTo>
                  <a:pt x="482" y="139"/>
                </a:lnTo>
                <a:lnTo>
                  <a:pt x="450" y="158"/>
                </a:lnTo>
                <a:lnTo>
                  <a:pt x="460" y="197"/>
                </a:lnTo>
                <a:lnTo>
                  <a:pt x="433" y="236"/>
                </a:lnTo>
                <a:lnTo>
                  <a:pt x="453" y="272"/>
                </a:lnTo>
                <a:lnTo>
                  <a:pt x="425" y="298"/>
                </a:lnTo>
                <a:lnTo>
                  <a:pt x="405" y="331"/>
                </a:lnTo>
                <a:lnTo>
                  <a:pt x="378" y="344"/>
                </a:lnTo>
                <a:lnTo>
                  <a:pt x="356" y="372"/>
                </a:lnTo>
                <a:lnTo>
                  <a:pt x="229" y="412"/>
                </a:lnTo>
                <a:lnTo>
                  <a:pt x="219" y="374"/>
                </a:lnTo>
                <a:lnTo>
                  <a:pt x="176" y="369"/>
                </a:lnTo>
                <a:lnTo>
                  <a:pt x="111" y="440"/>
                </a:lnTo>
                <a:lnTo>
                  <a:pt x="30" y="422"/>
                </a:lnTo>
                <a:lnTo>
                  <a:pt x="0" y="336"/>
                </a:lnTo>
                <a:lnTo>
                  <a:pt x="32" y="204"/>
                </a:lnTo>
                <a:lnTo>
                  <a:pt x="74" y="204"/>
                </a:lnTo>
                <a:lnTo>
                  <a:pt x="74" y="84"/>
                </a:lnTo>
                <a:lnTo>
                  <a:pt x="215" y="18"/>
                </a:lnTo>
                <a:lnTo>
                  <a:pt x="238" y="41"/>
                </a:lnTo>
                <a:lnTo>
                  <a:pt x="35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83" name="Freeform 90"/>
          <p:cNvSpPr>
            <a:spLocks/>
          </p:cNvSpPr>
          <p:nvPr/>
        </p:nvSpPr>
        <p:spPr bwMode="auto">
          <a:xfrm>
            <a:off x="1466850" y="3205163"/>
            <a:ext cx="825500" cy="950912"/>
          </a:xfrm>
          <a:custGeom>
            <a:avLst/>
            <a:gdLst>
              <a:gd name="T0" fmla="*/ 2147483647 w 520"/>
              <a:gd name="T1" fmla="*/ 2147483647 h 599"/>
              <a:gd name="T2" fmla="*/ 2147483647 w 520"/>
              <a:gd name="T3" fmla="*/ 2147483647 h 599"/>
              <a:gd name="T4" fmla="*/ 2147483647 w 520"/>
              <a:gd name="T5" fmla="*/ 2147483647 h 599"/>
              <a:gd name="T6" fmla="*/ 2147483647 w 520"/>
              <a:gd name="T7" fmla="*/ 2147483647 h 599"/>
              <a:gd name="T8" fmla="*/ 2147483647 w 520"/>
              <a:gd name="T9" fmla="*/ 2147483647 h 599"/>
              <a:gd name="T10" fmla="*/ 2147483647 w 520"/>
              <a:gd name="T11" fmla="*/ 2147483647 h 599"/>
              <a:gd name="T12" fmla="*/ 2147483647 w 520"/>
              <a:gd name="T13" fmla="*/ 2147483647 h 599"/>
              <a:gd name="T14" fmla="*/ 2147483647 w 520"/>
              <a:gd name="T15" fmla="*/ 2147483647 h 599"/>
              <a:gd name="T16" fmla="*/ 2147483647 w 520"/>
              <a:gd name="T17" fmla="*/ 0 h 599"/>
              <a:gd name="T18" fmla="*/ 2147483647 w 520"/>
              <a:gd name="T19" fmla="*/ 2147483647 h 599"/>
              <a:gd name="T20" fmla="*/ 2147483647 w 520"/>
              <a:gd name="T21" fmla="*/ 2147483647 h 599"/>
              <a:gd name="T22" fmla="*/ 2147483647 w 520"/>
              <a:gd name="T23" fmla="*/ 2147483647 h 599"/>
              <a:gd name="T24" fmla="*/ 2147483647 w 520"/>
              <a:gd name="T25" fmla="*/ 2147483647 h 599"/>
              <a:gd name="T26" fmla="*/ 2147483647 w 520"/>
              <a:gd name="T27" fmla="*/ 2147483647 h 599"/>
              <a:gd name="T28" fmla="*/ 2147483647 w 520"/>
              <a:gd name="T29" fmla="*/ 2147483647 h 599"/>
              <a:gd name="T30" fmla="*/ 2147483647 w 520"/>
              <a:gd name="T31" fmla="*/ 2147483647 h 599"/>
              <a:gd name="T32" fmla="*/ 2147483647 w 520"/>
              <a:gd name="T33" fmla="*/ 2147483647 h 599"/>
              <a:gd name="T34" fmla="*/ 2147483647 w 520"/>
              <a:gd name="T35" fmla="*/ 2147483647 h 599"/>
              <a:gd name="T36" fmla="*/ 2147483647 w 520"/>
              <a:gd name="T37" fmla="*/ 2147483647 h 599"/>
              <a:gd name="T38" fmla="*/ 2147483647 w 520"/>
              <a:gd name="T39" fmla="*/ 2147483647 h 599"/>
              <a:gd name="T40" fmla="*/ 2147483647 w 520"/>
              <a:gd name="T41" fmla="*/ 2147483647 h 599"/>
              <a:gd name="T42" fmla="*/ 2147483647 w 520"/>
              <a:gd name="T43" fmla="*/ 2147483647 h 599"/>
              <a:gd name="T44" fmla="*/ 2147483647 w 520"/>
              <a:gd name="T45" fmla="*/ 2147483647 h 599"/>
              <a:gd name="T46" fmla="*/ 2147483647 w 520"/>
              <a:gd name="T47" fmla="*/ 2147483647 h 599"/>
              <a:gd name="T48" fmla="*/ 2147483647 w 520"/>
              <a:gd name="T49" fmla="*/ 2147483647 h 599"/>
              <a:gd name="T50" fmla="*/ 2147483647 w 520"/>
              <a:gd name="T51" fmla="*/ 2147483647 h 599"/>
              <a:gd name="T52" fmla="*/ 2147483647 w 520"/>
              <a:gd name="T53" fmla="*/ 2147483647 h 599"/>
              <a:gd name="T54" fmla="*/ 2147483647 w 520"/>
              <a:gd name="T55" fmla="*/ 2147483647 h 599"/>
              <a:gd name="T56" fmla="*/ 2147483647 w 520"/>
              <a:gd name="T57" fmla="*/ 2147483647 h 599"/>
              <a:gd name="T58" fmla="*/ 2147483647 w 520"/>
              <a:gd name="T59" fmla="*/ 2147483647 h 599"/>
              <a:gd name="T60" fmla="*/ 2147483647 w 520"/>
              <a:gd name="T61" fmla="*/ 2147483647 h 599"/>
              <a:gd name="T62" fmla="*/ 2147483647 w 520"/>
              <a:gd name="T63" fmla="*/ 2147483647 h 599"/>
              <a:gd name="T64" fmla="*/ 0 w 520"/>
              <a:gd name="T65" fmla="*/ 2147483647 h 599"/>
              <a:gd name="T66" fmla="*/ 2147483647 w 520"/>
              <a:gd name="T67" fmla="*/ 2147483647 h 59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20"/>
              <a:gd name="T103" fmla="*/ 0 h 599"/>
              <a:gd name="T104" fmla="*/ 520 w 520"/>
              <a:gd name="T105" fmla="*/ 599 h 59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20" h="599">
                <a:moveTo>
                  <a:pt x="114" y="5"/>
                </a:moveTo>
                <a:lnTo>
                  <a:pt x="144" y="91"/>
                </a:lnTo>
                <a:lnTo>
                  <a:pt x="225" y="109"/>
                </a:lnTo>
                <a:lnTo>
                  <a:pt x="290" y="38"/>
                </a:lnTo>
                <a:lnTo>
                  <a:pt x="333" y="43"/>
                </a:lnTo>
                <a:lnTo>
                  <a:pt x="343" y="81"/>
                </a:lnTo>
                <a:lnTo>
                  <a:pt x="470" y="41"/>
                </a:lnTo>
                <a:lnTo>
                  <a:pt x="492" y="13"/>
                </a:lnTo>
                <a:lnTo>
                  <a:pt x="519" y="0"/>
                </a:lnTo>
                <a:lnTo>
                  <a:pt x="511" y="39"/>
                </a:lnTo>
                <a:lnTo>
                  <a:pt x="482" y="68"/>
                </a:lnTo>
                <a:lnTo>
                  <a:pt x="495" y="155"/>
                </a:lnTo>
                <a:lnTo>
                  <a:pt x="511" y="165"/>
                </a:lnTo>
                <a:lnTo>
                  <a:pt x="493" y="198"/>
                </a:lnTo>
                <a:lnTo>
                  <a:pt x="506" y="236"/>
                </a:lnTo>
                <a:lnTo>
                  <a:pt x="423" y="302"/>
                </a:lnTo>
                <a:lnTo>
                  <a:pt x="456" y="336"/>
                </a:lnTo>
                <a:lnTo>
                  <a:pt x="445" y="348"/>
                </a:lnTo>
                <a:lnTo>
                  <a:pt x="463" y="352"/>
                </a:lnTo>
                <a:lnTo>
                  <a:pt x="447" y="384"/>
                </a:lnTo>
                <a:lnTo>
                  <a:pt x="413" y="403"/>
                </a:lnTo>
                <a:lnTo>
                  <a:pt x="436" y="428"/>
                </a:lnTo>
                <a:lnTo>
                  <a:pt x="404" y="446"/>
                </a:lnTo>
                <a:lnTo>
                  <a:pt x="391" y="464"/>
                </a:lnTo>
                <a:lnTo>
                  <a:pt x="400" y="518"/>
                </a:lnTo>
                <a:lnTo>
                  <a:pt x="377" y="560"/>
                </a:lnTo>
                <a:lnTo>
                  <a:pt x="339" y="598"/>
                </a:lnTo>
                <a:lnTo>
                  <a:pt x="262" y="569"/>
                </a:lnTo>
                <a:lnTo>
                  <a:pt x="253" y="519"/>
                </a:lnTo>
                <a:lnTo>
                  <a:pt x="182" y="464"/>
                </a:lnTo>
                <a:lnTo>
                  <a:pt x="113" y="250"/>
                </a:lnTo>
                <a:lnTo>
                  <a:pt x="66" y="241"/>
                </a:lnTo>
                <a:lnTo>
                  <a:pt x="0" y="92"/>
                </a:lnTo>
                <a:lnTo>
                  <a:pt x="114" y="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84" name="Freeform 91" descr="Diagonal weit nach oben"/>
          <p:cNvSpPr>
            <a:spLocks/>
          </p:cNvSpPr>
          <p:nvPr/>
        </p:nvSpPr>
        <p:spPr bwMode="auto">
          <a:xfrm>
            <a:off x="360363" y="4787900"/>
            <a:ext cx="101600" cy="315913"/>
          </a:xfrm>
          <a:custGeom>
            <a:avLst/>
            <a:gdLst>
              <a:gd name="T0" fmla="*/ 2147483647 w 64"/>
              <a:gd name="T1" fmla="*/ 2147483647 h 199"/>
              <a:gd name="T2" fmla="*/ 0 w 64"/>
              <a:gd name="T3" fmla="*/ 2147483647 h 199"/>
              <a:gd name="T4" fmla="*/ 2147483647 w 64"/>
              <a:gd name="T5" fmla="*/ 2147483647 h 199"/>
              <a:gd name="T6" fmla="*/ 2147483647 w 64"/>
              <a:gd name="T7" fmla="*/ 0 h 199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199"/>
              <a:gd name="T14" fmla="*/ 64 w 64"/>
              <a:gd name="T15" fmla="*/ 199 h 1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199">
                <a:moveTo>
                  <a:pt x="11" y="198"/>
                </a:moveTo>
                <a:lnTo>
                  <a:pt x="0" y="26"/>
                </a:lnTo>
                <a:lnTo>
                  <a:pt x="34" y="30"/>
                </a:lnTo>
                <a:lnTo>
                  <a:pt x="63" y="0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85" name="Freeform 92" descr="Diagonal weit nach oben"/>
          <p:cNvSpPr>
            <a:spLocks/>
          </p:cNvSpPr>
          <p:nvPr/>
        </p:nvSpPr>
        <p:spPr bwMode="auto">
          <a:xfrm>
            <a:off x="377825" y="4773613"/>
            <a:ext cx="244475" cy="338137"/>
          </a:xfrm>
          <a:custGeom>
            <a:avLst/>
            <a:gdLst>
              <a:gd name="T0" fmla="*/ 2147483647 w 154"/>
              <a:gd name="T1" fmla="*/ 2147483647 h 213"/>
              <a:gd name="T2" fmla="*/ 2147483647 w 154"/>
              <a:gd name="T3" fmla="*/ 2147483647 h 213"/>
              <a:gd name="T4" fmla="*/ 2147483647 w 154"/>
              <a:gd name="T5" fmla="*/ 0 h 213"/>
              <a:gd name="T6" fmla="*/ 2147483647 w 154"/>
              <a:gd name="T7" fmla="*/ 2147483647 h 213"/>
              <a:gd name="T8" fmla="*/ 2147483647 w 154"/>
              <a:gd name="T9" fmla="*/ 2147483647 h 213"/>
              <a:gd name="T10" fmla="*/ 2147483647 w 154"/>
              <a:gd name="T11" fmla="*/ 2147483647 h 213"/>
              <a:gd name="T12" fmla="*/ 2147483647 w 154"/>
              <a:gd name="T13" fmla="*/ 2147483647 h 213"/>
              <a:gd name="T14" fmla="*/ 2147483647 w 154"/>
              <a:gd name="T15" fmla="*/ 2147483647 h 213"/>
              <a:gd name="T16" fmla="*/ 2147483647 w 154"/>
              <a:gd name="T17" fmla="*/ 2147483647 h 213"/>
              <a:gd name="T18" fmla="*/ 2147483647 w 154"/>
              <a:gd name="T19" fmla="*/ 2147483647 h 213"/>
              <a:gd name="T20" fmla="*/ 2147483647 w 154"/>
              <a:gd name="T21" fmla="*/ 2147483647 h 213"/>
              <a:gd name="T22" fmla="*/ 2147483647 w 154"/>
              <a:gd name="T23" fmla="*/ 2147483647 h 213"/>
              <a:gd name="T24" fmla="*/ 2147483647 w 154"/>
              <a:gd name="T25" fmla="*/ 2147483647 h 213"/>
              <a:gd name="T26" fmla="*/ 0 w 154"/>
              <a:gd name="T27" fmla="*/ 2147483647 h 21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4"/>
              <a:gd name="T43" fmla="*/ 0 h 213"/>
              <a:gd name="T44" fmla="*/ 154 w 154"/>
              <a:gd name="T45" fmla="*/ 213 h 21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4" h="213">
                <a:moveTo>
                  <a:pt x="55" y="5"/>
                </a:moveTo>
                <a:lnTo>
                  <a:pt x="61" y="1"/>
                </a:lnTo>
                <a:lnTo>
                  <a:pt x="73" y="0"/>
                </a:lnTo>
                <a:lnTo>
                  <a:pt x="93" y="13"/>
                </a:lnTo>
                <a:lnTo>
                  <a:pt x="149" y="23"/>
                </a:lnTo>
                <a:lnTo>
                  <a:pt x="153" y="45"/>
                </a:lnTo>
                <a:lnTo>
                  <a:pt x="152" y="71"/>
                </a:lnTo>
                <a:lnTo>
                  <a:pt x="127" y="80"/>
                </a:lnTo>
                <a:lnTo>
                  <a:pt x="141" y="90"/>
                </a:lnTo>
                <a:lnTo>
                  <a:pt x="100" y="143"/>
                </a:lnTo>
                <a:lnTo>
                  <a:pt x="97" y="138"/>
                </a:lnTo>
                <a:lnTo>
                  <a:pt x="65" y="161"/>
                </a:lnTo>
                <a:lnTo>
                  <a:pt x="53" y="212"/>
                </a:lnTo>
                <a:lnTo>
                  <a:pt x="0" y="207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86" name="Freeform 94"/>
          <p:cNvSpPr>
            <a:spLocks/>
          </p:cNvSpPr>
          <p:nvPr/>
        </p:nvSpPr>
        <p:spPr bwMode="auto">
          <a:xfrm>
            <a:off x="4243388" y="1935163"/>
            <a:ext cx="42862" cy="39687"/>
          </a:xfrm>
          <a:custGeom>
            <a:avLst/>
            <a:gdLst>
              <a:gd name="T0" fmla="*/ 2147483647 w 27"/>
              <a:gd name="T1" fmla="*/ 2147483647 h 25"/>
              <a:gd name="T2" fmla="*/ 0 w 27"/>
              <a:gd name="T3" fmla="*/ 0 h 25"/>
              <a:gd name="T4" fmla="*/ 2147483647 w 27"/>
              <a:gd name="T5" fmla="*/ 0 h 25"/>
              <a:gd name="T6" fmla="*/ 2147483647 w 27"/>
              <a:gd name="T7" fmla="*/ 2147483647 h 25"/>
              <a:gd name="T8" fmla="*/ 2147483647 w 27"/>
              <a:gd name="T9" fmla="*/ 2147483647 h 25"/>
              <a:gd name="T10" fmla="*/ 2147483647 w 27"/>
              <a:gd name="T11" fmla="*/ 2147483647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"/>
              <a:gd name="T19" fmla="*/ 0 h 25"/>
              <a:gd name="T20" fmla="*/ 27 w 27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" h="25">
                <a:moveTo>
                  <a:pt x="6" y="17"/>
                </a:moveTo>
                <a:lnTo>
                  <a:pt x="0" y="0"/>
                </a:lnTo>
                <a:lnTo>
                  <a:pt x="15" y="0"/>
                </a:lnTo>
                <a:lnTo>
                  <a:pt x="26" y="10"/>
                </a:lnTo>
                <a:lnTo>
                  <a:pt x="22" y="24"/>
                </a:lnTo>
                <a:lnTo>
                  <a:pt x="6" y="1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87" name="Freeform 97"/>
          <p:cNvSpPr>
            <a:spLocks/>
          </p:cNvSpPr>
          <p:nvPr/>
        </p:nvSpPr>
        <p:spPr bwMode="auto">
          <a:xfrm>
            <a:off x="3846513" y="2528888"/>
            <a:ext cx="982662" cy="600075"/>
          </a:xfrm>
          <a:custGeom>
            <a:avLst/>
            <a:gdLst>
              <a:gd name="T0" fmla="*/ 2147483647 w 619"/>
              <a:gd name="T1" fmla="*/ 2147483647 h 378"/>
              <a:gd name="T2" fmla="*/ 2147483647 w 619"/>
              <a:gd name="T3" fmla="*/ 2147483647 h 378"/>
              <a:gd name="T4" fmla="*/ 0 w 619"/>
              <a:gd name="T5" fmla="*/ 2147483647 h 378"/>
              <a:gd name="T6" fmla="*/ 2147483647 w 619"/>
              <a:gd name="T7" fmla="*/ 2147483647 h 378"/>
              <a:gd name="T8" fmla="*/ 2147483647 w 619"/>
              <a:gd name="T9" fmla="*/ 2147483647 h 378"/>
              <a:gd name="T10" fmla="*/ 2147483647 w 619"/>
              <a:gd name="T11" fmla="*/ 2147483647 h 378"/>
              <a:gd name="T12" fmla="*/ 2147483647 w 619"/>
              <a:gd name="T13" fmla="*/ 2147483647 h 378"/>
              <a:gd name="T14" fmla="*/ 2147483647 w 619"/>
              <a:gd name="T15" fmla="*/ 2147483647 h 378"/>
              <a:gd name="T16" fmla="*/ 2147483647 w 619"/>
              <a:gd name="T17" fmla="*/ 2147483647 h 378"/>
              <a:gd name="T18" fmla="*/ 2147483647 w 619"/>
              <a:gd name="T19" fmla="*/ 2147483647 h 378"/>
              <a:gd name="T20" fmla="*/ 2147483647 w 619"/>
              <a:gd name="T21" fmla="*/ 2147483647 h 378"/>
              <a:gd name="T22" fmla="*/ 2147483647 w 619"/>
              <a:gd name="T23" fmla="*/ 2147483647 h 378"/>
              <a:gd name="T24" fmla="*/ 2147483647 w 619"/>
              <a:gd name="T25" fmla="*/ 2147483647 h 378"/>
              <a:gd name="T26" fmla="*/ 2147483647 w 619"/>
              <a:gd name="T27" fmla="*/ 2147483647 h 378"/>
              <a:gd name="T28" fmla="*/ 2147483647 w 619"/>
              <a:gd name="T29" fmla="*/ 2147483647 h 378"/>
              <a:gd name="T30" fmla="*/ 2147483647 w 619"/>
              <a:gd name="T31" fmla="*/ 2147483647 h 378"/>
              <a:gd name="T32" fmla="*/ 2147483647 w 619"/>
              <a:gd name="T33" fmla="*/ 2147483647 h 378"/>
              <a:gd name="T34" fmla="*/ 2147483647 w 619"/>
              <a:gd name="T35" fmla="*/ 2147483647 h 378"/>
              <a:gd name="T36" fmla="*/ 2147483647 w 619"/>
              <a:gd name="T37" fmla="*/ 2147483647 h 378"/>
              <a:gd name="T38" fmla="*/ 2147483647 w 619"/>
              <a:gd name="T39" fmla="*/ 2147483647 h 378"/>
              <a:gd name="T40" fmla="*/ 2147483647 w 619"/>
              <a:gd name="T41" fmla="*/ 2147483647 h 378"/>
              <a:gd name="T42" fmla="*/ 2147483647 w 619"/>
              <a:gd name="T43" fmla="*/ 2147483647 h 378"/>
              <a:gd name="T44" fmla="*/ 2147483647 w 619"/>
              <a:gd name="T45" fmla="*/ 2147483647 h 378"/>
              <a:gd name="T46" fmla="*/ 2147483647 w 619"/>
              <a:gd name="T47" fmla="*/ 0 h 378"/>
              <a:gd name="T48" fmla="*/ 2147483647 w 619"/>
              <a:gd name="T49" fmla="*/ 2147483647 h 378"/>
              <a:gd name="T50" fmla="*/ 2147483647 w 619"/>
              <a:gd name="T51" fmla="*/ 2147483647 h 378"/>
              <a:gd name="T52" fmla="*/ 2147483647 w 619"/>
              <a:gd name="T53" fmla="*/ 2147483647 h 378"/>
              <a:gd name="T54" fmla="*/ 2147483647 w 619"/>
              <a:gd name="T55" fmla="*/ 2147483647 h 378"/>
              <a:gd name="T56" fmla="*/ 2147483647 w 619"/>
              <a:gd name="T57" fmla="*/ 2147483647 h 378"/>
              <a:gd name="T58" fmla="*/ 2147483647 w 619"/>
              <a:gd name="T59" fmla="*/ 2147483647 h 378"/>
              <a:gd name="T60" fmla="*/ 2147483647 w 619"/>
              <a:gd name="T61" fmla="*/ 2147483647 h 378"/>
              <a:gd name="T62" fmla="*/ 2147483647 w 619"/>
              <a:gd name="T63" fmla="*/ 2147483647 h 378"/>
              <a:gd name="T64" fmla="*/ 2147483647 w 619"/>
              <a:gd name="T65" fmla="*/ 2147483647 h 378"/>
              <a:gd name="T66" fmla="*/ 2147483647 w 619"/>
              <a:gd name="T67" fmla="*/ 2147483647 h 378"/>
              <a:gd name="T68" fmla="*/ 2147483647 w 619"/>
              <a:gd name="T69" fmla="*/ 2147483647 h 378"/>
              <a:gd name="T70" fmla="*/ 2147483647 w 619"/>
              <a:gd name="T71" fmla="*/ 2147483647 h 378"/>
              <a:gd name="T72" fmla="*/ 2147483647 w 619"/>
              <a:gd name="T73" fmla="*/ 2147483647 h 378"/>
              <a:gd name="T74" fmla="*/ 2147483647 w 619"/>
              <a:gd name="T75" fmla="*/ 2147483647 h 378"/>
              <a:gd name="T76" fmla="*/ 2147483647 w 619"/>
              <a:gd name="T77" fmla="*/ 2147483647 h 378"/>
              <a:gd name="T78" fmla="*/ 2147483647 w 619"/>
              <a:gd name="T79" fmla="*/ 2147483647 h 378"/>
              <a:gd name="T80" fmla="*/ 2147483647 w 619"/>
              <a:gd name="T81" fmla="*/ 2147483647 h 378"/>
              <a:gd name="T82" fmla="*/ 2147483647 w 619"/>
              <a:gd name="T83" fmla="*/ 2147483647 h 378"/>
              <a:gd name="T84" fmla="*/ 2147483647 w 619"/>
              <a:gd name="T85" fmla="*/ 2147483647 h 378"/>
              <a:gd name="T86" fmla="*/ 2147483647 w 619"/>
              <a:gd name="T87" fmla="*/ 2147483647 h 378"/>
              <a:gd name="T88" fmla="*/ 2147483647 w 619"/>
              <a:gd name="T89" fmla="*/ 2147483647 h 378"/>
              <a:gd name="T90" fmla="*/ 2147483647 w 619"/>
              <a:gd name="T91" fmla="*/ 2147483647 h 378"/>
              <a:gd name="T92" fmla="*/ 2147483647 w 619"/>
              <a:gd name="T93" fmla="*/ 2147483647 h 378"/>
              <a:gd name="T94" fmla="*/ 2147483647 w 619"/>
              <a:gd name="T95" fmla="*/ 2147483647 h 378"/>
              <a:gd name="T96" fmla="*/ 2147483647 w 619"/>
              <a:gd name="T97" fmla="*/ 2147483647 h 37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19"/>
              <a:gd name="T148" fmla="*/ 0 h 378"/>
              <a:gd name="T149" fmla="*/ 619 w 619"/>
              <a:gd name="T150" fmla="*/ 378 h 37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19" h="378">
                <a:moveTo>
                  <a:pt x="12" y="367"/>
                </a:moveTo>
                <a:lnTo>
                  <a:pt x="24" y="352"/>
                </a:lnTo>
                <a:lnTo>
                  <a:pt x="0" y="332"/>
                </a:lnTo>
                <a:lnTo>
                  <a:pt x="6" y="298"/>
                </a:lnTo>
                <a:lnTo>
                  <a:pt x="16" y="227"/>
                </a:lnTo>
                <a:lnTo>
                  <a:pt x="53" y="202"/>
                </a:lnTo>
                <a:lnTo>
                  <a:pt x="58" y="206"/>
                </a:lnTo>
                <a:lnTo>
                  <a:pt x="69" y="213"/>
                </a:lnTo>
                <a:lnTo>
                  <a:pt x="52" y="245"/>
                </a:lnTo>
                <a:lnTo>
                  <a:pt x="73" y="256"/>
                </a:lnTo>
                <a:lnTo>
                  <a:pt x="169" y="217"/>
                </a:lnTo>
                <a:lnTo>
                  <a:pt x="186" y="191"/>
                </a:lnTo>
                <a:lnTo>
                  <a:pt x="221" y="181"/>
                </a:lnTo>
                <a:lnTo>
                  <a:pt x="272" y="152"/>
                </a:lnTo>
                <a:lnTo>
                  <a:pt x="293" y="127"/>
                </a:lnTo>
                <a:lnTo>
                  <a:pt x="298" y="113"/>
                </a:lnTo>
                <a:lnTo>
                  <a:pt x="282" y="89"/>
                </a:lnTo>
                <a:lnTo>
                  <a:pt x="285" y="67"/>
                </a:lnTo>
                <a:lnTo>
                  <a:pt x="299" y="58"/>
                </a:lnTo>
                <a:lnTo>
                  <a:pt x="298" y="52"/>
                </a:lnTo>
                <a:lnTo>
                  <a:pt x="312" y="37"/>
                </a:lnTo>
                <a:lnTo>
                  <a:pt x="341" y="23"/>
                </a:lnTo>
                <a:lnTo>
                  <a:pt x="348" y="10"/>
                </a:lnTo>
                <a:lnTo>
                  <a:pt x="378" y="0"/>
                </a:lnTo>
                <a:lnTo>
                  <a:pt x="415" y="14"/>
                </a:lnTo>
                <a:lnTo>
                  <a:pt x="415" y="56"/>
                </a:lnTo>
                <a:lnTo>
                  <a:pt x="438" y="67"/>
                </a:lnTo>
                <a:lnTo>
                  <a:pt x="450" y="9"/>
                </a:lnTo>
                <a:lnTo>
                  <a:pt x="471" y="2"/>
                </a:lnTo>
                <a:lnTo>
                  <a:pt x="520" y="2"/>
                </a:lnTo>
                <a:lnTo>
                  <a:pt x="590" y="10"/>
                </a:lnTo>
                <a:lnTo>
                  <a:pt x="593" y="75"/>
                </a:lnTo>
                <a:lnTo>
                  <a:pt x="616" y="112"/>
                </a:lnTo>
                <a:lnTo>
                  <a:pt x="612" y="142"/>
                </a:lnTo>
                <a:lnTo>
                  <a:pt x="618" y="205"/>
                </a:lnTo>
                <a:lnTo>
                  <a:pt x="593" y="222"/>
                </a:lnTo>
                <a:lnTo>
                  <a:pt x="612" y="248"/>
                </a:lnTo>
                <a:lnTo>
                  <a:pt x="595" y="269"/>
                </a:lnTo>
                <a:lnTo>
                  <a:pt x="580" y="289"/>
                </a:lnTo>
                <a:lnTo>
                  <a:pt x="531" y="302"/>
                </a:lnTo>
                <a:lnTo>
                  <a:pt x="495" y="327"/>
                </a:lnTo>
                <a:lnTo>
                  <a:pt x="439" y="330"/>
                </a:lnTo>
                <a:lnTo>
                  <a:pt x="420" y="304"/>
                </a:lnTo>
                <a:lnTo>
                  <a:pt x="352" y="287"/>
                </a:lnTo>
                <a:lnTo>
                  <a:pt x="301" y="318"/>
                </a:lnTo>
                <a:lnTo>
                  <a:pt x="212" y="345"/>
                </a:lnTo>
                <a:lnTo>
                  <a:pt x="166" y="337"/>
                </a:lnTo>
                <a:lnTo>
                  <a:pt x="47" y="377"/>
                </a:lnTo>
                <a:lnTo>
                  <a:pt x="12" y="36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88" name="Freeform 98"/>
          <p:cNvSpPr>
            <a:spLocks/>
          </p:cNvSpPr>
          <p:nvPr/>
        </p:nvSpPr>
        <p:spPr bwMode="auto">
          <a:xfrm>
            <a:off x="2647950" y="2400300"/>
            <a:ext cx="728663" cy="584200"/>
          </a:xfrm>
          <a:custGeom>
            <a:avLst/>
            <a:gdLst>
              <a:gd name="T0" fmla="*/ 2147483647 w 459"/>
              <a:gd name="T1" fmla="*/ 2147483647 h 368"/>
              <a:gd name="T2" fmla="*/ 2147483647 w 459"/>
              <a:gd name="T3" fmla="*/ 2147483647 h 368"/>
              <a:gd name="T4" fmla="*/ 2147483647 w 459"/>
              <a:gd name="T5" fmla="*/ 2147483647 h 368"/>
              <a:gd name="T6" fmla="*/ 2147483647 w 459"/>
              <a:gd name="T7" fmla="*/ 2147483647 h 368"/>
              <a:gd name="T8" fmla="*/ 2147483647 w 459"/>
              <a:gd name="T9" fmla="*/ 2147483647 h 368"/>
              <a:gd name="T10" fmla="*/ 2147483647 w 459"/>
              <a:gd name="T11" fmla="*/ 2147483647 h 368"/>
              <a:gd name="T12" fmla="*/ 2147483647 w 459"/>
              <a:gd name="T13" fmla="*/ 2147483647 h 368"/>
              <a:gd name="T14" fmla="*/ 2147483647 w 459"/>
              <a:gd name="T15" fmla="*/ 2147483647 h 368"/>
              <a:gd name="T16" fmla="*/ 2147483647 w 459"/>
              <a:gd name="T17" fmla="*/ 2147483647 h 368"/>
              <a:gd name="T18" fmla="*/ 2147483647 w 459"/>
              <a:gd name="T19" fmla="*/ 2147483647 h 368"/>
              <a:gd name="T20" fmla="*/ 2147483647 w 459"/>
              <a:gd name="T21" fmla="*/ 2147483647 h 368"/>
              <a:gd name="T22" fmla="*/ 2147483647 w 459"/>
              <a:gd name="T23" fmla="*/ 2147483647 h 368"/>
              <a:gd name="T24" fmla="*/ 2147483647 w 459"/>
              <a:gd name="T25" fmla="*/ 2147483647 h 368"/>
              <a:gd name="T26" fmla="*/ 2147483647 w 459"/>
              <a:gd name="T27" fmla="*/ 2147483647 h 368"/>
              <a:gd name="T28" fmla="*/ 2147483647 w 459"/>
              <a:gd name="T29" fmla="*/ 2147483647 h 368"/>
              <a:gd name="T30" fmla="*/ 2147483647 w 459"/>
              <a:gd name="T31" fmla="*/ 2147483647 h 368"/>
              <a:gd name="T32" fmla="*/ 2147483647 w 459"/>
              <a:gd name="T33" fmla="*/ 2147483647 h 368"/>
              <a:gd name="T34" fmla="*/ 2147483647 w 459"/>
              <a:gd name="T35" fmla="*/ 2147483647 h 368"/>
              <a:gd name="T36" fmla="*/ 2147483647 w 459"/>
              <a:gd name="T37" fmla="*/ 2147483647 h 368"/>
              <a:gd name="T38" fmla="*/ 2147483647 w 459"/>
              <a:gd name="T39" fmla="*/ 2147483647 h 368"/>
              <a:gd name="T40" fmla="*/ 2147483647 w 459"/>
              <a:gd name="T41" fmla="*/ 2147483647 h 368"/>
              <a:gd name="T42" fmla="*/ 2147483647 w 459"/>
              <a:gd name="T43" fmla="*/ 2147483647 h 368"/>
              <a:gd name="T44" fmla="*/ 2147483647 w 459"/>
              <a:gd name="T45" fmla="*/ 2147483647 h 368"/>
              <a:gd name="T46" fmla="*/ 2147483647 w 459"/>
              <a:gd name="T47" fmla="*/ 2147483647 h 368"/>
              <a:gd name="T48" fmla="*/ 2147483647 w 459"/>
              <a:gd name="T49" fmla="*/ 2147483647 h 368"/>
              <a:gd name="T50" fmla="*/ 2147483647 w 459"/>
              <a:gd name="T51" fmla="*/ 2147483647 h 368"/>
              <a:gd name="T52" fmla="*/ 2147483647 w 459"/>
              <a:gd name="T53" fmla="*/ 2147483647 h 368"/>
              <a:gd name="T54" fmla="*/ 2147483647 w 459"/>
              <a:gd name="T55" fmla="*/ 2147483647 h 368"/>
              <a:gd name="T56" fmla="*/ 2147483647 w 459"/>
              <a:gd name="T57" fmla="*/ 2147483647 h 368"/>
              <a:gd name="T58" fmla="*/ 2147483647 w 459"/>
              <a:gd name="T59" fmla="*/ 2147483647 h 368"/>
              <a:gd name="T60" fmla="*/ 2147483647 w 459"/>
              <a:gd name="T61" fmla="*/ 2147483647 h 368"/>
              <a:gd name="T62" fmla="*/ 2147483647 w 459"/>
              <a:gd name="T63" fmla="*/ 2147483647 h 368"/>
              <a:gd name="T64" fmla="*/ 0 w 459"/>
              <a:gd name="T65" fmla="*/ 2147483647 h 368"/>
              <a:gd name="T66" fmla="*/ 2147483647 w 459"/>
              <a:gd name="T67" fmla="*/ 2147483647 h 368"/>
              <a:gd name="T68" fmla="*/ 2147483647 w 459"/>
              <a:gd name="T69" fmla="*/ 2147483647 h 368"/>
              <a:gd name="T70" fmla="*/ 2147483647 w 459"/>
              <a:gd name="T71" fmla="*/ 2147483647 h 368"/>
              <a:gd name="T72" fmla="*/ 2147483647 w 459"/>
              <a:gd name="T73" fmla="*/ 2147483647 h 368"/>
              <a:gd name="T74" fmla="*/ 2147483647 w 459"/>
              <a:gd name="T75" fmla="*/ 2147483647 h 368"/>
              <a:gd name="T76" fmla="*/ 2147483647 w 459"/>
              <a:gd name="T77" fmla="*/ 2147483647 h 368"/>
              <a:gd name="T78" fmla="*/ 2147483647 w 459"/>
              <a:gd name="T79" fmla="*/ 2147483647 h 368"/>
              <a:gd name="T80" fmla="*/ 2147483647 w 459"/>
              <a:gd name="T81" fmla="*/ 2147483647 h 368"/>
              <a:gd name="T82" fmla="*/ 2147483647 w 459"/>
              <a:gd name="T83" fmla="*/ 0 h 368"/>
              <a:gd name="T84" fmla="*/ 2147483647 w 459"/>
              <a:gd name="T85" fmla="*/ 2147483647 h 368"/>
              <a:gd name="T86" fmla="*/ 2147483647 w 459"/>
              <a:gd name="T87" fmla="*/ 2147483647 h 368"/>
              <a:gd name="T88" fmla="*/ 2147483647 w 459"/>
              <a:gd name="T89" fmla="*/ 2147483647 h 368"/>
              <a:gd name="T90" fmla="*/ 2147483647 w 459"/>
              <a:gd name="T91" fmla="*/ 2147483647 h 36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59"/>
              <a:gd name="T139" fmla="*/ 0 h 368"/>
              <a:gd name="T140" fmla="*/ 459 w 459"/>
              <a:gd name="T141" fmla="*/ 368 h 36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59" h="368">
                <a:moveTo>
                  <a:pt x="261" y="20"/>
                </a:moveTo>
                <a:lnTo>
                  <a:pt x="277" y="82"/>
                </a:lnTo>
                <a:lnTo>
                  <a:pt x="317" y="144"/>
                </a:lnTo>
                <a:lnTo>
                  <a:pt x="375" y="162"/>
                </a:lnTo>
                <a:lnTo>
                  <a:pt x="429" y="147"/>
                </a:lnTo>
                <a:lnTo>
                  <a:pt x="440" y="121"/>
                </a:lnTo>
                <a:lnTo>
                  <a:pt x="458" y="138"/>
                </a:lnTo>
                <a:lnTo>
                  <a:pt x="444" y="153"/>
                </a:lnTo>
                <a:lnTo>
                  <a:pt x="447" y="181"/>
                </a:lnTo>
                <a:lnTo>
                  <a:pt x="415" y="184"/>
                </a:lnTo>
                <a:lnTo>
                  <a:pt x="419" y="211"/>
                </a:lnTo>
                <a:lnTo>
                  <a:pt x="421" y="256"/>
                </a:lnTo>
                <a:lnTo>
                  <a:pt x="437" y="271"/>
                </a:lnTo>
                <a:lnTo>
                  <a:pt x="429" y="320"/>
                </a:lnTo>
                <a:lnTo>
                  <a:pt x="445" y="336"/>
                </a:lnTo>
                <a:lnTo>
                  <a:pt x="424" y="358"/>
                </a:lnTo>
                <a:lnTo>
                  <a:pt x="409" y="367"/>
                </a:lnTo>
                <a:lnTo>
                  <a:pt x="373" y="348"/>
                </a:lnTo>
                <a:lnTo>
                  <a:pt x="355" y="347"/>
                </a:lnTo>
                <a:lnTo>
                  <a:pt x="330" y="292"/>
                </a:lnTo>
                <a:lnTo>
                  <a:pt x="324" y="271"/>
                </a:lnTo>
                <a:lnTo>
                  <a:pt x="283" y="260"/>
                </a:lnTo>
                <a:lnTo>
                  <a:pt x="252" y="239"/>
                </a:lnTo>
                <a:lnTo>
                  <a:pt x="230" y="231"/>
                </a:lnTo>
                <a:lnTo>
                  <a:pt x="218" y="236"/>
                </a:lnTo>
                <a:lnTo>
                  <a:pt x="208" y="231"/>
                </a:lnTo>
                <a:lnTo>
                  <a:pt x="182" y="199"/>
                </a:lnTo>
                <a:lnTo>
                  <a:pt x="154" y="192"/>
                </a:lnTo>
                <a:lnTo>
                  <a:pt x="139" y="91"/>
                </a:lnTo>
                <a:lnTo>
                  <a:pt x="81" y="95"/>
                </a:lnTo>
                <a:lnTo>
                  <a:pt x="26" y="81"/>
                </a:lnTo>
                <a:lnTo>
                  <a:pt x="15" y="49"/>
                </a:lnTo>
                <a:lnTo>
                  <a:pt x="0" y="36"/>
                </a:lnTo>
                <a:lnTo>
                  <a:pt x="20" y="34"/>
                </a:lnTo>
                <a:lnTo>
                  <a:pt x="29" y="41"/>
                </a:lnTo>
                <a:lnTo>
                  <a:pt x="46" y="58"/>
                </a:lnTo>
                <a:lnTo>
                  <a:pt x="86" y="52"/>
                </a:lnTo>
                <a:lnTo>
                  <a:pt x="129" y="74"/>
                </a:lnTo>
                <a:lnTo>
                  <a:pt x="146" y="57"/>
                </a:lnTo>
                <a:lnTo>
                  <a:pt x="134" y="36"/>
                </a:lnTo>
                <a:lnTo>
                  <a:pt x="141" y="2"/>
                </a:lnTo>
                <a:lnTo>
                  <a:pt x="174" y="0"/>
                </a:lnTo>
                <a:lnTo>
                  <a:pt x="199" y="14"/>
                </a:lnTo>
                <a:lnTo>
                  <a:pt x="200" y="33"/>
                </a:lnTo>
                <a:lnTo>
                  <a:pt x="216" y="42"/>
                </a:lnTo>
                <a:lnTo>
                  <a:pt x="261" y="2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89" name="Freeform 99"/>
          <p:cNvSpPr>
            <a:spLocks/>
          </p:cNvSpPr>
          <p:nvPr/>
        </p:nvSpPr>
        <p:spPr bwMode="auto">
          <a:xfrm>
            <a:off x="2647950" y="2047875"/>
            <a:ext cx="617538" cy="471488"/>
          </a:xfrm>
          <a:custGeom>
            <a:avLst/>
            <a:gdLst>
              <a:gd name="T0" fmla="*/ 2147483647 w 389"/>
              <a:gd name="T1" fmla="*/ 2147483647 h 297"/>
              <a:gd name="T2" fmla="*/ 2147483647 w 389"/>
              <a:gd name="T3" fmla="*/ 2147483647 h 297"/>
              <a:gd name="T4" fmla="*/ 2147483647 w 389"/>
              <a:gd name="T5" fmla="*/ 2147483647 h 297"/>
              <a:gd name="T6" fmla="*/ 2147483647 w 389"/>
              <a:gd name="T7" fmla="*/ 2147483647 h 297"/>
              <a:gd name="T8" fmla="*/ 2147483647 w 389"/>
              <a:gd name="T9" fmla="*/ 2147483647 h 297"/>
              <a:gd name="T10" fmla="*/ 2147483647 w 389"/>
              <a:gd name="T11" fmla="*/ 2147483647 h 297"/>
              <a:gd name="T12" fmla="*/ 2147483647 w 389"/>
              <a:gd name="T13" fmla="*/ 2147483647 h 297"/>
              <a:gd name="T14" fmla="*/ 2147483647 w 389"/>
              <a:gd name="T15" fmla="*/ 2147483647 h 297"/>
              <a:gd name="T16" fmla="*/ 2147483647 w 389"/>
              <a:gd name="T17" fmla="*/ 2147483647 h 297"/>
              <a:gd name="T18" fmla="*/ 2147483647 w 389"/>
              <a:gd name="T19" fmla="*/ 2147483647 h 297"/>
              <a:gd name="T20" fmla="*/ 2147483647 w 389"/>
              <a:gd name="T21" fmla="*/ 2147483647 h 297"/>
              <a:gd name="T22" fmla="*/ 2147483647 w 389"/>
              <a:gd name="T23" fmla="*/ 2147483647 h 297"/>
              <a:gd name="T24" fmla="*/ 2147483647 w 389"/>
              <a:gd name="T25" fmla="*/ 2147483647 h 297"/>
              <a:gd name="T26" fmla="*/ 2147483647 w 389"/>
              <a:gd name="T27" fmla="*/ 2147483647 h 297"/>
              <a:gd name="T28" fmla="*/ 2147483647 w 389"/>
              <a:gd name="T29" fmla="*/ 2147483647 h 297"/>
              <a:gd name="T30" fmla="*/ 0 w 389"/>
              <a:gd name="T31" fmla="*/ 2147483647 h 297"/>
              <a:gd name="T32" fmla="*/ 2147483647 w 389"/>
              <a:gd name="T33" fmla="*/ 2147483647 h 297"/>
              <a:gd name="T34" fmla="*/ 2147483647 w 389"/>
              <a:gd name="T35" fmla="*/ 2147483647 h 297"/>
              <a:gd name="T36" fmla="*/ 2147483647 w 389"/>
              <a:gd name="T37" fmla="*/ 2147483647 h 297"/>
              <a:gd name="T38" fmla="*/ 2147483647 w 389"/>
              <a:gd name="T39" fmla="*/ 2147483647 h 297"/>
              <a:gd name="T40" fmla="*/ 2147483647 w 389"/>
              <a:gd name="T41" fmla="*/ 2147483647 h 297"/>
              <a:gd name="T42" fmla="*/ 2147483647 w 389"/>
              <a:gd name="T43" fmla="*/ 2147483647 h 297"/>
              <a:gd name="T44" fmla="*/ 2147483647 w 389"/>
              <a:gd name="T45" fmla="*/ 2147483647 h 297"/>
              <a:gd name="T46" fmla="*/ 2147483647 w 389"/>
              <a:gd name="T47" fmla="*/ 2147483647 h 297"/>
              <a:gd name="T48" fmla="*/ 2147483647 w 389"/>
              <a:gd name="T49" fmla="*/ 2147483647 h 297"/>
              <a:gd name="T50" fmla="*/ 2147483647 w 389"/>
              <a:gd name="T51" fmla="*/ 2147483647 h 297"/>
              <a:gd name="T52" fmla="*/ 2147483647 w 389"/>
              <a:gd name="T53" fmla="*/ 2147483647 h 297"/>
              <a:gd name="T54" fmla="*/ 2147483647 w 389"/>
              <a:gd name="T55" fmla="*/ 2147483647 h 297"/>
              <a:gd name="T56" fmla="*/ 2147483647 w 389"/>
              <a:gd name="T57" fmla="*/ 0 h 297"/>
              <a:gd name="T58" fmla="*/ 2147483647 w 389"/>
              <a:gd name="T59" fmla="*/ 2147483647 h 297"/>
              <a:gd name="T60" fmla="*/ 2147483647 w 389"/>
              <a:gd name="T61" fmla="*/ 2147483647 h 297"/>
              <a:gd name="T62" fmla="*/ 2147483647 w 389"/>
              <a:gd name="T63" fmla="*/ 2147483647 h 297"/>
              <a:gd name="T64" fmla="*/ 2147483647 w 389"/>
              <a:gd name="T65" fmla="*/ 2147483647 h 297"/>
              <a:gd name="T66" fmla="*/ 2147483647 w 389"/>
              <a:gd name="T67" fmla="*/ 2147483647 h 297"/>
              <a:gd name="T68" fmla="*/ 2147483647 w 389"/>
              <a:gd name="T69" fmla="*/ 2147483647 h 297"/>
              <a:gd name="T70" fmla="*/ 2147483647 w 389"/>
              <a:gd name="T71" fmla="*/ 2147483647 h 297"/>
              <a:gd name="T72" fmla="*/ 2147483647 w 389"/>
              <a:gd name="T73" fmla="*/ 2147483647 h 29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89"/>
              <a:gd name="T112" fmla="*/ 0 h 297"/>
              <a:gd name="T113" fmla="*/ 389 w 389"/>
              <a:gd name="T114" fmla="*/ 297 h 29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89" h="297">
                <a:moveTo>
                  <a:pt x="388" y="148"/>
                </a:moveTo>
                <a:lnTo>
                  <a:pt x="373" y="166"/>
                </a:lnTo>
                <a:lnTo>
                  <a:pt x="261" y="242"/>
                </a:lnTo>
                <a:lnTo>
                  <a:pt x="216" y="264"/>
                </a:lnTo>
                <a:lnTo>
                  <a:pt x="200" y="255"/>
                </a:lnTo>
                <a:lnTo>
                  <a:pt x="199" y="236"/>
                </a:lnTo>
                <a:lnTo>
                  <a:pt x="174" y="222"/>
                </a:lnTo>
                <a:lnTo>
                  <a:pt x="141" y="224"/>
                </a:lnTo>
                <a:lnTo>
                  <a:pt x="134" y="258"/>
                </a:lnTo>
                <a:lnTo>
                  <a:pt x="146" y="279"/>
                </a:lnTo>
                <a:lnTo>
                  <a:pt x="129" y="296"/>
                </a:lnTo>
                <a:lnTo>
                  <a:pt x="86" y="274"/>
                </a:lnTo>
                <a:lnTo>
                  <a:pt x="46" y="280"/>
                </a:lnTo>
                <a:lnTo>
                  <a:pt x="29" y="263"/>
                </a:lnTo>
                <a:lnTo>
                  <a:pt x="20" y="256"/>
                </a:lnTo>
                <a:lnTo>
                  <a:pt x="0" y="258"/>
                </a:lnTo>
                <a:lnTo>
                  <a:pt x="16" y="230"/>
                </a:lnTo>
                <a:lnTo>
                  <a:pt x="62" y="194"/>
                </a:lnTo>
                <a:lnTo>
                  <a:pt x="68" y="173"/>
                </a:lnTo>
                <a:lnTo>
                  <a:pt x="59" y="140"/>
                </a:lnTo>
                <a:lnTo>
                  <a:pt x="41" y="126"/>
                </a:lnTo>
                <a:lnTo>
                  <a:pt x="78" y="119"/>
                </a:lnTo>
                <a:lnTo>
                  <a:pt x="96" y="128"/>
                </a:lnTo>
                <a:lnTo>
                  <a:pt x="137" y="104"/>
                </a:lnTo>
                <a:lnTo>
                  <a:pt x="163" y="99"/>
                </a:lnTo>
                <a:lnTo>
                  <a:pt x="184" y="43"/>
                </a:lnTo>
                <a:lnTo>
                  <a:pt x="172" y="33"/>
                </a:lnTo>
                <a:lnTo>
                  <a:pt x="198" y="2"/>
                </a:lnTo>
                <a:lnTo>
                  <a:pt x="216" y="0"/>
                </a:lnTo>
                <a:lnTo>
                  <a:pt x="224" y="7"/>
                </a:lnTo>
                <a:lnTo>
                  <a:pt x="215" y="37"/>
                </a:lnTo>
                <a:lnTo>
                  <a:pt x="247" y="54"/>
                </a:lnTo>
                <a:lnTo>
                  <a:pt x="266" y="57"/>
                </a:lnTo>
                <a:lnTo>
                  <a:pt x="319" y="89"/>
                </a:lnTo>
                <a:lnTo>
                  <a:pt x="336" y="86"/>
                </a:lnTo>
                <a:lnTo>
                  <a:pt x="384" y="92"/>
                </a:lnTo>
                <a:lnTo>
                  <a:pt x="388" y="14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91" name="Freeform 101"/>
          <p:cNvSpPr>
            <a:spLocks/>
          </p:cNvSpPr>
          <p:nvPr/>
        </p:nvSpPr>
        <p:spPr bwMode="auto">
          <a:xfrm>
            <a:off x="2271713" y="2246313"/>
            <a:ext cx="485775" cy="280987"/>
          </a:xfrm>
          <a:custGeom>
            <a:avLst/>
            <a:gdLst>
              <a:gd name="T0" fmla="*/ 2147483647 w 306"/>
              <a:gd name="T1" fmla="*/ 2147483647 h 177"/>
              <a:gd name="T2" fmla="*/ 2147483647 w 306"/>
              <a:gd name="T3" fmla="*/ 2147483647 h 177"/>
              <a:gd name="T4" fmla="*/ 2147483647 w 306"/>
              <a:gd name="T5" fmla="*/ 2147483647 h 177"/>
              <a:gd name="T6" fmla="*/ 2147483647 w 306"/>
              <a:gd name="T7" fmla="*/ 2147483647 h 177"/>
              <a:gd name="T8" fmla="*/ 2147483647 w 306"/>
              <a:gd name="T9" fmla="*/ 2147483647 h 177"/>
              <a:gd name="T10" fmla="*/ 2147483647 w 306"/>
              <a:gd name="T11" fmla="*/ 2147483647 h 177"/>
              <a:gd name="T12" fmla="*/ 2147483647 w 306"/>
              <a:gd name="T13" fmla="*/ 2147483647 h 177"/>
              <a:gd name="T14" fmla="*/ 2147483647 w 306"/>
              <a:gd name="T15" fmla="*/ 2147483647 h 177"/>
              <a:gd name="T16" fmla="*/ 2147483647 w 306"/>
              <a:gd name="T17" fmla="*/ 2147483647 h 177"/>
              <a:gd name="T18" fmla="*/ 2147483647 w 306"/>
              <a:gd name="T19" fmla="*/ 2147483647 h 177"/>
              <a:gd name="T20" fmla="*/ 0 w 306"/>
              <a:gd name="T21" fmla="*/ 2147483647 h 177"/>
              <a:gd name="T22" fmla="*/ 2147483647 w 306"/>
              <a:gd name="T23" fmla="*/ 2147483647 h 177"/>
              <a:gd name="T24" fmla="*/ 2147483647 w 306"/>
              <a:gd name="T25" fmla="*/ 2147483647 h 177"/>
              <a:gd name="T26" fmla="*/ 2147483647 w 306"/>
              <a:gd name="T27" fmla="*/ 2147483647 h 177"/>
              <a:gd name="T28" fmla="*/ 2147483647 w 306"/>
              <a:gd name="T29" fmla="*/ 2147483647 h 177"/>
              <a:gd name="T30" fmla="*/ 2147483647 w 306"/>
              <a:gd name="T31" fmla="*/ 2147483647 h 177"/>
              <a:gd name="T32" fmla="*/ 2147483647 w 306"/>
              <a:gd name="T33" fmla="*/ 2147483647 h 177"/>
              <a:gd name="T34" fmla="*/ 2147483647 w 306"/>
              <a:gd name="T35" fmla="*/ 0 h 177"/>
              <a:gd name="T36" fmla="*/ 2147483647 w 306"/>
              <a:gd name="T37" fmla="*/ 2147483647 h 177"/>
              <a:gd name="T38" fmla="*/ 2147483647 w 306"/>
              <a:gd name="T39" fmla="*/ 2147483647 h 177"/>
              <a:gd name="T40" fmla="*/ 2147483647 w 306"/>
              <a:gd name="T41" fmla="*/ 2147483647 h 177"/>
              <a:gd name="T42" fmla="*/ 2147483647 w 306"/>
              <a:gd name="T43" fmla="*/ 2147483647 h 177"/>
              <a:gd name="T44" fmla="*/ 2147483647 w 306"/>
              <a:gd name="T45" fmla="*/ 2147483647 h 17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06"/>
              <a:gd name="T70" fmla="*/ 0 h 177"/>
              <a:gd name="T71" fmla="*/ 306 w 306"/>
              <a:gd name="T72" fmla="*/ 177 h 17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06" h="177">
                <a:moveTo>
                  <a:pt x="278" y="1"/>
                </a:moveTo>
                <a:lnTo>
                  <a:pt x="296" y="15"/>
                </a:lnTo>
                <a:lnTo>
                  <a:pt x="305" y="48"/>
                </a:lnTo>
                <a:lnTo>
                  <a:pt x="299" y="69"/>
                </a:lnTo>
                <a:lnTo>
                  <a:pt x="253" y="105"/>
                </a:lnTo>
                <a:lnTo>
                  <a:pt x="237" y="133"/>
                </a:lnTo>
                <a:lnTo>
                  <a:pt x="222" y="133"/>
                </a:lnTo>
                <a:lnTo>
                  <a:pt x="202" y="149"/>
                </a:lnTo>
                <a:lnTo>
                  <a:pt x="136" y="163"/>
                </a:lnTo>
                <a:lnTo>
                  <a:pt x="69" y="176"/>
                </a:lnTo>
                <a:lnTo>
                  <a:pt x="0" y="112"/>
                </a:lnTo>
                <a:lnTo>
                  <a:pt x="18" y="96"/>
                </a:lnTo>
                <a:lnTo>
                  <a:pt x="83" y="74"/>
                </a:lnTo>
                <a:lnTo>
                  <a:pt x="105" y="67"/>
                </a:lnTo>
                <a:lnTo>
                  <a:pt x="129" y="57"/>
                </a:lnTo>
                <a:lnTo>
                  <a:pt x="141" y="29"/>
                </a:lnTo>
                <a:lnTo>
                  <a:pt x="112" y="15"/>
                </a:lnTo>
                <a:lnTo>
                  <a:pt x="148" y="0"/>
                </a:lnTo>
                <a:lnTo>
                  <a:pt x="210" y="10"/>
                </a:lnTo>
                <a:lnTo>
                  <a:pt x="223" y="34"/>
                </a:lnTo>
                <a:lnTo>
                  <a:pt x="254" y="25"/>
                </a:lnTo>
                <a:lnTo>
                  <a:pt x="258" y="7"/>
                </a:lnTo>
                <a:lnTo>
                  <a:pt x="278" y="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92" name="Line 103"/>
          <p:cNvSpPr>
            <a:spLocks noChangeShapeType="1"/>
          </p:cNvSpPr>
          <p:nvPr/>
        </p:nvSpPr>
        <p:spPr bwMode="auto">
          <a:xfrm flipV="1">
            <a:off x="4487863" y="2206625"/>
            <a:ext cx="119062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193" name="Line 104"/>
          <p:cNvSpPr>
            <a:spLocks noChangeShapeType="1"/>
          </p:cNvSpPr>
          <p:nvPr/>
        </p:nvSpPr>
        <p:spPr bwMode="auto">
          <a:xfrm flipV="1">
            <a:off x="4284663" y="2128838"/>
            <a:ext cx="12700" cy="77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194" name="Line 105"/>
          <p:cNvSpPr>
            <a:spLocks noChangeShapeType="1"/>
          </p:cNvSpPr>
          <p:nvPr/>
        </p:nvSpPr>
        <p:spPr bwMode="auto">
          <a:xfrm flipV="1">
            <a:off x="4365625" y="2098675"/>
            <a:ext cx="0" cy="60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195" name="Line 106"/>
          <p:cNvSpPr>
            <a:spLocks noChangeShapeType="1"/>
          </p:cNvSpPr>
          <p:nvPr/>
        </p:nvSpPr>
        <p:spPr bwMode="auto">
          <a:xfrm flipH="1">
            <a:off x="4251325" y="1958975"/>
            <a:ext cx="20638" cy="92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196" name="Line 107"/>
          <p:cNvSpPr>
            <a:spLocks noChangeShapeType="1"/>
          </p:cNvSpPr>
          <p:nvPr/>
        </p:nvSpPr>
        <p:spPr bwMode="auto">
          <a:xfrm>
            <a:off x="3217863" y="3457575"/>
            <a:ext cx="1587" cy="109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197" name="Freeform 108"/>
          <p:cNvSpPr>
            <a:spLocks/>
          </p:cNvSpPr>
          <p:nvPr/>
        </p:nvSpPr>
        <p:spPr bwMode="auto">
          <a:xfrm>
            <a:off x="2389188" y="5518150"/>
            <a:ext cx="314325" cy="331788"/>
          </a:xfrm>
          <a:custGeom>
            <a:avLst/>
            <a:gdLst>
              <a:gd name="T0" fmla="*/ 2147483647 w 198"/>
              <a:gd name="T1" fmla="*/ 2147483647 h 209"/>
              <a:gd name="T2" fmla="*/ 2147483647 w 198"/>
              <a:gd name="T3" fmla="*/ 2147483647 h 209"/>
              <a:gd name="T4" fmla="*/ 0 w 198"/>
              <a:gd name="T5" fmla="*/ 2147483647 h 209"/>
              <a:gd name="T6" fmla="*/ 2147483647 w 198"/>
              <a:gd name="T7" fmla="*/ 2147483647 h 209"/>
              <a:gd name="T8" fmla="*/ 2147483647 w 198"/>
              <a:gd name="T9" fmla="*/ 2147483647 h 209"/>
              <a:gd name="T10" fmla="*/ 2147483647 w 198"/>
              <a:gd name="T11" fmla="*/ 0 h 209"/>
              <a:gd name="T12" fmla="*/ 2147483647 w 198"/>
              <a:gd name="T13" fmla="*/ 2147483647 h 209"/>
              <a:gd name="T14" fmla="*/ 2147483647 w 198"/>
              <a:gd name="T15" fmla="*/ 2147483647 h 209"/>
              <a:gd name="T16" fmla="*/ 2147483647 w 198"/>
              <a:gd name="T17" fmla="*/ 2147483647 h 209"/>
              <a:gd name="T18" fmla="*/ 2147483647 w 198"/>
              <a:gd name="T19" fmla="*/ 2147483647 h 209"/>
              <a:gd name="T20" fmla="*/ 2147483647 w 198"/>
              <a:gd name="T21" fmla="*/ 2147483647 h 209"/>
              <a:gd name="T22" fmla="*/ 2147483647 w 198"/>
              <a:gd name="T23" fmla="*/ 2147483647 h 209"/>
              <a:gd name="T24" fmla="*/ 2147483647 w 198"/>
              <a:gd name="T25" fmla="*/ 2147483647 h 209"/>
              <a:gd name="T26" fmla="*/ 2147483647 w 198"/>
              <a:gd name="T27" fmla="*/ 2147483647 h 209"/>
              <a:gd name="T28" fmla="*/ 2147483647 w 198"/>
              <a:gd name="T29" fmla="*/ 2147483647 h 209"/>
              <a:gd name="T30" fmla="*/ 2147483647 w 198"/>
              <a:gd name="T31" fmla="*/ 2147483647 h 20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8"/>
              <a:gd name="T49" fmla="*/ 0 h 209"/>
              <a:gd name="T50" fmla="*/ 198 w 198"/>
              <a:gd name="T51" fmla="*/ 209 h 20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8" h="209">
                <a:moveTo>
                  <a:pt x="1" y="208"/>
                </a:moveTo>
                <a:lnTo>
                  <a:pt x="22" y="187"/>
                </a:lnTo>
                <a:lnTo>
                  <a:pt x="0" y="166"/>
                </a:lnTo>
                <a:lnTo>
                  <a:pt x="73" y="83"/>
                </a:lnTo>
                <a:lnTo>
                  <a:pt x="81" y="62"/>
                </a:lnTo>
                <a:lnTo>
                  <a:pt x="151" y="0"/>
                </a:lnTo>
                <a:lnTo>
                  <a:pt x="165" y="11"/>
                </a:lnTo>
                <a:lnTo>
                  <a:pt x="152" y="32"/>
                </a:lnTo>
                <a:lnTo>
                  <a:pt x="152" y="109"/>
                </a:lnTo>
                <a:lnTo>
                  <a:pt x="157" y="153"/>
                </a:lnTo>
                <a:lnTo>
                  <a:pt x="197" y="187"/>
                </a:lnTo>
                <a:lnTo>
                  <a:pt x="163" y="197"/>
                </a:lnTo>
                <a:lnTo>
                  <a:pt x="130" y="185"/>
                </a:lnTo>
                <a:lnTo>
                  <a:pt x="113" y="193"/>
                </a:lnTo>
                <a:lnTo>
                  <a:pt x="57" y="200"/>
                </a:lnTo>
                <a:lnTo>
                  <a:pt x="1" y="20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98" name="Freeform 109"/>
          <p:cNvSpPr>
            <a:spLocks/>
          </p:cNvSpPr>
          <p:nvPr/>
        </p:nvSpPr>
        <p:spPr bwMode="auto">
          <a:xfrm>
            <a:off x="2630488" y="5260975"/>
            <a:ext cx="898525" cy="635000"/>
          </a:xfrm>
          <a:custGeom>
            <a:avLst/>
            <a:gdLst>
              <a:gd name="T0" fmla="*/ 2147483647 w 566"/>
              <a:gd name="T1" fmla="*/ 2147483647 h 400"/>
              <a:gd name="T2" fmla="*/ 2147483647 w 566"/>
              <a:gd name="T3" fmla="*/ 2147483647 h 400"/>
              <a:gd name="T4" fmla="*/ 2147483647 w 566"/>
              <a:gd name="T5" fmla="*/ 2147483647 h 400"/>
              <a:gd name="T6" fmla="*/ 2147483647 w 566"/>
              <a:gd name="T7" fmla="*/ 2147483647 h 400"/>
              <a:gd name="T8" fmla="*/ 2147483647 w 566"/>
              <a:gd name="T9" fmla="*/ 2147483647 h 400"/>
              <a:gd name="T10" fmla="*/ 2147483647 w 566"/>
              <a:gd name="T11" fmla="*/ 2147483647 h 400"/>
              <a:gd name="T12" fmla="*/ 2147483647 w 566"/>
              <a:gd name="T13" fmla="*/ 2147483647 h 400"/>
              <a:gd name="T14" fmla="*/ 2147483647 w 566"/>
              <a:gd name="T15" fmla="*/ 0 h 400"/>
              <a:gd name="T16" fmla="*/ 2147483647 w 566"/>
              <a:gd name="T17" fmla="*/ 2147483647 h 400"/>
              <a:gd name="T18" fmla="*/ 2147483647 w 566"/>
              <a:gd name="T19" fmla="*/ 2147483647 h 400"/>
              <a:gd name="T20" fmla="*/ 2147483647 w 566"/>
              <a:gd name="T21" fmla="*/ 2147483647 h 400"/>
              <a:gd name="T22" fmla="*/ 2147483647 w 566"/>
              <a:gd name="T23" fmla="*/ 2147483647 h 400"/>
              <a:gd name="T24" fmla="*/ 2147483647 w 566"/>
              <a:gd name="T25" fmla="*/ 2147483647 h 400"/>
              <a:gd name="T26" fmla="*/ 2147483647 w 566"/>
              <a:gd name="T27" fmla="*/ 2147483647 h 400"/>
              <a:gd name="T28" fmla="*/ 2147483647 w 566"/>
              <a:gd name="T29" fmla="*/ 2147483647 h 400"/>
              <a:gd name="T30" fmla="*/ 2147483647 w 566"/>
              <a:gd name="T31" fmla="*/ 2147483647 h 400"/>
              <a:gd name="T32" fmla="*/ 2147483647 w 566"/>
              <a:gd name="T33" fmla="*/ 2147483647 h 400"/>
              <a:gd name="T34" fmla="*/ 2147483647 w 566"/>
              <a:gd name="T35" fmla="*/ 2147483647 h 400"/>
              <a:gd name="T36" fmla="*/ 2147483647 w 566"/>
              <a:gd name="T37" fmla="*/ 2147483647 h 400"/>
              <a:gd name="T38" fmla="*/ 2147483647 w 566"/>
              <a:gd name="T39" fmla="*/ 2147483647 h 400"/>
              <a:gd name="T40" fmla="*/ 2147483647 w 566"/>
              <a:gd name="T41" fmla="*/ 2147483647 h 400"/>
              <a:gd name="T42" fmla="*/ 2147483647 w 566"/>
              <a:gd name="T43" fmla="*/ 2147483647 h 400"/>
              <a:gd name="T44" fmla="*/ 2147483647 w 566"/>
              <a:gd name="T45" fmla="*/ 2147483647 h 400"/>
              <a:gd name="T46" fmla="*/ 2147483647 w 566"/>
              <a:gd name="T47" fmla="*/ 2147483647 h 400"/>
              <a:gd name="T48" fmla="*/ 2147483647 w 566"/>
              <a:gd name="T49" fmla="*/ 2147483647 h 400"/>
              <a:gd name="T50" fmla="*/ 0 w 566"/>
              <a:gd name="T51" fmla="*/ 2147483647 h 400"/>
              <a:gd name="T52" fmla="*/ 0 w 566"/>
              <a:gd name="T53" fmla="*/ 2147483647 h 400"/>
              <a:gd name="T54" fmla="*/ 2147483647 w 566"/>
              <a:gd name="T55" fmla="*/ 2147483647 h 40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66"/>
              <a:gd name="T85" fmla="*/ 0 h 400"/>
              <a:gd name="T86" fmla="*/ 566 w 566"/>
              <a:gd name="T87" fmla="*/ 400 h 40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66" h="400">
                <a:moveTo>
                  <a:pt x="13" y="173"/>
                </a:moveTo>
                <a:lnTo>
                  <a:pt x="32" y="90"/>
                </a:lnTo>
                <a:lnTo>
                  <a:pt x="32" y="49"/>
                </a:lnTo>
                <a:lnTo>
                  <a:pt x="66" y="9"/>
                </a:lnTo>
                <a:lnTo>
                  <a:pt x="88" y="49"/>
                </a:lnTo>
                <a:lnTo>
                  <a:pt x="172" y="30"/>
                </a:lnTo>
                <a:lnTo>
                  <a:pt x="182" y="35"/>
                </a:lnTo>
                <a:lnTo>
                  <a:pt x="254" y="0"/>
                </a:lnTo>
                <a:lnTo>
                  <a:pt x="382" y="24"/>
                </a:lnTo>
                <a:lnTo>
                  <a:pt x="426" y="32"/>
                </a:lnTo>
                <a:lnTo>
                  <a:pt x="448" y="56"/>
                </a:lnTo>
                <a:lnTo>
                  <a:pt x="519" y="22"/>
                </a:lnTo>
                <a:lnTo>
                  <a:pt x="541" y="68"/>
                </a:lnTo>
                <a:lnTo>
                  <a:pt x="554" y="80"/>
                </a:lnTo>
                <a:lnTo>
                  <a:pt x="565" y="82"/>
                </a:lnTo>
                <a:lnTo>
                  <a:pt x="533" y="116"/>
                </a:lnTo>
                <a:lnTo>
                  <a:pt x="495" y="137"/>
                </a:lnTo>
                <a:lnTo>
                  <a:pt x="495" y="261"/>
                </a:lnTo>
                <a:lnTo>
                  <a:pt x="458" y="254"/>
                </a:lnTo>
                <a:lnTo>
                  <a:pt x="365" y="291"/>
                </a:lnTo>
                <a:lnTo>
                  <a:pt x="365" y="344"/>
                </a:lnTo>
                <a:lnTo>
                  <a:pt x="365" y="399"/>
                </a:lnTo>
                <a:lnTo>
                  <a:pt x="205" y="374"/>
                </a:lnTo>
                <a:lnTo>
                  <a:pt x="45" y="349"/>
                </a:lnTo>
                <a:lnTo>
                  <a:pt x="5" y="315"/>
                </a:lnTo>
                <a:lnTo>
                  <a:pt x="0" y="271"/>
                </a:lnTo>
                <a:lnTo>
                  <a:pt x="0" y="194"/>
                </a:lnTo>
                <a:lnTo>
                  <a:pt x="13" y="17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199" name="Freeform 110"/>
          <p:cNvSpPr>
            <a:spLocks/>
          </p:cNvSpPr>
          <p:nvPr/>
        </p:nvSpPr>
        <p:spPr bwMode="auto">
          <a:xfrm>
            <a:off x="2868613" y="5632450"/>
            <a:ext cx="1128712" cy="1252538"/>
          </a:xfrm>
          <a:custGeom>
            <a:avLst/>
            <a:gdLst>
              <a:gd name="T0" fmla="*/ 0 w 711"/>
              <a:gd name="T1" fmla="*/ 2147483647 h 789"/>
              <a:gd name="T2" fmla="*/ 2147483647 w 711"/>
              <a:gd name="T3" fmla="*/ 2147483647 h 789"/>
              <a:gd name="T4" fmla="*/ 2147483647 w 711"/>
              <a:gd name="T5" fmla="*/ 2147483647 h 789"/>
              <a:gd name="T6" fmla="*/ 2147483647 w 711"/>
              <a:gd name="T7" fmla="*/ 2147483647 h 789"/>
              <a:gd name="T8" fmla="*/ 2147483647 w 711"/>
              <a:gd name="T9" fmla="*/ 2147483647 h 789"/>
              <a:gd name="T10" fmla="*/ 2147483647 w 711"/>
              <a:gd name="T11" fmla="*/ 2147483647 h 789"/>
              <a:gd name="T12" fmla="*/ 2147483647 w 711"/>
              <a:gd name="T13" fmla="*/ 2147483647 h 789"/>
              <a:gd name="T14" fmla="*/ 2147483647 w 711"/>
              <a:gd name="T15" fmla="*/ 2147483647 h 789"/>
              <a:gd name="T16" fmla="*/ 2147483647 w 711"/>
              <a:gd name="T17" fmla="*/ 2147483647 h 789"/>
              <a:gd name="T18" fmla="*/ 2147483647 w 711"/>
              <a:gd name="T19" fmla="*/ 2147483647 h 789"/>
              <a:gd name="T20" fmla="*/ 2147483647 w 711"/>
              <a:gd name="T21" fmla="*/ 2147483647 h 789"/>
              <a:gd name="T22" fmla="*/ 2147483647 w 711"/>
              <a:gd name="T23" fmla="*/ 0 h 789"/>
              <a:gd name="T24" fmla="*/ 2147483647 w 711"/>
              <a:gd name="T25" fmla="*/ 2147483647 h 789"/>
              <a:gd name="T26" fmla="*/ 2147483647 w 711"/>
              <a:gd name="T27" fmla="*/ 2147483647 h 789"/>
              <a:gd name="T28" fmla="*/ 2147483647 w 711"/>
              <a:gd name="T29" fmla="*/ 2147483647 h 789"/>
              <a:gd name="T30" fmla="*/ 2147483647 w 711"/>
              <a:gd name="T31" fmla="*/ 2147483647 h 789"/>
              <a:gd name="T32" fmla="*/ 2147483647 w 711"/>
              <a:gd name="T33" fmla="*/ 2147483647 h 789"/>
              <a:gd name="T34" fmla="*/ 2147483647 w 711"/>
              <a:gd name="T35" fmla="*/ 2147483647 h 789"/>
              <a:gd name="T36" fmla="*/ 2147483647 w 711"/>
              <a:gd name="T37" fmla="*/ 2147483647 h 789"/>
              <a:gd name="T38" fmla="*/ 2147483647 w 711"/>
              <a:gd name="T39" fmla="*/ 2147483647 h 789"/>
              <a:gd name="T40" fmla="*/ 2147483647 w 711"/>
              <a:gd name="T41" fmla="*/ 2147483647 h 789"/>
              <a:gd name="T42" fmla="*/ 2147483647 w 711"/>
              <a:gd name="T43" fmla="*/ 2147483647 h 789"/>
              <a:gd name="T44" fmla="*/ 2147483647 w 711"/>
              <a:gd name="T45" fmla="*/ 2147483647 h 789"/>
              <a:gd name="T46" fmla="*/ 2147483647 w 711"/>
              <a:gd name="T47" fmla="*/ 2147483647 h 789"/>
              <a:gd name="T48" fmla="*/ 2147483647 w 711"/>
              <a:gd name="T49" fmla="*/ 2147483647 h 789"/>
              <a:gd name="T50" fmla="*/ 2147483647 w 711"/>
              <a:gd name="T51" fmla="*/ 2147483647 h 789"/>
              <a:gd name="T52" fmla="*/ 2147483647 w 711"/>
              <a:gd name="T53" fmla="*/ 2147483647 h 789"/>
              <a:gd name="T54" fmla="*/ 2147483647 w 711"/>
              <a:gd name="T55" fmla="*/ 2147483647 h 789"/>
              <a:gd name="T56" fmla="*/ 0 w 711"/>
              <a:gd name="T57" fmla="*/ 2147483647 h 78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11"/>
              <a:gd name="T88" fmla="*/ 0 h 789"/>
              <a:gd name="T89" fmla="*/ 711 w 711"/>
              <a:gd name="T90" fmla="*/ 789 h 78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11" h="789">
                <a:moveTo>
                  <a:pt x="0" y="708"/>
                </a:moveTo>
                <a:lnTo>
                  <a:pt x="199" y="575"/>
                </a:lnTo>
                <a:lnTo>
                  <a:pt x="229" y="487"/>
                </a:lnTo>
                <a:lnTo>
                  <a:pt x="212" y="337"/>
                </a:lnTo>
                <a:lnTo>
                  <a:pt x="214" y="209"/>
                </a:lnTo>
                <a:lnTo>
                  <a:pt x="215" y="165"/>
                </a:lnTo>
                <a:lnTo>
                  <a:pt x="215" y="110"/>
                </a:lnTo>
                <a:lnTo>
                  <a:pt x="215" y="57"/>
                </a:lnTo>
                <a:lnTo>
                  <a:pt x="308" y="20"/>
                </a:lnTo>
                <a:lnTo>
                  <a:pt x="345" y="27"/>
                </a:lnTo>
                <a:lnTo>
                  <a:pt x="389" y="27"/>
                </a:lnTo>
                <a:lnTo>
                  <a:pt x="422" y="0"/>
                </a:lnTo>
                <a:lnTo>
                  <a:pt x="438" y="45"/>
                </a:lnTo>
                <a:lnTo>
                  <a:pt x="468" y="66"/>
                </a:lnTo>
                <a:lnTo>
                  <a:pt x="485" y="118"/>
                </a:lnTo>
                <a:lnTo>
                  <a:pt x="490" y="164"/>
                </a:lnTo>
                <a:lnTo>
                  <a:pt x="673" y="167"/>
                </a:lnTo>
                <a:lnTo>
                  <a:pt x="665" y="215"/>
                </a:lnTo>
                <a:lnTo>
                  <a:pt x="709" y="232"/>
                </a:lnTo>
                <a:lnTo>
                  <a:pt x="710" y="268"/>
                </a:lnTo>
                <a:lnTo>
                  <a:pt x="673" y="285"/>
                </a:lnTo>
                <a:lnTo>
                  <a:pt x="557" y="492"/>
                </a:lnTo>
                <a:lnTo>
                  <a:pt x="400" y="547"/>
                </a:lnTo>
                <a:lnTo>
                  <a:pt x="335" y="643"/>
                </a:lnTo>
                <a:lnTo>
                  <a:pt x="360" y="741"/>
                </a:lnTo>
                <a:lnTo>
                  <a:pt x="294" y="723"/>
                </a:lnTo>
                <a:lnTo>
                  <a:pt x="189" y="788"/>
                </a:lnTo>
                <a:lnTo>
                  <a:pt x="78" y="766"/>
                </a:lnTo>
                <a:lnTo>
                  <a:pt x="0" y="70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200" name="Rectangle 112"/>
          <p:cNvSpPr>
            <a:spLocks noChangeArrowheads="1"/>
          </p:cNvSpPr>
          <p:nvPr/>
        </p:nvSpPr>
        <p:spPr bwMode="auto">
          <a:xfrm>
            <a:off x="4394200" y="2720975"/>
            <a:ext cx="223838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5</a:t>
            </a:r>
          </a:p>
        </p:txBody>
      </p:sp>
      <p:sp>
        <p:nvSpPr>
          <p:cNvPr id="4201" name="Rectangle 113"/>
          <p:cNvSpPr>
            <a:spLocks noChangeArrowheads="1"/>
          </p:cNvSpPr>
          <p:nvPr/>
        </p:nvSpPr>
        <p:spPr bwMode="auto">
          <a:xfrm>
            <a:off x="4364038" y="2346325"/>
            <a:ext cx="212725" cy="146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202" name="Rectangle 114"/>
          <p:cNvSpPr>
            <a:spLocks noChangeArrowheads="1"/>
          </p:cNvSpPr>
          <p:nvPr/>
        </p:nvSpPr>
        <p:spPr bwMode="auto">
          <a:xfrm>
            <a:off x="4722813" y="4900613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33</a:t>
            </a:r>
          </a:p>
        </p:txBody>
      </p:sp>
      <p:sp>
        <p:nvSpPr>
          <p:cNvPr id="4203" name="Rectangle 115"/>
          <p:cNvSpPr>
            <a:spLocks noChangeArrowheads="1"/>
          </p:cNvSpPr>
          <p:nvPr/>
        </p:nvSpPr>
        <p:spPr bwMode="auto">
          <a:xfrm>
            <a:off x="4346575" y="2312988"/>
            <a:ext cx="223838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6</a:t>
            </a:r>
          </a:p>
        </p:txBody>
      </p:sp>
      <p:sp>
        <p:nvSpPr>
          <p:cNvPr id="4204" name="Rectangle 116"/>
          <p:cNvSpPr>
            <a:spLocks noChangeArrowheads="1"/>
          </p:cNvSpPr>
          <p:nvPr/>
        </p:nvSpPr>
        <p:spPr bwMode="auto">
          <a:xfrm>
            <a:off x="4030663" y="2043113"/>
            <a:ext cx="223837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7</a:t>
            </a:r>
          </a:p>
        </p:txBody>
      </p:sp>
      <p:sp>
        <p:nvSpPr>
          <p:cNvPr id="4205" name="Rectangle 117"/>
          <p:cNvSpPr>
            <a:spLocks noChangeArrowheads="1"/>
          </p:cNvSpPr>
          <p:nvPr/>
        </p:nvSpPr>
        <p:spPr bwMode="auto">
          <a:xfrm>
            <a:off x="3932238" y="1784350"/>
            <a:ext cx="223837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8</a:t>
            </a:r>
          </a:p>
        </p:txBody>
      </p:sp>
      <p:sp>
        <p:nvSpPr>
          <p:cNvPr id="4206" name="Rectangle 118"/>
          <p:cNvSpPr>
            <a:spLocks noChangeArrowheads="1"/>
          </p:cNvSpPr>
          <p:nvPr/>
        </p:nvSpPr>
        <p:spPr bwMode="auto">
          <a:xfrm>
            <a:off x="4632325" y="2274888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11</a:t>
            </a:r>
          </a:p>
        </p:txBody>
      </p:sp>
      <p:sp>
        <p:nvSpPr>
          <p:cNvPr id="4207" name="Rectangle 119"/>
          <p:cNvSpPr>
            <a:spLocks noChangeArrowheads="1"/>
          </p:cNvSpPr>
          <p:nvPr/>
        </p:nvSpPr>
        <p:spPr bwMode="auto">
          <a:xfrm>
            <a:off x="4911725" y="2217738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15</a:t>
            </a:r>
          </a:p>
        </p:txBody>
      </p:sp>
      <p:sp>
        <p:nvSpPr>
          <p:cNvPr id="4208" name="Rectangle 120"/>
          <p:cNvSpPr>
            <a:spLocks noChangeArrowheads="1"/>
          </p:cNvSpPr>
          <p:nvPr/>
        </p:nvSpPr>
        <p:spPr bwMode="auto">
          <a:xfrm>
            <a:off x="4681538" y="2008188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13</a:t>
            </a:r>
          </a:p>
        </p:txBody>
      </p:sp>
      <p:sp>
        <p:nvSpPr>
          <p:cNvPr id="4209" name="Rectangle 121"/>
          <p:cNvSpPr>
            <a:spLocks noChangeArrowheads="1"/>
          </p:cNvSpPr>
          <p:nvPr/>
        </p:nvSpPr>
        <p:spPr bwMode="auto">
          <a:xfrm>
            <a:off x="4527550" y="2101850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12</a:t>
            </a:r>
          </a:p>
        </p:txBody>
      </p:sp>
      <p:sp>
        <p:nvSpPr>
          <p:cNvPr id="4210" name="Rectangle 122"/>
          <p:cNvSpPr>
            <a:spLocks noChangeArrowheads="1"/>
          </p:cNvSpPr>
          <p:nvPr/>
        </p:nvSpPr>
        <p:spPr bwMode="auto">
          <a:xfrm>
            <a:off x="4803775" y="2109788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14</a:t>
            </a:r>
          </a:p>
        </p:txBody>
      </p:sp>
      <p:sp>
        <p:nvSpPr>
          <p:cNvPr id="4211" name="Rectangle 123"/>
          <p:cNvSpPr>
            <a:spLocks noChangeArrowheads="1"/>
          </p:cNvSpPr>
          <p:nvPr/>
        </p:nvSpPr>
        <p:spPr bwMode="auto">
          <a:xfrm>
            <a:off x="4832350" y="2408238"/>
            <a:ext cx="279400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10</a:t>
            </a:r>
          </a:p>
        </p:txBody>
      </p:sp>
      <p:sp>
        <p:nvSpPr>
          <p:cNvPr id="4212" name="Rectangle 124"/>
          <p:cNvSpPr>
            <a:spLocks noChangeArrowheads="1"/>
          </p:cNvSpPr>
          <p:nvPr/>
        </p:nvSpPr>
        <p:spPr bwMode="auto">
          <a:xfrm>
            <a:off x="5035550" y="2501900"/>
            <a:ext cx="223838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9</a:t>
            </a:r>
          </a:p>
        </p:txBody>
      </p:sp>
      <p:sp>
        <p:nvSpPr>
          <p:cNvPr id="4213" name="Rectangle 125"/>
          <p:cNvSpPr>
            <a:spLocks noChangeArrowheads="1"/>
          </p:cNvSpPr>
          <p:nvPr/>
        </p:nvSpPr>
        <p:spPr bwMode="auto">
          <a:xfrm>
            <a:off x="5168900" y="2279650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16</a:t>
            </a:r>
          </a:p>
        </p:txBody>
      </p:sp>
      <p:sp>
        <p:nvSpPr>
          <p:cNvPr id="4214" name="Rectangle 126"/>
          <p:cNvSpPr>
            <a:spLocks noChangeArrowheads="1"/>
          </p:cNvSpPr>
          <p:nvPr/>
        </p:nvSpPr>
        <p:spPr bwMode="auto">
          <a:xfrm>
            <a:off x="5089525" y="2203450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17</a:t>
            </a:r>
          </a:p>
        </p:txBody>
      </p:sp>
      <p:sp>
        <p:nvSpPr>
          <p:cNvPr id="4215" name="Rectangle 127"/>
          <p:cNvSpPr>
            <a:spLocks noChangeArrowheads="1"/>
          </p:cNvSpPr>
          <p:nvPr/>
        </p:nvSpPr>
        <p:spPr bwMode="auto">
          <a:xfrm>
            <a:off x="5511800" y="2165350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18</a:t>
            </a:r>
          </a:p>
        </p:txBody>
      </p:sp>
      <p:sp>
        <p:nvSpPr>
          <p:cNvPr id="4216" name="Rectangle 128"/>
          <p:cNvSpPr>
            <a:spLocks noChangeArrowheads="1"/>
          </p:cNvSpPr>
          <p:nvPr/>
        </p:nvSpPr>
        <p:spPr bwMode="auto">
          <a:xfrm>
            <a:off x="5700713" y="2246313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19</a:t>
            </a:r>
          </a:p>
        </p:txBody>
      </p:sp>
      <p:sp>
        <p:nvSpPr>
          <p:cNvPr id="4217" name="Rectangle 129"/>
          <p:cNvSpPr>
            <a:spLocks noChangeArrowheads="1"/>
          </p:cNvSpPr>
          <p:nvPr/>
        </p:nvSpPr>
        <p:spPr bwMode="auto">
          <a:xfrm>
            <a:off x="5972175" y="2406650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20</a:t>
            </a:r>
          </a:p>
        </p:txBody>
      </p:sp>
      <p:sp>
        <p:nvSpPr>
          <p:cNvPr id="4218" name="Rectangle 130"/>
          <p:cNvSpPr>
            <a:spLocks noChangeArrowheads="1"/>
          </p:cNvSpPr>
          <p:nvPr/>
        </p:nvSpPr>
        <p:spPr bwMode="auto">
          <a:xfrm>
            <a:off x="6091238" y="2659063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21</a:t>
            </a:r>
          </a:p>
        </p:txBody>
      </p:sp>
      <p:sp>
        <p:nvSpPr>
          <p:cNvPr id="4219" name="Rectangle 131"/>
          <p:cNvSpPr>
            <a:spLocks noChangeArrowheads="1"/>
          </p:cNvSpPr>
          <p:nvPr/>
        </p:nvSpPr>
        <p:spPr bwMode="auto">
          <a:xfrm>
            <a:off x="5897563" y="2689225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22</a:t>
            </a:r>
          </a:p>
        </p:txBody>
      </p:sp>
      <p:sp>
        <p:nvSpPr>
          <p:cNvPr id="4220" name="Rectangle 132"/>
          <p:cNvSpPr>
            <a:spLocks noChangeArrowheads="1"/>
          </p:cNvSpPr>
          <p:nvPr/>
        </p:nvSpPr>
        <p:spPr bwMode="auto">
          <a:xfrm>
            <a:off x="5875338" y="2889250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23</a:t>
            </a:r>
          </a:p>
        </p:txBody>
      </p:sp>
      <p:sp>
        <p:nvSpPr>
          <p:cNvPr id="4221" name="Rectangle 133"/>
          <p:cNvSpPr>
            <a:spLocks noChangeArrowheads="1"/>
          </p:cNvSpPr>
          <p:nvPr/>
        </p:nvSpPr>
        <p:spPr bwMode="auto">
          <a:xfrm>
            <a:off x="6113431" y="2865447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/>
              <a:t>24</a:t>
            </a:r>
          </a:p>
        </p:txBody>
      </p:sp>
      <p:sp>
        <p:nvSpPr>
          <p:cNvPr id="4222" name="Rectangle 134"/>
          <p:cNvSpPr>
            <a:spLocks noChangeArrowheads="1"/>
          </p:cNvSpPr>
          <p:nvPr/>
        </p:nvSpPr>
        <p:spPr bwMode="auto">
          <a:xfrm>
            <a:off x="6202363" y="3098801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/>
              <a:t>25</a:t>
            </a:r>
          </a:p>
        </p:txBody>
      </p:sp>
      <p:sp>
        <p:nvSpPr>
          <p:cNvPr id="4223" name="Rectangle 135"/>
          <p:cNvSpPr>
            <a:spLocks noChangeArrowheads="1"/>
          </p:cNvSpPr>
          <p:nvPr/>
        </p:nvSpPr>
        <p:spPr bwMode="auto">
          <a:xfrm>
            <a:off x="5730875" y="2944813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26</a:t>
            </a:r>
          </a:p>
        </p:txBody>
      </p:sp>
      <p:sp>
        <p:nvSpPr>
          <p:cNvPr id="4224" name="Rectangle 136"/>
          <p:cNvSpPr>
            <a:spLocks noChangeArrowheads="1"/>
          </p:cNvSpPr>
          <p:nvPr/>
        </p:nvSpPr>
        <p:spPr bwMode="auto">
          <a:xfrm>
            <a:off x="5697538" y="3068638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27</a:t>
            </a:r>
          </a:p>
        </p:txBody>
      </p:sp>
      <p:sp>
        <p:nvSpPr>
          <p:cNvPr id="4225" name="Rectangle 137"/>
          <p:cNvSpPr>
            <a:spLocks noChangeArrowheads="1"/>
          </p:cNvSpPr>
          <p:nvPr/>
        </p:nvSpPr>
        <p:spPr bwMode="auto">
          <a:xfrm>
            <a:off x="5462588" y="3221038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28</a:t>
            </a:r>
          </a:p>
        </p:txBody>
      </p:sp>
      <p:sp>
        <p:nvSpPr>
          <p:cNvPr id="4226" name="Rectangle 138"/>
          <p:cNvSpPr>
            <a:spLocks noChangeArrowheads="1"/>
          </p:cNvSpPr>
          <p:nvPr/>
        </p:nvSpPr>
        <p:spPr bwMode="auto">
          <a:xfrm>
            <a:off x="5264150" y="3498850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29</a:t>
            </a:r>
          </a:p>
        </p:txBody>
      </p:sp>
      <p:sp>
        <p:nvSpPr>
          <p:cNvPr id="4227" name="Rectangle 139"/>
          <p:cNvSpPr>
            <a:spLocks noChangeArrowheads="1"/>
          </p:cNvSpPr>
          <p:nvPr/>
        </p:nvSpPr>
        <p:spPr bwMode="auto">
          <a:xfrm>
            <a:off x="5627688" y="3640138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30</a:t>
            </a:r>
          </a:p>
        </p:txBody>
      </p:sp>
      <p:sp>
        <p:nvSpPr>
          <p:cNvPr id="4228" name="Rectangle 140"/>
          <p:cNvSpPr>
            <a:spLocks noChangeArrowheads="1"/>
          </p:cNvSpPr>
          <p:nvPr/>
        </p:nvSpPr>
        <p:spPr bwMode="auto">
          <a:xfrm>
            <a:off x="5411788" y="4003675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31</a:t>
            </a:r>
          </a:p>
        </p:txBody>
      </p:sp>
      <p:sp>
        <p:nvSpPr>
          <p:cNvPr id="4229" name="Rectangle 141"/>
          <p:cNvSpPr>
            <a:spLocks noChangeArrowheads="1"/>
          </p:cNvSpPr>
          <p:nvPr/>
        </p:nvSpPr>
        <p:spPr bwMode="auto">
          <a:xfrm>
            <a:off x="5189538" y="4111625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28</a:t>
            </a:r>
          </a:p>
        </p:txBody>
      </p:sp>
      <p:sp>
        <p:nvSpPr>
          <p:cNvPr id="4230" name="Rectangle 142"/>
          <p:cNvSpPr>
            <a:spLocks noChangeArrowheads="1"/>
          </p:cNvSpPr>
          <p:nvPr/>
        </p:nvSpPr>
        <p:spPr bwMode="auto">
          <a:xfrm>
            <a:off x="5032375" y="4525963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32</a:t>
            </a:r>
          </a:p>
        </p:txBody>
      </p:sp>
      <p:sp>
        <p:nvSpPr>
          <p:cNvPr id="4231" name="Rectangle 143"/>
          <p:cNvSpPr>
            <a:spLocks noChangeArrowheads="1"/>
          </p:cNvSpPr>
          <p:nvPr/>
        </p:nvSpPr>
        <p:spPr bwMode="auto">
          <a:xfrm>
            <a:off x="4492625" y="5291138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34</a:t>
            </a:r>
          </a:p>
        </p:txBody>
      </p:sp>
      <p:sp>
        <p:nvSpPr>
          <p:cNvPr id="4232" name="Rectangle 144"/>
          <p:cNvSpPr>
            <a:spLocks noChangeArrowheads="1"/>
          </p:cNvSpPr>
          <p:nvPr/>
        </p:nvSpPr>
        <p:spPr bwMode="auto">
          <a:xfrm>
            <a:off x="5051425" y="5353050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35</a:t>
            </a:r>
          </a:p>
        </p:txBody>
      </p:sp>
      <p:sp>
        <p:nvSpPr>
          <p:cNvPr id="4233" name="Rectangle 145"/>
          <p:cNvSpPr>
            <a:spLocks noChangeArrowheads="1"/>
          </p:cNvSpPr>
          <p:nvPr/>
        </p:nvSpPr>
        <p:spPr bwMode="auto">
          <a:xfrm>
            <a:off x="4943475" y="5681663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36</a:t>
            </a:r>
          </a:p>
        </p:txBody>
      </p:sp>
      <p:sp>
        <p:nvSpPr>
          <p:cNvPr id="4234" name="Rectangle 146"/>
          <p:cNvSpPr>
            <a:spLocks noChangeArrowheads="1"/>
          </p:cNvSpPr>
          <p:nvPr/>
        </p:nvSpPr>
        <p:spPr bwMode="auto">
          <a:xfrm>
            <a:off x="4922838" y="6088063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37</a:t>
            </a:r>
          </a:p>
        </p:txBody>
      </p:sp>
      <p:sp>
        <p:nvSpPr>
          <p:cNvPr id="4235" name="Rectangle 147"/>
          <p:cNvSpPr>
            <a:spLocks noChangeArrowheads="1"/>
          </p:cNvSpPr>
          <p:nvPr/>
        </p:nvSpPr>
        <p:spPr bwMode="auto">
          <a:xfrm>
            <a:off x="4892675" y="6450013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38</a:t>
            </a:r>
          </a:p>
        </p:txBody>
      </p:sp>
      <p:sp>
        <p:nvSpPr>
          <p:cNvPr id="4236" name="Rectangle 148"/>
          <p:cNvSpPr>
            <a:spLocks noChangeArrowheads="1"/>
          </p:cNvSpPr>
          <p:nvPr/>
        </p:nvSpPr>
        <p:spPr bwMode="auto">
          <a:xfrm>
            <a:off x="4724400" y="6913563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39</a:t>
            </a:r>
          </a:p>
        </p:txBody>
      </p:sp>
      <p:sp>
        <p:nvSpPr>
          <p:cNvPr id="4237" name="Rectangle 149"/>
          <p:cNvSpPr>
            <a:spLocks noChangeArrowheads="1"/>
          </p:cNvSpPr>
          <p:nvPr/>
        </p:nvSpPr>
        <p:spPr bwMode="auto">
          <a:xfrm>
            <a:off x="5145088" y="6938963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40</a:t>
            </a:r>
          </a:p>
        </p:txBody>
      </p:sp>
      <p:sp>
        <p:nvSpPr>
          <p:cNvPr id="4238" name="Rectangle 150"/>
          <p:cNvSpPr>
            <a:spLocks noChangeArrowheads="1"/>
          </p:cNvSpPr>
          <p:nvPr/>
        </p:nvSpPr>
        <p:spPr bwMode="auto">
          <a:xfrm>
            <a:off x="4710113" y="7758113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41</a:t>
            </a:r>
          </a:p>
        </p:txBody>
      </p:sp>
      <p:sp>
        <p:nvSpPr>
          <p:cNvPr id="4239" name="Rectangle 151"/>
          <p:cNvSpPr>
            <a:spLocks noChangeArrowheads="1"/>
          </p:cNvSpPr>
          <p:nvPr/>
        </p:nvSpPr>
        <p:spPr bwMode="auto">
          <a:xfrm>
            <a:off x="4035425" y="7131050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42</a:t>
            </a:r>
          </a:p>
        </p:txBody>
      </p:sp>
      <p:sp>
        <p:nvSpPr>
          <p:cNvPr id="4240" name="Rectangle 152"/>
          <p:cNvSpPr>
            <a:spLocks noChangeArrowheads="1"/>
          </p:cNvSpPr>
          <p:nvPr/>
        </p:nvSpPr>
        <p:spPr bwMode="auto">
          <a:xfrm>
            <a:off x="3808413" y="6400800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43</a:t>
            </a:r>
          </a:p>
        </p:txBody>
      </p:sp>
      <p:sp>
        <p:nvSpPr>
          <p:cNvPr id="4241" name="Rectangle 153"/>
          <p:cNvSpPr>
            <a:spLocks noChangeArrowheads="1"/>
          </p:cNvSpPr>
          <p:nvPr/>
        </p:nvSpPr>
        <p:spPr bwMode="auto">
          <a:xfrm>
            <a:off x="4027488" y="5770563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44</a:t>
            </a:r>
          </a:p>
        </p:txBody>
      </p:sp>
      <p:sp>
        <p:nvSpPr>
          <p:cNvPr id="4242" name="Rectangle 154"/>
          <p:cNvSpPr>
            <a:spLocks noChangeArrowheads="1"/>
          </p:cNvSpPr>
          <p:nvPr/>
        </p:nvSpPr>
        <p:spPr bwMode="auto">
          <a:xfrm>
            <a:off x="3363913" y="6142038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45</a:t>
            </a:r>
          </a:p>
        </p:txBody>
      </p:sp>
      <p:sp>
        <p:nvSpPr>
          <p:cNvPr id="4243" name="Rectangle 155"/>
          <p:cNvSpPr>
            <a:spLocks noChangeArrowheads="1"/>
          </p:cNvSpPr>
          <p:nvPr/>
        </p:nvSpPr>
        <p:spPr bwMode="auto">
          <a:xfrm>
            <a:off x="2846388" y="5468938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46</a:t>
            </a:r>
          </a:p>
        </p:txBody>
      </p:sp>
      <p:sp>
        <p:nvSpPr>
          <p:cNvPr id="4244" name="Rectangle 156"/>
          <p:cNvSpPr>
            <a:spLocks noChangeArrowheads="1"/>
          </p:cNvSpPr>
          <p:nvPr/>
        </p:nvSpPr>
        <p:spPr bwMode="auto">
          <a:xfrm>
            <a:off x="2398713" y="5659438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47</a:t>
            </a:r>
          </a:p>
        </p:txBody>
      </p:sp>
      <p:sp>
        <p:nvSpPr>
          <p:cNvPr id="4245" name="Rectangle 157"/>
          <p:cNvSpPr>
            <a:spLocks noChangeArrowheads="1"/>
          </p:cNvSpPr>
          <p:nvPr/>
        </p:nvSpPr>
        <p:spPr bwMode="auto">
          <a:xfrm>
            <a:off x="2165350" y="5354638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48</a:t>
            </a:r>
          </a:p>
        </p:txBody>
      </p:sp>
      <p:sp>
        <p:nvSpPr>
          <p:cNvPr id="4246" name="Rectangle 158"/>
          <p:cNvSpPr>
            <a:spLocks noChangeArrowheads="1"/>
          </p:cNvSpPr>
          <p:nvPr/>
        </p:nvSpPr>
        <p:spPr bwMode="auto">
          <a:xfrm>
            <a:off x="1703388" y="5126038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49</a:t>
            </a:r>
          </a:p>
        </p:txBody>
      </p:sp>
      <p:sp>
        <p:nvSpPr>
          <p:cNvPr id="4247" name="Rectangle 159"/>
          <p:cNvSpPr>
            <a:spLocks noChangeArrowheads="1"/>
          </p:cNvSpPr>
          <p:nvPr/>
        </p:nvSpPr>
        <p:spPr bwMode="auto">
          <a:xfrm>
            <a:off x="1941513" y="4945063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50</a:t>
            </a:r>
          </a:p>
        </p:txBody>
      </p:sp>
      <p:sp>
        <p:nvSpPr>
          <p:cNvPr id="4248" name="Rectangle 160"/>
          <p:cNvSpPr>
            <a:spLocks noChangeArrowheads="1"/>
          </p:cNvSpPr>
          <p:nvPr/>
        </p:nvSpPr>
        <p:spPr bwMode="auto">
          <a:xfrm>
            <a:off x="2036765" y="4630739"/>
            <a:ext cx="2667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/>
              <a:t>51</a:t>
            </a:r>
          </a:p>
        </p:txBody>
      </p:sp>
      <p:sp>
        <p:nvSpPr>
          <p:cNvPr id="4251" name="Rectangle 163"/>
          <p:cNvSpPr>
            <a:spLocks noChangeArrowheads="1"/>
          </p:cNvSpPr>
          <p:nvPr/>
        </p:nvSpPr>
        <p:spPr bwMode="auto">
          <a:xfrm>
            <a:off x="1609725" y="4797425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52</a:t>
            </a:r>
            <a:endParaRPr lang="de-DE" b="1" dirty="0"/>
          </a:p>
        </p:txBody>
      </p:sp>
      <p:sp>
        <p:nvSpPr>
          <p:cNvPr id="4252" name="Rectangle 164"/>
          <p:cNvSpPr>
            <a:spLocks noChangeArrowheads="1"/>
          </p:cNvSpPr>
          <p:nvPr/>
        </p:nvSpPr>
        <p:spPr bwMode="auto">
          <a:xfrm>
            <a:off x="1393825" y="4778375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53</a:t>
            </a:r>
            <a:endParaRPr lang="de-DE" b="1" dirty="0"/>
          </a:p>
        </p:txBody>
      </p:sp>
      <p:sp>
        <p:nvSpPr>
          <p:cNvPr id="4253" name="Rectangle 166"/>
          <p:cNvSpPr>
            <a:spLocks noChangeArrowheads="1"/>
          </p:cNvSpPr>
          <p:nvPr/>
        </p:nvSpPr>
        <p:spPr bwMode="auto">
          <a:xfrm>
            <a:off x="727075" y="4745038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54</a:t>
            </a:r>
            <a:endParaRPr lang="de-DE" b="1" dirty="0"/>
          </a:p>
        </p:txBody>
      </p:sp>
      <p:sp>
        <p:nvSpPr>
          <p:cNvPr id="4254" name="Rectangle 167"/>
          <p:cNvSpPr>
            <a:spLocks noChangeArrowheads="1"/>
          </p:cNvSpPr>
          <p:nvPr/>
        </p:nvSpPr>
        <p:spPr bwMode="auto">
          <a:xfrm>
            <a:off x="1577975" y="4330701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55</a:t>
            </a:r>
            <a:endParaRPr lang="de-DE" b="1" dirty="0"/>
          </a:p>
        </p:txBody>
      </p:sp>
      <p:sp>
        <p:nvSpPr>
          <p:cNvPr id="4257" name="Rectangle 170"/>
          <p:cNvSpPr>
            <a:spLocks noChangeArrowheads="1"/>
          </p:cNvSpPr>
          <p:nvPr/>
        </p:nvSpPr>
        <p:spPr bwMode="auto">
          <a:xfrm>
            <a:off x="3875087" y="5016501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56</a:t>
            </a:r>
            <a:endParaRPr lang="de-DE" b="1" dirty="0"/>
          </a:p>
        </p:txBody>
      </p:sp>
      <p:sp>
        <p:nvSpPr>
          <p:cNvPr id="4259" name="Rectangle 172"/>
          <p:cNvSpPr>
            <a:spLocks noChangeArrowheads="1"/>
          </p:cNvSpPr>
          <p:nvPr/>
        </p:nvSpPr>
        <p:spPr bwMode="auto">
          <a:xfrm>
            <a:off x="3210718" y="4716461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57</a:t>
            </a:r>
            <a:endParaRPr lang="de-DE" b="1" dirty="0"/>
          </a:p>
        </p:txBody>
      </p:sp>
      <p:sp>
        <p:nvSpPr>
          <p:cNvPr id="4260" name="Rectangle 173"/>
          <p:cNvSpPr>
            <a:spLocks noChangeArrowheads="1"/>
          </p:cNvSpPr>
          <p:nvPr/>
        </p:nvSpPr>
        <p:spPr bwMode="auto">
          <a:xfrm>
            <a:off x="2618581" y="4544220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58</a:t>
            </a:r>
            <a:endParaRPr lang="de-DE" b="1" dirty="0"/>
          </a:p>
        </p:txBody>
      </p:sp>
      <p:sp>
        <p:nvSpPr>
          <p:cNvPr id="4261" name="Rectangle 175"/>
          <p:cNvSpPr>
            <a:spLocks noChangeArrowheads="1"/>
          </p:cNvSpPr>
          <p:nvPr/>
        </p:nvSpPr>
        <p:spPr bwMode="auto">
          <a:xfrm>
            <a:off x="2310612" y="4083060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59</a:t>
            </a:r>
            <a:endParaRPr lang="de-DE" b="1" dirty="0"/>
          </a:p>
        </p:txBody>
      </p:sp>
      <p:sp>
        <p:nvSpPr>
          <p:cNvPr id="4262" name="Rectangle 176"/>
          <p:cNvSpPr>
            <a:spLocks noChangeArrowheads="1"/>
          </p:cNvSpPr>
          <p:nvPr/>
        </p:nvSpPr>
        <p:spPr bwMode="auto">
          <a:xfrm>
            <a:off x="2379661" y="3785395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60</a:t>
            </a:r>
            <a:endParaRPr lang="de-DE" b="1" dirty="0"/>
          </a:p>
        </p:txBody>
      </p:sp>
      <p:sp>
        <p:nvSpPr>
          <p:cNvPr id="4263" name="Rectangle 177"/>
          <p:cNvSpPr>
            <a:spLocks noChangeArrowheads="1"/>
          </p:cNvSpPr>
          <p:nvPr/>
        </p:nvSpPr>
        <p:spPr bwMode="auto">
          <a:xfrm>
            <a:off x="2822881" y="3655848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61</a:t>
            </a:r>
            <a:endParaRPr lang="de-DE" b="1" dirty="0"/>
          </a:p>
        </p:txBody>
      </p:sp>
      <p:sp>
        <p:nvSpPr>
          <p:cNvPr id="4267" name="Rectangle 182"/>
          <p:cNvSpPr>
            <a:spLocks noChangeArrowheads="1"/>
          </p:cNvSpPr>
          <p:nvPr/>
        </p:nvSpPr>
        <p:spPr bwMode="auto">
          <a:xfrm>
            <a:off x="2255838" y="3382964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62</a:t>
            </a:r>
            <a:endParaRPr lang="de-DE" b="1" dirty="0"/>
          </a:p>
        </p:txBody>
      </p:sp>
      <p:sp>
        <p:nvSpPr>
          <p:cNvPr id="4268" name="Rectangle 183"/>
          <p:cNvSpPr>
            <a:spLocks noChangeArrowheads="1"/>
          </p:cNvSpPr>
          <p:nvPr/>
        </p:nvSpPr>
        <p:spPr bwMode="auto">
          <a:xfrm>
            <a:off x="2439987" y="3073400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63</a:t>
            </a:r>
            <a:endParaRPr lang="de-DE" b="1" dirty="0"/>
          </a:p>
        </p:txBody>
      </p:sp>
      <p:sp>
        <p:nvSpPr>
          <p:cNvPr id="4269" name="Rectangle 184"/>
          <p:cNvSpPr>
            <a:spLocks noChangeArrowheads="1"/>
          </p:cNvSpPr>
          <p:nvPr/>
        </p:nvSpPr>
        <p:spPr bwMode="auto">
          <a:xfrm>
            <a:off x="1796255" y="3535363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64</a:t>
            </a:r>
            <a:endParaRPr lang="de-DE" b="1" dirty="0"/>
          </a:p>
        </p:txBody>
      </p:sp>
      <p:sp>
        <p:nvSpPr>
          <p:cNvPr id="4270" name="Rectangle 185"/>
          <p:cNvSpPr>
            <a:spLocks noChangeArrowheads="1"/>
          </p:cNvSpPr>
          <p:nvPr/>
        </p:nvSpPr>
        <p:spPr bwMode="auto">
          <a:xfrm>
            <a:off x="1912936" y="2928143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65</a:t>
            </a:r>
            <a:endParaRPr lang="de-DE" b="1" dirty="0"/>
          </a:p>
        </p:txBody>
      </p:sp>
      <p:sp>
        <p:nvSpPr>
          <p:cNvPr id="4272" name="Rectangle 188"/>
          <p:cNvSpPr>
            <a:spLocks noChangeArrowheads="1"/>
          </p:cNvSpPr>
          <p:nvPr/>
        </p:nvSpPr>
        <p:spPr bwMode="auto">
          <a:xfrm>
            <a:off x="2310606" y="2734466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66</a:t>
            </a:r>
            <a:endParaRPr lang="de-DE" b="1" dirty="0"/>
          </a:p>
        </p:txBody>
      </p:sp>
      <p:sp>
        <p:nvSpPr>
          <p:cNvPr id="4273" name="Rectangle 189"/>
          <p:cNvSpPr>
            <a:spLocks noChangeArrowheads="1"/>
          </p:cNvSpPr>
          <p:nvPr/>
        </p:nvSpPr>
        <p:spPr bwMode="auto">
          <a:xfrm>
            <a:off x="2663030" y="2842418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67</a:t>
            </a:r>
            <a:endParaRPr lang="de-DE" b="1" dirty="0"/>
          </a:p>
        </p:txBody>
      </p:sp>
      <p:sp>
        <p:nvSpPr>
          <p:cNvPr id="4274" name="Rectangle 190"/>
          <p:cNvSpPr>
            <a:spLocks noChangeArrowheads="1"/>
          </p:cNvSpPr>
          <p:nvPr/>
        </p:nvSpPr>
        <p:spPr bwMode="auto">
          <a:xfrm>
            <a:off x="2515393" y="2551907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68</a:t>
            </a:r>
            <a:endParaRPr lang="de-DE" b="1" dirty="0"/>
          </a:p>
        </p:txBody>
      </p:sp>
      <p:sp>
        <p:nvSpPr>
          <p:cNvPr id="4275" name="Rectangle 191"/>
          <p:cNvSpPr>
            <a:spLocks noChangeArrowheads="1"/>
          </p:cNvSpPr>
          <p:nvPr/>
        </p:nvSpPr>
        <p:spPr bwMode="auto">
          <a:xfrm>
            <a:off x="3067844" y="2956719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69</a:t>
            </a:r>
            <a:endParaRPr lang="de-DE" b="1" dirty="0"/>
          </a:p>
        </p:txBody>
      </p:sp>
      <p:sp>
        <p:nvSpPr>
          <p:cNvPr id="4276" name="Rectangle 192"/>
          <p:cNvSpPr>
            <a:spLocks noChangeArrowheads="1"/>
          </p:cNvSpPr>
          <p:nvPr/>
        </p:nvSpPr>
        <p:spPr bwMode="auto">
          <a:xfrm>
            <a:off x="3063083" y="3168651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70</a:t>
            </a:r>
            <a:endParaRPr lang="de-DE" b="1" dirty="0"/>
          </a:p>
        </p:txBody>
      </p:sp>
      <p:sp>
        <p:nvSpPr>
          <p:cNvPr id="4277" name="Rectangle 193"/>
          <p:cNvSpPr>
            <a:spLocks noChangeArrowheads="1"/>
          </p:cNvSpPr>
          <p:nvPr/>
        </p:nvSpPr>
        <p:spPr bwMode="auto">
          <a:xfrm>
            <a:off x="2029618" y="2273299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71</a:t>
            </a:r>
            <a:endParaRPr lang="de-DE" b="1" dirty="0"/>
          </a:p>
        </p:txBody>
      </p:sp>
      <p:sp>
        <p:nvSpPr>
          <p:cNvPr id="4279" name="Rectangle 195"/>
          <p:cNvSpPr>
            <a:spLocks noChangeArrowheads="1"/>
          </p:cNvSpPr>
          <p:nvPr/>
        </p:nvSpPr>
        <p:spPr bwMode="auto">
          <a:xfrm>
            <a:off x="2427287" y="2299493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72</a:t>
            </a:r>
            <a:endParaRPr lang="de-DE" b="1" dirty="0"/>
          </a:p>
        </p:txBody>
      </p:sp>
      <p:sp>
        <p:nvSpPr>
          <p:cNvPr id="4280" name="Rectangle 196"/>
          <p:cNvSpPr>
            <a:spLocks noChangeArrowheads="1"/>
          </p:cNvSpPr>
          <p:nvPr/>
        </p:nvSpPr>
        <p:spPr bwMode="auto">
          <a:xfrm>
            <a:off x="2951162" y="2606675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73</a:t>
            </a:r>
            <a:endParaRPr lang="de-DE" b="1" dirty="0"/>
          </a:p>
        </p:txBody>
      </p:sp>
      <p:sp>
        <p:nvSpPr>
          <p:cNvPr id="4281" name="Rectangle 197"/>
          <p:cNvSpPr>
            <a:spLocks noChangeArrowheads="1"/>
          </p:cNvSpPr>
          <p:nvPr/>
        </p:nvSpPr>
        <p:spPr bwMode="auto">
          <a:xfrm>
            <a:off x="3170238" y="2380457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74</a:t>
            </a:r>
            <a:endParaRPr lang="de-DE" b="1" dirty="0"/>
          </a:p>
        </p:txBody>
      </p:sp>
      <p:sp>
        <p:nvSpPr>
          <p:cNvPr id="4282" name="Rectangle 198"/>
          <p:cNvSpPr>
            <a:spLocks noChangeArrowheads="1"/>
          </p:cNvSpPr>
          <p:nvPr/>
        </p:nvSpPr>
        <p:spPr bwMode="auto">
          <a:xfrm>
            <a:off x="2851151" y="2211387"/>
            <a:ext cx="269306" cy="172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 dirty="0" smtClean="0"/>
              <a:t>75</a:t>
            </a:r>
            <a:endParaRPr lang="de-DE" b="1" dirty="0"/>
          </a:p>
        </p:txBody>
      </p:sp>
      <p:sp>
        <p:nvSpPr>
          <p:cNvPr id="4284" name="Rectangle 200"/>
          <p:cNvSpPr>
            <a:spLocks noChangeArrowheads="1"/>
          </p:cNvSpPr>
          <p:nvPr/>
        </p:nvSpPr>
        <p:spPr bwMode="auto">
          <a:xfrm>
            <a:off x="3463925" y="2806700"/>
            <a:ext cx="223838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1</a:t>
            </a:r>
          </a:p>
        </p:txBody>
      </p:sp>
      <p:sp>
        <p:nvSpPr>
          <p:cNvPr id="4285" name="Rectangle 201"/>
          <p:cNvSpPr>
            <a:spLocks noChangeArrowheads="1"/>
          </p:cNvSpPr>
          <p:nvPr/>
        </p:nvSpPr>
        <p:spPr bwMode="auto">
          <a:xfrm>
            <a:off x="3646488" y="2592388"/>
            <a:ext cx="223837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2</a:t>
            </a:r>
          </a:p>
        </p:txBody>
      </p:sp>
      <p:sp>
        <p:nvSpPr>
          <p:cNvPr id="4286" name="Rectangle 202"/>
          <p:cNvSpPr>
            <a:spLocks noChangeArrowheads="1"/>
          </p:cNvSpPr>
          <p:nvPr/>
        </p:nvSpPr>
        <p:spPr bwMode="auto">
          <a:xfrm>
            <a:off x="3773488" y="2335213"/>
            <a:ext cx="223837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3</a:t>
            </a:r>
          </a:p>
        </p:txBody>
      </p:sp>
      <p:sp>
        <p:nvSpPr>
          <p:cNvPr id="4287" name="Rectangle 203"/>
          <p:cNvSpPr>
            <a:spLocks noChangeArrowheads="1"/>
          </p:cNvSpPr>
          <p:nvPr/>
        </p:nvSpPr>
        <p:spPr bwMode="auto">
          <a:xfrm>
            <a:off x="4005263" y="2608263"/>
            <a:ext cx="223837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b="1"/>
              <a:t>4</a:t>
            </a:r>
          </a:p>
        </p:txBody>
      </p:sp>
      <p:sp>
        <p:nvSpPr>
          <p:cNvPr id="4288" name="Freeform 294"/>
          <p:cNvSpPr>
            <a:spLocks/>
          </p:cNvSpPr>
          <p:nvPr/>
        </p:nvSpPr>
        <p:spPr bwMode="auto">
          <a:xfrm>
            <a:off x="461963" y="4649788"/>
            <a:ext cx="881062" cy="439737"/>
          </a:xfrm>
          <a:custGeom>
            <a:avLst/>
            <a:gdLst>
              <a:gd name="T0" fmla="*/ 2147483647 w 555"/>
              <a:gd name="T1" fmla="*/ 2147483647 h 277"/>
              <a:gd name="T2" fmla="*/ 0 w 555"/>
              <a:gd name="T3" fmla="*/ 2147483647 h 277"/>
              <a:gd name="T4" fmla="*/ 2147483647 w 555"/>
              <a:gd name="T5" fmla="*/ 2147483647 h 277"/>
              <a:gd name="T6" fmla="*/ 2147483647 w 555"/>
              <a:gd name="T7" fmla="*/ 2147483647 h 277"/>
              <a:gd name="T8" fmla="*/ 2147483647 w 555"/>
              <a:gd name="T9" fmla="*/ 0 h 277"/>
              <a:gd name="T10" fmla="*/ 2147483647 w 555"/>
              <a:gd name="T11" fmla="*/ 2147483647 h 277"/>
              <a:gd name="T12" fmla="*/ 2147483647 w 555"/>
              <a:gd name="T13" fmla="*/ 2147483647 h 277"/>
              <a:gd name="T14" fmla="*/ 2147483647 w 555"/>
              <a:gd name="T15" fmla="*/ 2147483647 h 277"/>
              <a:gd name="T16" fmla="*/ 2147483647 w 555"/>
              <a:gd name="T17" fmla="*/ 2147483647 h 277"/>
              <a:gd name="T18" fmla="*/ 2147483647 w 555"/>
              <a:gd name="T19" fmla="*/ 2147483647 h 277"/>
              <a:gd name="T20" fmla="*/ 2147483647 w 555"/>
              <a:gd name="T21" fmla="*/ 2147483647 h 277"/>
              <a:gd name="T22" fmla="*/ 2147483647 w 555"/>
              <a:gd name="T23" fmla="*/ 2147483647 h 277"/>
              <a:gd name="T24" fmla="*/ 2147483647 w 555"/>
              <a:gd name="T25" fmla="*/ 2147483647 h 277"/>
              <a:gd name="T26" fmla="*/ 2147483647 w 555"/>
              <a:gd name="T27" fmla="*/ 2147483647 h 277"/>
              <a:gd name="T28" fmla="*/ 2147483647 w 555"/>
              <a:gd name="T29" fmla="*/ 2147483647 h 277"/>
              <a:gd name="T30" fmla="*/ 2147483647 w 555"/>
              <a:gd name="T31" fmla="*/ 2147483647 h 277"/>
              <a:gd name="T32" fmla="*/ 2147483647 w 555"/>
              <a:gd name="T33" fmla="*/ 2147483647 h 277"/>
              <a:gd name="T34" fmla="*/ 2147483647 w 555"/>
              <a:gd name="T35" fmla="*/ 2147483647 h 277"/>
              <a:gd name="T36" fmla="*/ 2147483647 w 555"/>
              <a:gd name="T37" fmla="*/ 2147483647 h 277"/>
              <a:gd name="T38" fmla="*/ 2147483647 w 555"/>
              <a:gd name="T39" fmla="*/ 2147483647 h 277"/>
              <a:gd name="T40" fmla="*/ 2147483647 w 555"/>
              <a:gd name="T41" fmla="*/ 2147483647 h 277"/>
              <a:gd name="T42" fmla="*/ 2147483647 w 555"/>
              <a:gd name="T43" fmla="*/ 2147483647 h 277"/>
              <a:gd name="T44" fmla="*/ 2147483647 w 555"/>
              <a:gd name="T45" fmla="*/ 2147483647 h 277"/>
              <a:gd name="T46" fmla="*/ 2147483647 w 555"/>
              <a:gd name="T47" fmla="*/ 2147483647 h 277"/>
              <a:gd name="T48" fmla="*/ 2147483647 w 555"/>
              <a:gd name="T49" fmla="*/ 2147483647 h 277"/>
              <a:gd name="T50" fmla="*/ 2147483647 w 555"/>
              <a:gd name="T51" fmla="*/ 2147483647 h 277"/>
              <a:gd name="T52" fmla="*/ 2147483647 w 555"/>
              <a:gd name="T53" fmla="*/ 2147483647 h 27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555"/>
              <a:gd name="T82" fmla="*/ 0 h 277"/>
              <a:gd name="T83" fmla="*/ 555 w 555"/>
              <a:gd name="T84" fmla="*/ 277 h 27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555" h="277">
                <a:moveTo>
                  <a:pt x="2" y="83"/>
                </a:moveTo>
                <a:lnTo>
                  <a:pt x="0" y="79"/>
                </a:lnTo>
                <a:lnTo>
                  <a:pt x="11" y="60"/>
                </a:lnTo>
                <a:lnTo>
                  <a:pt x="35" y="33"/>
                </a:lnTo>
                <a:lnTo>
                  <a:pt x="135" y="0"/>
                </a:lnTo>
                <a:lnTo>
                  <a:pt x="201" y="34"/>
                </a:lnTo>
                <a:lnTo>
                  <a:pt x="215" y="21"/>
                </a:lnTo>
                <a:lnTo>
                  <a:pt x="242" y="4"/>
                </a:lnTo>
                <a:lnTo>
                  <a:pt x="261" y="40"/>
                </a:lnTo>
                <a:lnTo>
                  <a:pt x="281" y="48"/>
                </a:lnTo>
                <a:lnTo>
                  <a:pt x="325" y="37"/>
                </a:lnTo>
                <a:lnTo>
                  <a:pt x="352" y="61"/>
                </a:lnTo>
                <a:lnTo>
                  <a:pt x="377" y="53"/>
                </a:lnTo>
                <a:lnTo>
                  <a:pt x="457" y="78"/>
                </a:lnTo>
                <a:lnTo>
                  <a:pt x="518" y="112"/>
                </a:lnTo>
                <a:lnTo>
                  <a:pt x="535" y="137"/>
                </a:lnTo>
                <a:lnTo>
                  <a:pt x="527" y="150"/>
                </a:lnTo>
                <a:lnTo>
                  <a:pt x="534" y="162"/>
                </a:lnTo>
                <a:lnTo>
                  <a:pt x="555" y="222"/>
                </a:lnTo>
                <a:lnTo>
                  <a:pt x="389" y="249"/>
                </a:lnTo>
                <a:lnTo>
                  <a:pt x="224" y="277"/>
                </a:lnTo>
                <a:lnTo>
                  <a:pt x="165" y="276"/>
                </a:lnTo>
                <a:lnTo>
                  <a:pt x="110" y="250"/>
                </a:lnTo>
                <a:lnTo>
                  <a:pt x="64" y="207"/>
                </a:lnTo>
                <a:lnTo>
                  <a:pt x="60" y="203"/>
                </a:lnTo>
                <a:lnTo>
                  <a:pt x="31" y="141"/>
                </a:lnTo>
                <a:lnTo>
                  <a:pt x="2" y="8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289" name="Rectangle 309"/>
          <p:cNvSpPr>
            <a:spLocks noChangeArrowheads="1"/>
          </p:cNvSpPr>
          <p:nvPr/>
        </p:nvSpPr>
        <p:spPr bwMode="auto">
          <a:xfrm>
            <a:off x="1136650" y="5829300"/>
            <a:ext cx="763588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S C H W Y Z</a:t>
            </a:r>
          </a:p>
        </p:txBody>
      </p:sp>
      <p:sp>
        <p:nvSpPr>
          <p:cNvPr id="4290" name="Rectangle 310"/>
          <p:cNvSpPr>
            <a:spLocks noChangeArrowheads="1"/>
          </p:cNvSpPr>
          <p:nvPr/>
        </p:nvSpPr>
        <p:spPr bwMode="auto">
          <a:xfrm>
            <a:off x="2511425" y="7427913"/>
            <a:ext cx="7429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G L A R U S</a:t>
            </a:r>
          </a:p>
        </p:txBody>
      </p:sp>
      <p:sp>
        <p:nvSpPr>
          <p:cNvPr id="4291" name="Rectangle 311"/>
          <p:cNvSpPr>
            <a:spLocks noChangeArrowheads="1"/>
          </p:cNvSpPr>
          <p:nvPr/>
        </p:nvSpPr>
        <p:spPr bwMode="auto">
          <a:xfrm>
            <a:off x="3987800" y="3709988"/>
            <a:ext cx="1000125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A P P E N Z E L L</a:t>
            </a:r>
          </a:p>
        </p:txBody>
      </p:sp>
      <p:sp>
        <p:nvSpPr>
          <p:cNvPr id="4292" name="Rectangle 312"/>
          <p:cNvSpPr>
            <a:spLocks noChangeArrowheads="1"/>
          </p:cNvSpPr>
          <p:nvPr/>
        </p:nvSpPr>
        <p:spPr bwMode="auto">
          <a:xfrm>
            <a:off x="3406775" y="3543300"/>
            <a:ext cx="493713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A.  Rh.</a:t>
            </a:r>
          </a:p>
        </p:txBody>
      </p:sp>
      <p:sp>
        <p:nvSpPr>
          <p:cNvPr id="4293" name="Rectangle 313"/>
          <p:cNvSpPr>
            <a:spLocks noChangeArrowheads="1"/>
          </p:cNvSpPr>
          <p:nvPr/>
        </p:nvSpPr>
        <p:spPr bwMode="auto">
          <a:xfrm>
            <a:off x="4525963" y="4198938"/>
            <a:ext cx="4254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I. Rh.</a:t>
            </a:r>
          </a:p>
        </p:txBody>
      </p:sp>
      <p:sp>
        <p:nvSpPr>
          <p:cNvPr id="4294" name="Rectangle 314"/>
          <p:cNvSpPr>
            <a:spLocks noChangeArrowheads="1"/>
          </p:cNvSpPr>
          <p:nvPr/>
        </p:nvSpPr>
        <p:spPr bwMode="auto">
          <a:xfrm>
            <a:off x="4808538" y="3113088"/>
            <a:ext cx="465137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A. Rh.</a:t>
            </a:r>
          </a:p>
        </p:txBody>
      </p:sp>
      <p:sp>
        <p:nvSpPr>
          <p:cNvPr id="4295" name="Rectangle 315"/>
          <p:cNvSpPr>
            <a:spLocks noChangeArrowheads="1"/>
          </p:cNvSpPr>
          <p:nvPr/>
        </p:nvSpPr>
        <p:spPr bwMode="auto">
          <a:xfrm>
            <a:off x="5372100" y="2814638"/>
            <a:ext cx="4254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I. Rh.</a:t>
            </a:r>
          </a:p>
        </p:txBody>
      </p:sp>
      <p:pic>
        <p:nvPicPr>
          <p:cNvPr id="4296" name="Picture 3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0600" y="4170363"/>
            <a:ext cx="334963" cy="1147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297" name="Rectangle 317"/>
          <p:cNvSpPr>
            <a:spLocks noChangeArrowheads="1"/>
          </p:cNvSpPr>
          <p:nvPr/>
        </p:nvSpPr>
        <p:spPr bwMode="auto">
          <a:xfrm>
            <a:off x="1951038" y="1717675"/>
            <a:ext cx="854075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T H U R G A U</a:t>
            </a:r>
          </a:p>
        </p:txBody>
      </p:sp>
      <p:sp>
        <p:nvSpPr>
          <p:cNvPr id="4298" name="Rectangle 318"/>
          <p:cNvSpPr>
            <a:spLocks noChangeArrowheads="1"/>
          </p:cNvSpPr>
          <p:nvPr/>
        </p:nvSpPr>
        <p:spPr bwMode="auto">
          <a:xfrm>
            <a:off x="211138" y="4008438"/>
            <a:ext cx="803275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Z U E R I C H</a:t>
            </a:r>
          </a:p>
        </p:txBody>
      </p:sp>
      <p:pic>
        <p:nvPicPr>
          <p:cNvPr id="4299" name="Picture 31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80075" y="5513388"/>
            <a:ext cx="334963" cy="1312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300" name="Rectangle 320"/>
          <p:cNvSpPr>
            <a:spLocks noChangeArrowheads="1"/>
          </p:cNvSpPr>
          <p:nvPr/>
        </p:nvSpPr>
        <p:spPr bwMode="auto">
          <a:xfrm>
            <a:off x="428625" y="2571750"/>
            <a:ext cx="10922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1000" b="1"/>
              <a:t>ca.  1 :  350'000</a:t>
            </a:r>
          </a:p>
        </p:txBody>
      </p:sp>
      <p:sp>
        <p:nvSpPr>
          <p:cNvPr id="4301" name="Rectangle 321"/>
          <p:cNvSpPr>
            <a:spLocks noChangeArrowheads="1"/>
          </p:cNvSpPr>
          <p:nvPr/>
        </p:nvSpPr>
        <p:spPr bwMode="auto">
          <a:xfrm>
            <a:off x="5200650" y="8183563"/>
            <a:ext cx="1160463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G R A U B Ü N D E N</a:t>
            </a:r>
          </a:p>
        </p:txBody>
      </p:sp>
      <p:sp>
        <p:nvSpPr>
          <p:cNvPr id="4302" name="Freeform 323"/>
          <p:cNvSpPr>
            <a:spLocks/>
          </p:cNvSpPr>
          <p:nvPr/>
        </p:nvSpPr>
        <p:spPr bwMode="auto">
          <a:xfrm>
            <a:off x="3168650" y="2328863"/>
            <a:ext cx="3005138" cy="2408237"/>
          </a:xfrm>
          <a:custGeom>
            <a:avLst/>
            <a:gdLst>
              <a:gd name="T0" fmla="*/ 2147483647 w 1893"/>
              <a:gd name="T1" fmla="*/ 2147483647 h 1517"/>
              <a:gd name="T2" fmla="*/ 2147483647 w 1893"/>
              <a:gd name="T3" fmla="*/ 2147483647 h 1517"/>
              <a:gd name="T4" fmla="*/ 2147483647 w 1893"/>
              <a:gd name="T5" fmla="*/ 2147483647 h 1517"/>
              <a:gd name="T6" fmla="*/ 2147483647 w 1893"/>
              <a:gd name="T7" fmla="*/ 2147483647 h 1517"/>
              <a:gd name="T8" fmla="*/ 2147483647 w 1893"/>
              <a:gd name="T9" fmla="*/ 2147483647 h 1517"/>
              <a:gd name="T10" fmla="*/ 2147483647 w 1893"/>
              <a:gd name="T11" fmla="*/ 2147483647 h 1517"/>
              <a:gd name="T12" fmla="*/ 2147483647 w 1893"/>
              <a:gd name="T13" fmla="*/ 2147483647 h 1517"/>
              <a:gd name="T14" fmla="*/ 2147483647 w 1893"/>
              <a:gd name="T15" fmla="*/ 2147483647 h 1517"/>
              <a:gd name="T16" fmla="*/ 2147483647 w 1893"/>
              <a:gd name="T17" fmla="*/ 2147483647 h 1517"/>
              <a:gd name="T18" fmla="*/ 2147483647 w 1893"/>
              <a:gd name="T19" fmla="*/ 2147483647 h 1517"/>
              <a:gd name="T20" fmla="*/ 2147483647 w 1893"/>
              <a:gd name="T21" fmla="*/ 2147483647 h 1517"/>
              <a:gd name="T22" fmla="*/ 2147483647 w 1893"/>
              <a:gd name="T23" fmla="*/ 2147483647 h 1517"/>
              <a:gd name="T24" fmla="*/ 2147483647 w 1893"/>
              <a:gd name="T25" fmla="*/ 2147483647 h 1517"/>
              <a:gd name="T26" fmla="*/ 0 w 1893"/>
              <a:gd name="T27" fmla="*/ 2147483647 h 1517"/>
              <a:gd name="T28" fmla="*/ 2147483647 w 1893"/>
              <a:gd name="T29" fmla="*/ 2147483647 h 1517"/>
              <a:gd name="T30" fmla="*/ 2147483647 w 1893"/>
              <a:gd name="T31" fmla="*/ 2147483647 h 1517"/>
              <a:gd name="T32" fmla="*/ 2147483647 w 1893"/>
              <a:gd name="T33" fmla="*/ 2147483647 h 1517"/>
              <a:gd name="T34" fmla="*/ 2147483647 w 1893"/>
              <a:gd name="T35" fmla="*/ 2147483647 h 1517"/>
              <a:gd name="T36" fmla="*/ 2147483647 w 1893"/>
              <a:gd name="T37" fmla="*/ 2147483647 h 1517"/>
              <a:gd name="T38" fmla="*/ 2147483647 w 1893"/>
              <a:gd name="T39" fmla="*/ 2147483647 h 1517"/>
              <a:gd name="T40" fmla="*/ 2147483647 w 1893"/>
              <a:gd name="T41" fmla="*/ 2147483647 h 1517"/>
              <a:gd name="T42" fmla="*/ 2147483647 w 1893"/>
              <a:gd name="T43" fmla="*/ 2147483647 h 1517"/>
              <a:gd name="T44" fmla="*/ 2147483647 w 1893"/>
              <a:gd name="T45" fmla="*/ 2147483647 h 1517"/>
              <a:gd name="T46" fmla="*/ 2147483647 w 1893"/>
              <a:gd name="T47" fmla="*/ 2147483647 h 1517"/>
              <a:gd name="T48" fmla="*/ 2147483647 w 1893"/>
              <a:gd name="T49" fmla="*/ 2147483647 h 1517"/>
              <a:gd name="T50" fmla="*/ 2147483647 w 1893"/>
              <a:gd name="T51" fmla="*/ 2147483647 h 1517"/>
              <a:gd name="T52" fmla="*/ 2147483647 w 1893"/>
              <a:gd name="T53" fmla="*/ 2147483647 h 1517"/>
              <a:gd name="T54" fmla="*/ 2147483647 w 1893"/>
              <a:gd name="T55" fmla="*/ 2147483647 h 1517"/>
              <a:gd name="T56" fmla="*/ 2147483647 w 1893"/>
              <a:gd name="T57" fmla="*/ 2147483647 h 1517"/>
              <a:gd name="T58" fmla="*/ 2147483647 w 1893"/>
              <a:gd name="T59" fmla="*/ 2147483647 h 1517"/>
              <a:gd name="T60" fmla="*/ 2147483647 w 1893"/>
              <a:gd name="T61" fmla="*/ 2147483647 h 1517"/>
              <a:gd name="T62" fmla="*/ 2147483647 w 1893"/>
              <a:gd name="T63" fmla="*/ 2147483647 h 1517"/>
              <a:gd name="T64" fmla="*/ 2147483647 w 1893"/>
              <a:gd name="T65" fmla="*/ 2147483647 h 1517"/>
              <a:gd name="T66" fmla="*/ 2147483647 w 1893"/>
              <a:gd name="T67" fmla="*/ 2147483647 h 1517"/>
              <a:gd name="T68" fmla="*/ 2147483647 w 1893"/>
              <a:gd name="T69" fmla="*/ 2147483647 h 1517"/>
              <a:gd name="T70" fmla="*/ 2147483647 w 1893"/>
              <a:gd name="T71" fmla="*/ 2147483647 h 1517"/>
              <a:gd name="T72" fmla="*/ 2147483647 w 1893"/>
              <a:gd name="T73" fmla="*/ 2147483647 h 1517"/>
              <a:gd name="T74" fmla="*/ 2147483647 w 1893"/>
              <a:gd name="T75" fmla="*/ 2147483647 h 1517"/>
              <a:gd name="T76" fmla="*/ 2147483647 w 1893"/>
              <a:gd name="T77" fmla="*/ 2147483647 h 1517"/>
              <a:gd name="T78" fmla="*/ 2147483647 w 1893"/>
              <a:gd name="T79" fmla="*/ 2147483647 h 1517"/>
              <a:gd name="T80" fmla="*/ 2147483647 w 1893"/>
              <a:gd name="T81" fmla="*/ 2147483647 h 1517"/>
              <a:gd name="T82" fmla="*/ 2147483647 w 1893"/>
              <a:gd name="T83" fmla="*/ 2147483647 h 1517"/>
              <a:gd name="T84" fmla="*/ 2147483647 w 1893"/>
              <a:gd name="T85" fmla="*/ 2147483647 h 1517"/>
              <a:gd name="T86" fmla="*/ 2147483647 w 1893"/>
              <a:gd name="T87" fmla="*/ 2147483647 h 1517"/>
              <a:gd name="T88" fmla="*/ 2147483647 w 1893"/>
              <a:gd name="T89" fmla="*/ 2147483647 h 1517"/>
              <a:gd name="T90" fmla="*/ 2147483647 w 1893"/>
              <a:gd name="T91" fmla="*/ 2147483647 h 1517"/>
              <a:gd name="T92" fmla="*/ 2147483647 w 1893"/>
              <a:gd name="T93" fmla="*/ 2147483647 h 1517"/>
              <a:gd name="T94" fmla="*/ 2147483647 w 1893"/>
              <a:gd name="T95" fmla="*/ 2147483647 h 1517"/>
              <a:gd name="T96" fmla="*/ 2147483647 w 1893"/>
              <a:gd name="T97" fmla="*/ 2147483647 h 1517"/>
              <a:gd name="T98" fmla="*/ 2147483647 w 1893"/>
              <a:gd name="T99" fmla="*/ 2147483647 h 1517"/>
              <a:gd name="T100" fmla="*/ 2147483647 w 1893"/>
              <a:gd name="T101" fmla="*/ 2147483647 h 1517"/>
              <a:gd name="T102" fmla="*/ 2147483647 w 1893"/>
              <a:gd name="T103" fmla="*/ 2147483647 h 1517"/>
              <a:gd name="T104" fmla="*/ 2147483647 w 1893"/>
              <a:gd name="T105" fmla="*/ 2147483647 h 1517"/>
              <a:gd name="T106" fmla="*/ 2147483647 w 1893"/>
              <a:gd name="T107" fmla="*/ 2147483647 h 1517"/>
              <a:gd name="T108" fmla="*/ 2147483647 w 1893"/>
              <a:gd name="T109" fmla="*/ 2147483647 h 1517"/>
              <a:gd name="T110" fmla="*/ 2147483647 w 1893"/>
              <a:gd name="T111" fmla="*/ 2147483647 h 151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893"/>
              <a:gd name="T169" fmla="*/ 0 h 1517"/>
              <a:gd name="T170" fmla="*/ 1893 w 1893"/>
              <a:gd name="T171" fmla="*/ 1517 h 151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893" h="1517">
                <a:moveTo>
                  <a:pt x="527" y="1396"/>
                </a:moveTo>
                <a:lnTo>
                  <a:pt x="521" y="1361"/>
                </a:lnTo>
                <a:lnTo>
                  <a:pt x="486" y="1377"/>
                </a:lnTo>
                <a:lnTo>
                  <a:pt x="365" y="1299"/>
                </a:lnTo>
                <a:lnTo>
                  <a:pt x="303" y="1341"/>
                </a:lnTo>
                <a:lnTo>
                  <a:pt x="265" y="1326"/>
                </a:lnTo>
                <a:lnTo>
                  <a:pt x="207" y="1336"/>
                </a:lnTo>
                <a:lnTo>
                  <a:pt x="78" y="1264"/>
                </a:lnTo>
                <a:lnTo>
                  <a:pt x="89" y="1240"/>
                </a:lnTo>
                <a:lnTo>
                  <a:pt x="129" y="1203"/>
                </a:lnTo>
                <a:lnTo>
                  <a:pt x="156" y="1164"/>
                </a:lnTo>
                <a:lnTo>
                  <a:pt x="118" y="1101"/>
                </a:lnTo>
                <a:lnTo>
                  <a:pt x="129" y="1064"/>
                </a:lnTo>
                <a:lnTo>
                  <a:pt x="103" y="997"/>
                </a:lnTo>
                <a:lnTo>
                  <a:pt x="88" y="980"/>
                </a:lnTo>
                <a:lnTo>
                  <a:pt x="191" y="908"/>
                </a:lnTo>
                <a:lnTo>
                  <a:pt x="143" y="837"/>
                </a:lnTo>
                <a:lnTo>
                  <a:pt x="74" y="861"/>
                </a:lnTo>
                <a:lnTo>
                  <a:pt x="35" y="810"/>
                </a:lnTo>
                <a:lnTo>
                  <a:pt x="47" y="797"/>
                </a:lnTo>
                <a:lnTo>
                  <a:pt x="53" y="783"/>
                </a:lnTo>
                <a:lnTo>
                  <a:pt x="59" y="769"/>
                </a:lnTo>
                <a:lnTo>
                  <a:pt x="70" y="758"/>
                </a:lnTo>
                <a:lnTo>
                  <a:pt x="61" y="748"/>
                </a:lnTo>
                <a:lnTo>
                  <a:pt x="42" y="765"/>
                </a:lnTo>
                <a:lnTo>
                  <a:pt x="14" y="772"/>
                </a:lnTo>
                <a:lnTo>
                  <a:pt x="16" y="745"/>
                </a:lnTo>
                <a:lnTo>
                  <a:pt x="0" y="716"/>
                </a:lnTo>
                <a:lnTo>
                  <a:pt x="70" y="724"/>
                </a:lnTo>
                <a:lnTo>
                  <a:pt x="127" y="642"/>
                </a:lnTo>
                <a:lnTo>
                  <a:pt x="117" y="570"/>
                </a:lnTo>
                <a:lnTo>
                  <a:pt x="151" y="552"/>
                </a:lnTo>
                <a:lnTo>
                  <a:pt x="176" y="552"/>
                </a:lnTo>
                <a:lnTo>
                  <a:pt x="174" y="487"/>
                </a:lnTo>
                <a:lnTo>
                  <a:pt x="198" y="497"/>
                </a:lnTo>
                <a:lnTo>
                  <a:pt x="347" y="465"/>
                </a:lnTo>
                <a:lnTo>
                  <a:pt x="441" y="487"/>
                </a:lnTo>
                <a:lnTo>
                  <a:pt x="476" y="497"/>
                </a:lnTo>
                <a:lnTo>
                  <a:pt x="595" y="457"/>
                </a:lnTo>
                <a:lnTo>
                  <a:pt x="641" y="465"/>
                </a:lnTo>
                <a:lnTo>
                  <a:pt x="730" y="438"/>
                </a:lnTo>
                <a:lnTo>
                  <a:pt x="781" y="407"/>
                </a:lnTo>
                <a:lnTo>
                  <a:pt x="849" y="424"/>
                </a:lnTo>
                <a:lnTo>
                  <a:pt x="868" y="450"/>
                </a:lnTo>
                <a:lnTo>
                  <a:pt x="924" y="447"/>
                </a:lnTo>
                <a:lnTo>
                  <a:pt x="960" y="422"/>
                </a:lnTo>
                <a:lnTo>
                  <a:pt x="1009" y="409"/>
                </a:lnTo>
                <a:lnTo>
                  <a:pt x="1024" y="389"/>
                </a:lnTo>
                <a:lnTo>
                  <a:pt x="1041" y="368"/>
                </a:lnTo>
                <a:lnTo>
                  <a:pt x="1022" y="342"/>
                </a:lnTo>
                <a:lnTo>
                  <a:pt x="1047" y="325"/>
                </a:lnTo>
                <a:lnTo>
                  <a:pt x="1041" y="262"/>
                </a:lnTo>
                <a:lnTo>
                  <a:pt x="1045" y="232"/>
                </a:lnTo>
                <a:lnTo>
                  <a:pt x="1120" y="248"/>
                </a:lnTo>
                <a:lnTo>
                  <a:pt x="1216" y="207"/>
                </a:lnTo>
                <a:lnTo>
                  <a:pt x="1262" y="189"/>
                </a:lnTo>
                <a:lnTo>
                  <a:pt x="1316" y="157"/>
                </a:lnTo>
                <a:lnTo>
                  <a:pt x="1371" y="125"/>
                </a:lnTo>
                <a:lnTo>
                  <a:pt x="1411" y="108"/>
                </a:lnTo>
                <a:lnTo>
                  <a:pt x="1421" y="106"/>
                </a:lnTo>
                <a:lnTo>
                  <a:pt x="1457" y="97"/>
                </a:lnTo>
                <a:lnTo>
                  <a:pt x="1438" y="71"/>
                </a:lnTo>
                <a:lnTo>
                  <a:pt x="1449" y="27"/>
                </a:lnTo>
                <a:lnTo>
                  <a:pt x="1462" y="7"/>
                </a:lnTo>
                <a:lnTo>
                  <a:pt x="1506" y="0"/>
                </a:lnTo>
                <a:lnTo>
                  <a:pt x="1529" y="33"/>
                </a:lnTo>
                <a:lnTo>
                  <a:pt x="1578" y="28"/>
                </a:lnTo>
                <a:lnTo>
                  <a:pt x="1669" y="36"/>
                </a:lnTo>
                <a:lnTo>
                  <a:pt x="1709" y="56"/>
                </a:lnTo>
                <a:lnTo>
                  <a:pt x="1715" y="67"/>
                </a:lnTo>
                <a:lnTo>
                  <a:pt x="1740" y="62"/>
                </a:lnTo>
                <a:lnTo>
                  <a:pt x="1824" y="126"/>
                </a:lnTo>
                <a:lnTo>
                  <a:pt x="1892" y="148"/>
                </a:lnTo>
                <a:lnTo>
                  <a:pt x="1888" y="174"/>
                </a:lnTo>
                <a:lnTo>
                  <a:pt x="1872" y="180"/>
                </a:lnTo>
                <a:lnTo>
                  <a:pt x="1715" y="270"/>
                </a:lnTo>
                <a:lnTo>
                  <a:pt x="1713" y="295"/>
                </a:lnTo>
                <a:lnTo>
                  <a:pt x="1784" y="341"/>
                </a:lnTo>
                <a:lnTo>
                  <a:pt x="1747" y="360"/>
                </a:lnTo>
                <a:lnTo>
                  <a:pt x="1721" y="359"/>
                </a:lnTo>
                <a:lnTo>
                  <a:pt x="1691" y="377"/>
                </a:lnTo>
                <a:lnTo>
                  <a:pt x="1622" y="431"/>
                </a:lnTo>
                <a:lnTo>
                  <a:pt x="1572" y="461"/>
                </a:lnTo>
                <a:lnTo>
                  <a:pt x="1547" y="484"/>
                </a:lnTo>
                <a:lnTo>
                  <a:pt x="1529" y="470"/>
                </a:lnTo>
                <a:lnTo>
                  <a:pt x="1526" y="448"/>
                </a:lnTo>
                <a:lnTo>
                  <a:pt x="1511" y="442"/>
                </a:lnTo>
                <a:lnTo>
                  <a:pt x="1375" y="475"/>
                </a:lnTo>
                <a:lnTo>
                  <a:pt x="1356" y="502"/>
                </a:lnTo>
                <a:lnTo>
                  <a:pt x="1348" y="589"/>
                </a:lnTo>
                <a:lnTo>
                  <a:pt x="1357" y="608"/>
                </a:lnTo>
                <a:lnTo>
                  <a:pt x="1335" y="641"/>
                </a:lnTo>
                <a:lnTo>
                  <a:pt x="1343" y="723"/>
                </a:lnTo>
                <a:lnTo>
                  <a:pt x="1352" y="736"/>
                </a:lnTo>
                <a:lnTo>
                  <a:pt x="1355" y="845"/>
                </a:lnTo>
                <a:lnTo>
                  <a:pt x="1340" y="964"/>
                </a:lnTo>
                <a:lnTo>
                  <a:pt x="1314" y="1004"/>
                </a:lnTo>
                <a:lnTo>
                  <a:pt x="1333" y="1044"/>
                </a:lnTo>
                <a:lnTo>
                  <a:pt x="1305" y="1062"/>
                </a:lnTo>
                <a:lnTo>
                  <a:pt x="1307" y="1083"/>
                </a:lnTo>
                <a:lnTo>
                  <a:pt x="1287" y="1189"/>
                </a:lnTo>
                <a:lnTo>
                  <a:pt x="1244" y="1252"/>
                </a:lnTo>
                <a:lnTo>
                  <a:pt x="1144" y="1350"/>
                </a:lnTo>
                <a:lnTo>
                  <a:pt x="1072" y="1411"/>
                </a:lnTo>
                <a:lnTo>
                  <a:pt x="987" y="1434"/>
                </a:lnTo>
                <a:lnTo>
                  <a:pt x="932" y="1494"/>
                </a:lnTo>
                <a:lnTo>
                  <a:pt x="852" y="1516"/>
                </a:lnTo>
                <a:lnTo>
                  <a:pt x="767" y="1458"/>
                </a:lnTo>
                <a:lnTo>
                  <a:pt x="715" y="1456"/>
                </a:lnTo>
                <a:lnTo>
                  <a:pt x="676" y="1427"/>
                </a:lnTo>
                <a:lnTo>
                  <a:pt x="630" y="1422"/>
                </a:lnTo>
                <a:lnTo>
                  <a:pt x="587" y="1446"/>
                </a:lnTo>
                <a:lnTo>
                  <a:pt x="527" y="1396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303" name="Freeform 324"/>
          <p:cNvSpPr>
            <a:spLocks/>
          </p:cNvSpPr>
          <p:nvPr/>
        </p:nvSpPr>
        <p:spPr bwMode="auto">
          <a:xfrm>
            <a:off x="465138" y="1738313"/>
            <a:ext cx="6027737" cy="6646862"/>
          </a:xfrm>
          <a:custGeom>
            <a:avLst/>
            <a:gdLst>
              <a:gd name="T0" fmla="*/ 2147483647 w 3797"/>
              <a:gd name="T1" fmla="*/ 2147483647 h 4187"/>
              <a:gd name="T2" fmla="*/ 2147483647 w 3797"/>
              <a:gd name="T3" fmla="*/ 2147483647 h 4187"/>
              <a:gd name="T4" fmla="*/ 2147483647 w 3797"/>
              <a:gd name="T5" fmla="*/ 2147483647 h 4187"/>
              <a:gd name="T6" fmla="*/ 2147483647 w 3797"/>
              <a:gd name="T7" fmla="*/ 2147483647 h 4187"/>
              <a:gd name="T8" fmla="*/ 2147483647 w 3797"/>
              <a:gd name="T9" fmla="*/ 2147483647 h 4187"/>
              <a:gd name="T10" fmla="*/ 2147483647 w 3797"/>
              <a:gd name="T11" fmla="*/ 2147483647 h 4187"/>
              <a:gd name="T12" fmla="*/ 2147483647 w 3797"/>
              <a:gd name="T13" fmla="*/ 2147483647 h 4187"/>
              <a:gd name="T14" fmla="*/ 2147483647 w 3797"/>
              <a:gd name="T15" fmla="*/ 2147483647 h 4187"/>
              <a:gd name="T16" fmla="*/ 2147483647 w 3797"/>
              <a:gd name="T17" fmla="*/ 2147483647 h 4187"/>
              <a:gd name="T18" fmla="*/ 2147483647 w 3797"/>
              <a:gd name="T19" fmla="*/ 2147483647 h 4187"/>
              <a:gd name="T20" fmla="*/ 2147483647 w 3797"/>
              <a:gd name="T21" fmla="*/ 2147483647 h 4187"/>
              <a:gd name="T22" fmla="*/ 2147483647 w 3797"/>
              <a:gd name="T23" fmla="*/ 2147483647 h 4187"/>
              <a:gd name="T24" fmla="*/ 2147483647 w 3797"/>
              <a:gd name="T25" fmla="*/ 2147483647 h 4187"/>
              <a:gd name="T26" fmla="*/ 2147483647 w 3797"/>
              <a:gd name="T27" fmla="*/ 2147483647 h 4187"/>
              <a:gd name="T28" fmla="*/ 2147483647 w 3797"/>
              <a:gd name="T29" fmla="*/ 2147483647 h 4187"/>
              <a:gd name="T30" fmla="*/ 2147483647 w 3797"/>
              <a:gd name="T31" fmla="*/ 2147483647 h 4187"/>
              <a:gd name="T32" fmla="*/ 2147483647 w 3797"/>
              <a:gd name="T33" fmla="*/ 2147483647 h 4187"/>
              <a:gd name="T34" fmla="*/ 2147483647 w 3797"/>
              <a:gd name="T35" fmla="*/ 2147483647 h 4187"/>
              <a:gd name="T36" fmla="*/ 2147483647 w 3797"/>
              <a:gd name="T37" fmla="*/ 2147483647 h 4187"/>
              <a:gd name="T38" fmla="*/ 2147483647 w 3797"/>
              <a:gd name="T39" fmla="*/ 2147483647 h 4187"/>
              <a:gd name="T40" fmla="*/ 2147483647 w 3797"/>
              <a:gd name="T41" fmla="*/ 2147483647 h 4187"/>
              <a:gd name="T42" fmla="*/ 2147483647 w 3797"/>
              <a:gd name="T43" fmla="*/ 2147483647 h 4187"/>
              <a:gd name="T44" fmla="*/ 2147483647 w 3797"/>
              <a:gd name="T45" fmla="*/ 2147483647 h 4187"/>
              <a:gd name="T46" fmla="*/ 2147483647 w 3797"/>
              <a:gd name="T47" fmla="*/ 2147483647 h 4187"/>
              <a:gd name="T48" fmla="*/ 2147483647 w 3797"/>
              <a:gd name="T49" fmla="*/ 2147483647 h 4187"/>
              <a:gd name="T50" fmla="*/ 2147483647 w 3797"/>
              <a:gd name="T51" fmla="*/ 2147483647 h 4187"/>
              <a:gd name="T52" fmla="*/ 2147483647 w 3797"/>
              <a:gd name="T53" fmla="*/ 2147483647 h 4187"/>
              <a:gd name="T54" fmla="*/ 2147483647 w 3797"/>
              <a:gd name="T55" fmla="*/ 2147483647 h 4187"/>
              <a:gd name="T56" fmla="*/ 2147483647 w 3797"/>
              <a:gd name="T57" fmla="*/ 2147483647 h 4187"/>
              <a:gd name="T58" fmla="*/ 2147483647 w 3797"/>
              <a:gd name="T59" fmla="*/ 2147483647 h 4187"/>
              <a:gd name="T60" fmla="*/ 2147483647 w 3797"/>
              <a:gd name="T61" fmla="*/ 2147483647 h 4187"/>
              <a:gd name="T62" fmla="*/ 2147483647 w 3797"/>
              <a:gd name="T63" fmla="*/ 2147483647 h 4187"/>
              <a:gd name="T64" fmla="*/ 2147483647 w 3797"/>
              <a:gd name="T65" fmla="*/ 2147483647 h 4187"/>
              <a:gd name="T66" fmla="*/ 2147483647 w 3797"/>
              <a:gd name="T67" fmla="*/ 2147483647 h 4187"/>
              <a:gd name="T68" fmla="*/ 2147483647 w 3797"/>
              <a:gd name="T69" fmla="*/ 2147483647 h 4187"/>
              <a:gd name="T70" fmla="*/ 2147483647 w 3797"/>
              <a:gd name="T71" fmla="*/ 2147483647 h 4187"/>
              <a:gd name="T72" fmla="*/ 2147483647 w 3797"/>
              <a:gd name="T73" fmla="*/ 2147483647 h 4187"/>
              <a:gd name="T74" fmla="*/ 2147483647 w 3797"/>
              <a:gd name="T75" fmla="*/ 2147483647 h 4187"/>
              <a:gd name="T76" fmla="*/ 2147483647 w 3797"/>
              <a:gd name="T77" fmla="*/ 2147483647 h 4187"/>
              <a:gd name="T78" fmla="*/ 2147483647 w 3797"/>
              <a:gd name="T79" fmla="*/ 2147483647 h 4187"/>
              <a:gd name="T80" fmla="*/ 2147483647 w 3797"/>
              <a:gd name="T81" fmla="*/ 2147483647 h 4187"/>
              <a:gd name="T82" fmla="*/ 2147483647 w 3797"/>
              <a:gd name="T83" fmla="*/ 2147483647 h 4187"/>
              <a:gd name="T84" fmla="*/ 2147483647 w 3797"/>
              <a:gd name="T85" fmla="*/ 2147483647 h 4187"/>
              <a:gd name="T86" fmla="*/ 2147483647 w 3797"/>
              <a:gd name="T87" fmla="*/ 2147483647 h 4187"/>
              <a:gd name="T88" fmla="*/ 2147483647 w 3797"/>
              <a:gd name="T89" fmla="*/ 2147483647 h 4187"/>
              <a:gd name="T90" fmla="*/ 2147483647 w 3797"/>
              <a:gd name="T91" fmla="*/ 2147483647 h 4187"/>
              <a:gd name="T92" fmla="*/ 2147483647 w 3797"/>
              <a:gd name="T93" fmla="*/ 2147483647 h 4187"/>
              <a:gd name="T94" fmla="*/ 2147483647 w 3797"/>
              <a:gd name="T95" fmla="*/ 2147483647 h 4187"/>
              <a:gd name="T96" fmla="*/ 2147483647 w 3797"/>
              <a:gd name="T97" fmla="*/ 2147483647 h 4187"/>
              <a:gd name="T98" fmla="*/ 2147483647 w 3797"/>
              <a:gd name="T99" fmla="*/ 2147483647 h 4187"/>
              <a:gd name="T100" fmla="*/ 2147483647 w 3797"/>
              <a:gd name="T101" fmla="*/ 2147483647 h 4187"/>
              <a:gd name="T102" fmla="*/ 2147483647 w 3797"/>
              <a:gd name="T103" fmla="*/ 2147483647 h 4187"/>
              <a:gd name="T104" fmla="*/ 2147483647 w 3797"/>
              <a:gd name="T105" fmla="*/ 2147483647 h 4187"/>
              <a:gd name="T106" fmla="*/ 2147483647 w 3797"/>
              <a:gd name="T107" fmla="*/ 2147483647 h 4187"/>
              <a:gd name="T108" fmla="*/ 2147483647 w 3797"/>
              <a:gd name="T109" fmla="*/ 2147483647 h 4187"/>
              <a:gd name="T110" fmla="*/ 2147483647 w 3797"/>
              <a:gd name="T111" fmla="*/ 2147483647 h 4187"/>
              <a:gd name="T112" fmla="*/ 2147483647 w 3797"/>
              <a:gd name="T113" fmla="*/ 2147483647 h 4187"/>
              <a:gd name="T114" fmla="*/ 2147483647 w 3797"/>
              <a:gd name="T115" fmla="*/ 2147483647 h 4187"/>
              <a:gd name="T116" fmla="*/ 2147483647 w 3797"/>
              <a:gd name="T117" fmla="*/ 2147483647 h 418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797"/>
              <a:gd name="T178" fmla="*/ 0 h 4187"/>
              <a:gd name="T179" fmla="*/ 3797 w 3797"/>
              <a:gd name="T180" fmla="*/ 4187 h 418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797" h="4187">
                <a:moveTo>
                  <a:pt x="2" y="1911"/>
                </a:moveTo>
                <a:lnTo>
                  <a:pt x="0" y="1907"/>
                </a:lnTo>
                <a:lnTo>
                  <a:pt x="11" y="1888"/>
                </a:lnTo>
                <a:lnTo>
                  <a:pt x="35" y="1861"/>
                </a:lnTo>
                <a:lnTo>
                  <a:pt x="135" y="1828"/>
                </a:lnTo>
                <a:lnTo>
                  <a:pt x="201" y="1862"/>
                </a:lnTo>
                <a:lnTo>
                  <a:pt x="215" y="1849"/>
                </a:lnTo>
                <a:lnTo>
                  <a:pt x="242" y="1832"/>
                </a:lnTo>
                <a:lnTo>
                  <a:pt x="261" y="1868"/>
                </a:lnTo>
                <a:lnTo>
                  <a:pt x="281" y="1876"/>
                </a:lnTo>
                <a:lnTo>
                  <a:pt x="325" y="1865"/>
                </a:lnTo>
                <a:lnTo>
                  <a:pt x="344" y="1822"/>
                </a:lnTo>
                <a:lnTo>
                  <a:pt x="448" y="1804"/>
                </a:lnTo>
                <a:lnTo>
                  <a:pt x="488" y="1791"/>
                </a:lnTo>
                <a:lnTo>
                  <a:pt x="491" y="1802"/>
                </a:lnTo>
                <a:lnTo>
                  <a:pt x="608" y="1763"/>
                </a:lnTo>
                <a:lnTo>
                  <a:pt x="639" y="1711"/>
                </a:lnTo>
                <a:lnTo>
                  <a:pt x="632" y="1691"/>
                </a:lnTo>
                <a:lnTo>
                  <a:pt x="657" y="1666"/>
                </a:lnTo>
                <a:lnTo>
                  <a:pt x="664" y="1631"/>
                </a:lnTo>
                <a:lnTo>
                  <a:pt x="654" y="1626"/>
                </a:lnTo>
                <a:lnTo>
                  <a:pt x="634" y="1641"/>
                </a:lnTo>
                <a:lnTo>
                  <a:pt x="633" y="1626"/>
                </a:lnTo>
                <a:lnTo>
                  <a:pt x="600" y="1582"/>
                </a:lnTo>
                <a:lnTo>
                  <a:pt x="660" y="1556"/>
                </a:lnTo>
                <a:lnTo>
                  <a:pt x="704" y="1472"/>
                </a:lnTo>
                <a:lnTo>
                  <a:pt x="770" y="1462"/>
                </a:lnTo>
                <a:lnTo>
                  <a:pt x="815" y="1382"/>
                </a:lnTo>
                <a:lnTo>
                  <a:pt x="746" y="1168"/>
                </a:lnTo>
                <a:lnTo>
                  <a:pt x="699" y="1159"/>
                </a:lnTo>
                <a:lnTo>
                  <a:pt x="633" y="1010"/>
                </a:lnTo>
                <a:lnTo>
                  <a:pt x="747" y="923"/>
                </a:lnTo>
                <a:lnTo>
                  <a:pt x="779" y="791"/>
                </a:lnTo>
                <a:lnTo>
                  <a:pt x="821" y="791"/>
                </a:lnTo>
                <a:lnTo>
                  <a:pt x="821" y="671"/>
                </a:lnTo>
                <a:lnTo>
                  <a:pt x="962" y="605"/>
                </a:lnTo>
                <a:lnTo>
                  <a:pt x="985" y="628"/>
                </a:lnTo>
                <a:lnTo>
                  <a:pt x="1098" y="587"/>
                </a:lnTo>
                <a:lnTo>
                  <a:pt x="1137" y="567"/>
                </a:lnTo>
                <a:lnTo>
                  <a:pt x="1105" y="552"/>
                </a:lnTo>
                <a:lnTo>
                  <a:pt x="1082" y="526"/>
                </a:lnTo>
                <a:lnTo>
                  <a:pt x="984" y="498"/>
                </a:lnTo>
                <a:lnTo>
                  <a:pt x="984" y="452"/>
                </a:lnTo>
                <a:lnTo>
                  <a:pt x="984" y="436"/>
                </a:lnTo>
                <a:lnTo>
                  <a:pt x="895" y="406"/>
                </a:lnTo>
                <a:lnTo>
                  <a:pt x="902" y="386"/>
                </a:lnTo>
                <a:lnTo>
                  <a:pt x="877" y="348"/>
                </a:lnTo>
                <a:lnTo>
                  <a:pt x="910" y="294"/>
                </a:lnTo>
                <a:lnTo>
                  <a:pt x="984" y="295"/>
                </a:lnTo>
                <a:lnTo>
                  <a:pt x="1038" y="250"/>
                </a:lnTo>
                <a:lnTo>
                  <a:pt x="1102" y="304"/>
                </a:lnTo>
                <a:lnTo>
                  <a:pt x="1115" y="299"/>
                </a:lnTo>
                <a:lnTo>
                  <a:pt x="1109" y="283"/>
                </a:lnTo>
                <a:lnTo>
                  <a:pt x="1133" y="275"/>
                </a:lnTo>
                <a:lnTo>
                  <a:pt x="1135" y="281"/>
                </a:lnTo>
                <a:lnTo>
                  <a:pt x="1211" y="254"/>
                </a:lnTo>
                <a:lnTo>
                  <a:pt x="1252" y="329"/>
                </a:lnTo>
                <a:lnTo>
                  <a:pt x="1288" y="314"/>
                </a:lnTo>
                <a:lnTo>
                  <a:pt x="1350" y="324"/>
                </a:lnTo>
                <a:lnTo>
                  <a:pt x="1363" y="348"/>
                </a:lnTo>
                <a:lnTo>
                  <a:pt x="1394" y="339"/>
                </a:lnTo>
                <a:lnTo>
                  <a:pt x="1398" y="321"/>
                </a:lnTo>
                <a:lnTo>
                  <a:pt x="1418" y="315"/>
                </a:lnTo>
                <a:lnTo>
                  <a:pt x="1455" y="308"/>
                </a:lnTo>
                <a:lnTo>
                  <a:pt x="1473" y="317"/>
                </a:lnTo>
                <a:lnTo>
                  <a:pt x="1514" y="293"/>
                </a:lnTo>
                <a:lnTo>
                  <a:pt x="1540" y="288"/>
                </a:lnTo>
                <a:lnTo>
                  <a:pt x="1561" y="232"/>
                </a:lnTo>
                <a:lnTo>
                  <a:pt x="1549" y="222"/>
                </a:lnTo>
                <a:lnTo>
                  <a:pt x="1575" y="191"/>
                </a:lnTo>
                <a:lnTo>
                  <a:pt x="1593" y="189"/>
                </a:lnTo>
                <a:lnTo>
                  <a:pt x="1601" y="196"/>
                </a:lnTo>
                <a:lnTo>
                  <a:pt x="1592" y="226"/>
                </a:lnTo>
                <a:lnTo>
                  <a:pt x="1624" y="243"/>
                </a:lnTo>
                <a:lnTo>
                  <a:pt x="1643" y="246"/>
                </a:lnTo>
                <a:lnTo>
                  <a:pt x="1696" y="278"/>
                </a:lnTo>
                <a:lnTo>
                  <a:pt x="1713" y="275"/>
                </a:lnTo>
                <a:lnTo>
                  <a:pt x="1761" y="281"/>
                </a:lnTo>
                <a:lnTo>
                  <a:pt x="1765" y="337"/>
                </a:lnTo>
                <a:lnTo>
                  <a:pt x="1782" y="343"/>
                </a:lnTo>
                <a:lnTo>
                  <a:pt x="1810" y="311"/>
                </a:lnTo>
                <a:lnTo>
                  <a:pt x="1864" y="313"/>
                </a:lnTo>
                <a:lnTo>
                  <a:pt x="1863" y="327"/>
                </a:lnTo>
                <a:lnTo>
                  <a:pt x="1886" y="328"/>
                </a:lnTo>
                <a:lnTo>
                  <a:pt x="1922" y="337"/>
                </a:lnTo>
                <a:lnTo>
                  <a:pt x="1949" y="366"/>
                </a:lnTo>
                <a:lnTo>
                  <a:pt x="2000" y="367"/>
                </a:lnTo>
                <a:lnTo>
                  <a:pt x="2058" y="336"/>
                </a:lnTo>
                <a:lnTo>
                  <a:pt x="2074" y="313"/>
                </a:lnTo>
                <a:lnTo>
                  <a:pt x="2155" y="343"/>
                </a:lnTo>
                <a:lnTo>
                  <a:pt x="2246" y="257"/>
                </a:lnTo>
                <a:lnTo>
                  <a:pt x="2226" y="193"/>
                </a:lnTo>
                <a:lnTo>
                  <a:pt x="2193" y="215"/>
                </a:lnTo>
                <a:lnTo>
                  <a:pt x="2196" y="157"/>
                </a:lnTo>
                <a:lnTo>
                  <a:pt x="2226" y="143"/>
                </a:lnTo>
                <a:lnTo>
                  <a:pt x="2168" y="101"/>
                </a:lnTo>
                <a:lnTo>
                  <a:pt x="2164" y="118"/>
                </a:lnTo>
                <a:lnTo>
                  <a:pt x="2112" y="157"/>
                </a:lnTo>
                <a:lnTo>
                  <a:pt x="2074" y="165"/>
                </a:lnTo>
                <a:lnTo>
                  <a:pt x="2031" y="153"/>
                </a:lnTo>
                <a:lnTo>
                  <a:pt x="2017" y="135"/>
                </a:lnTo>
                <a:lnTo>
                  <a:pt x="2035" y="126"/>
                </a:lnTo>
                <a:lnTo>
                  <a:pt x="2062" y="139"/>
                </a:lnTo>
                <a:lnTo>
                  <a:pt x="2080" y="68"/>
                </a:lnTo>
                <a:lnTo>
                  <a:pt x="2181" y="33"/>
                </a:lnTo>
                <a:lnTo>
                  <a:pt x="2200" y="54"/>
                </a:lnTo>
                <a:lnTo>
                  <a:pt x="2225" y="0"/>
                </a:lnTo>
                <a:lnTo>
                  <a:pt x="2264" y="15"/>
                </a:lnTo>
                <a:lnTo>
                  <a:pt x="2318" y="5"/>
                </a:lnTo>
                <a:lnTo>
                  <a:pt x="2339" y="65"/>
                </a:lnTo>
                <a:lnTo>
                  <a:pt x="2392" y="65"/>
                </a:lnTo>
                <a:lnTo>
                  <a:pt x="2389" y="96"/>
                </a:lnTo>
                <a:lnTo>
                  <a:pt x="2335" y="155"/>
                </a:lnTo>
                <a:lnTo>
                  <a:pt x="2322" y="152"/>
                </a:lnTo>
                <a:lnTo>
                  <a:pt x="2311" y="184"/>
                </a:lnTo>
                <a:lnTo>
                  <a:pt x="2474" y="191"/>
                </a:lnTo>
                <a:lnTo>
                  <a:pt x="2476" y="224"/>
                </a:lnTo>
                <a:lnTo>
                  <a:pt x="2453" y="238"/>
                </a:lnTo>
                <a:lnTo>
                  <a:pt x="2451" y="244"/>
                </a:lnTo>
                <a:lnTo>
                  <a:pt x="2470" y="254"/>
                </a:lnTo>
                <a:lnTo>
                  <a:pt x="2465" y="264"/>
                </a:lnTo>
                <a:lnTo>
                  <a:pt x="2457" y="264"/>
                </a:lnTo>
                <a:lnTo>
                  <a:pt x="2449" y="272"/>
                </a:lnTo>
                <a:lnTo>
                  <a:pt x="2444" y="286"/>
                </a:lnTo>
                <a:lnTo>
                  <a:pt x="2493" y="273"/>
                </a:lnTo>
                <a:lnTo>
                  <a:pt x="2541" y="321"/>
                </a:lnTo>
                <a:lnTo>
                  <a:pt x="2539" y="309"/>
                </a:lnTo>
                <a:lnTo>
                  <a:pt x="2541" y="321"/>
                </a:lnTo>
                <a:lnTo>
                  <a:pt x="2552" y="336"/>
                </a:lnTo>
                <a:lnTo>
                  <a:pt x="2576" y="332"/>
                </a:lnTo>
                <a:lnTo>
                  <a:pt x="2587" y="329"/>
                </a:lnTo>
                <a:lnTo>
                  <a:pt x="2616" y="228"/>
                </a:lnTo>
                <a:lnTo>
                  <a:pt x="2630" y="232"/>
                </a:lnTo>
                <a:lnTo>
                  <a:pt x="2647" y="201"/>
                </a:lnTo>
                <a:lnTo>
                  <a:pt x="2680" y="210"/>
                </a:lnTo>
                <a:lnTo>
                  <a:pt x="2699" y="174"/>
                </a:lnTo>
                <a:lnTo>
                  <a:pt x="2740" y="143"/>
                </a:lnTo>
                <a:lnTo>
                  <a:pt x="2752" y="154"/>
                </a:lnTo>
                <a:lnTo>
                  <a:pt x="2785" y="147"/>
                </a:lnTo>
                <a:lnTo>
                  <a:pt x="2798" y="178"/>
                </a:lnTo>
                <a:lnTo>
                  <a:pt x="2803" y="234"/>
                </a:lnTo>
                <a:lnTo>
                  <a:pt x="2817" y="234"/>
                </a:lnTo>
                <a:lnTo>
                  <a:pt x="2817" y="247"/>
                </a:lnTo>
                <a:lnTo>
                  <a:pt x="2858" y="258"/>
                </a:lnTo>
                <a:lnTo>
                  <a:pt x="2865" y="252"/>
                </a:lnTo>
                <a:lnTo>
                  <a:pt x="2872" y="260"/>
                </a:lnTo>
                <a:lnTo>
                  <a:pt x="2867" y="282"/>
                </a:lnTo>
                <a:lnTo>
                  <a:pt x="2917" y="248"/>
                </a:lnTo>
                <a:lnTo>
                  <a:pt x="2927" y="285"/>
                </a:lnTo>
                <a:lnTo>
                  <a:pt x="2947" y="302"/>
                </a:lnTo>
                <a:lnTo>
                  <a:pt x="3025" y="319"/>
                </a:lnTo>
                <a:lnTo>
                  <a:pt x="3071" y="308"/>
                </a:lnTo>
                <a:lnTo>
                  <a:pt x="3153" y="301"/>
                </a:lnTo>
                <a:lnTo>
                  <a:pt x="3198" y="282"/>
                </a:lnTo>
                <a:lnTo>
                  <a:pt x="3220" y="234"/>
                </a:lnTo>
                <a:lnTo>
                  <a:pt x="3258" y="192"/>
                </a:lnTo>
                <a:lnTo>
                  <a:pt x="3259" y="168"/>
                </a:lnTo>
                <a:lnTo>
                  <a:pt x="3285" y="174"/>
                </a:lnTo>
                <a:lnTo>
                  <a:pt x="3295" y="211"/>
                </a:lnTo>
                <a:lnTo>
                  <a:pt x="3353" y="257"/>
                </a:lnTo>
                <a:lnTo>
                  <a:pt x="3379" y="283"/>
                </a:lnTo>
                <a:lnTo>
                  <a:pt x="3433" y="396"/>
                </a:lnTo>
                <a:lnTo>
                  <a:pt x="3452" y="410"/>
                </a:lnTo>
                <a:lnTo>
                  <a:pt x="3472" y="409"/>
                </a:lnTo>
                <a:lnTo>
                  <a:pt x="3491" y="350"/>
                </a:lnTo>
                <a:lnTo>
                  <a:pt x="3504" y="355"/>
                </a:lnTo>
                <a:lnTo>
                  <a:pt x="3548" y="431"/>
                </a:lnTo>
                <a:lnTo>
                  <a:pt x="3574" y="440"/>
                </a:lnTo>
                <a:lnTo>
                  <a:pt x="3619" y="442"/>
                </a:lnTo>
                <a:lnTo>
                  <a:pt x="3664" y="444"/>
                </a:lnTo>
                <a:lnTo>
                  <a:pt x="3702" y="456"/>
                </a:lnTo>
                <a:lnTo>
                  <a:pt x="3718" y="469"/>
                </a:lnTo>
                <a:lnTo>
                  <a:pt x="3716" y="485"/>
                </a:lnTo>
                <a:lnTo>
                  <a:pt x="3682" y="526"/>
                </a:lnTo>
                <a:lnTo>
                  <a:pt x="3659" y="553"/>
                </a:lnTo>
                <a:lnTo>
                  <a:pt x="3656" y="589"/>
                </a:lnTo>
                <a:lnTo>
                  <a:pt x="3684" y="659"/>
                </a:lnTo>
                <a:lnTo>
                  <a:pt x="3687" y="693"/>
                </a:lnTo>
                <a:lnTo>
                  <a:pt x="3692" y="769"/>
                </a:lnTo>
                <a:lnTo>
                  <a:pt x="3705" y="769"/>
                </a:lnTo>
                <a:lnTo>
                  <a:pt x="3728" y="810"/>
                </a:lnTo>
                <a:lnTo>
                  <a:pt x="3761" y="832"/>
                </a:lnTo>
                <a:lnTo>
                  <a:pt x="3784" y="842"/>
                </a:lnTo>
                <a:lnTo>
                  <a:pt x="3796" y="864"/>
                </a:lnTo>
                <a:lnTo>
                  <a:pt x="3788" y="919"/>
                </a:lnTo>
                <a:lnTo>
                  <a:pt x="3772" y="951"/>
                </a:lnTo>
                <a:lnTo>
                  <a:pt x="3738" y="987"/>
                </a:lnTo>
                <a:lnTo>
                  <a:pt x="3707" y="1003"/>
                </a:lnTo>
                <a:lnTo>
                  <a:pt x="3624" y="1013"/>
                </a:lnTo>
                <a:lnTo>
                  <a:pt x="3606" y="1015"/>
                </a:lnTo>
                <a:lnTo>
                  <a:pt x="3588" y="1023"/>
                </a:lnTo>
                <a:lnTo>
                  <a:pt x="3581" y="1017"/>
                </a:lnTo>
                <a:lnTo>
                  <a:pt x="3488" y="1132"/>
                </a:lnTo>
                <a:lnTo>
                  <a:pt x="3464" y="1221"/>
                </a:lnTo>
                <a:lnTo>
                  <a:pt x="3441" y="1309"/>
                </a:lnTo>
                <a:lnTo>
                  <a:pt x="3415" y="1369"/>
                </a:lnTo>
                <a:lnTo>
                  <a:pt x="3334" y="1419"/>
                </a:lnTo>
                <a:lnTo>
                  <a:pt x="3290" y="1466"/>
                </a:lnTo>
                <a:lnTo>
                  <a:pt x="3286" y="1504"/>
                </a:lnTo>
                <a:lnTo>
                  <a:pt x="3263" y="1570"/>
                </a:lnTo>
                <a:lnTo>
                  <a:pt x="3243" y="1588"/>
                </a:lnTo>
                <a:lnTo>
                  <a:pt x="3210" y="1615"/>
                </a:lnTo>
                <a:lnTo>
                  <a:pt x="3195" y="1631"/>
                </a:lnTo>
                <a:lnTo>
                  <a:pt x="3188" y="1647"/>
                </a:lnTo>
                <a:lnTo>
                  <a:pt x="3187" y="1706"/>
                </a:lnTo>
                <a:lnTo>
                  <a:pt x="3166" y="1764"/>
                </a:lnTo>
                <a:lnTo>
                  <a:pt x="3144" y="1822"/>
                </a:lnTo>
                <a:lnTo>
                  <a:pt x="3118" y="1868"/>
                </a:lnTo>
                <a:lnTo>
                  <a:pt x="3091" y="1915"/>
                </a:lnTo>
                <a:lnTo>
                  <a:pt x="3076" y="1977"/>
                </a:lnTo>
                <a:lnTo>
                  <a:pt x="3061" y="2040"/>
                </a:lnTo>
                <a:lnTo>
                  <a:pt x="3028" y="2107"/>
                </a:lnTo>
                <a:lnTo>
                  <a:pt x="3020" y="2153"/>
                </a:lnTo>
                <a:lnTo>
                  <a:pt x="3013" y="2199"/>
                </a:lnTo>
                <a:lnTo>
                  <a:pt x="3032" y="2312"/>
                </a:lnTo>
                <a:lnTo>
                  <a:pt x="3061" y="2372"/>
                </a:lnTo>
                <a:lnTo>
                  <a:pt x="3090" y="2432"/>
                </a:lnTo>
                <a:lnTo>
                  <a:pt x="3128" y="2504"/>
                </a:lnTo>
                <a:lnTo>
                  <a:pt x="3155" y="2633"/>
                </a:lnTo>
                <a:lnTo>
                  <a:pt x="3173" y="2731"/>
                </a:lnTo>
                <a:lnTo>
                  <a:pt x="3151" y="2819"/>
                </a:lnTo>
                <a:lnTo>
                  <a:pt x="3085" y="2877"/>
                </a:lnTo>
                <a:lnTo>
                  <a:pt x="2978" y="2947"/>
                </a:lnTo>
                <a:lnTo>
                  <a:pt x="2968" y="2974"/>
                </a:lnTo>
                <a:lnTo>
                  <a:pt x="2977" y="3006"/>
                </a:lnTo>
                <a:lnTo>
                  <a:pt x="2995" y="3059"/>
                </a:lnTo>
                <a:lnTo>
                  <a:pt x="3033" y="3113"/>
                </a:lnTo>
                <a:lnTo>
                  <a:pt x="3059" y="3156"/>
                </a:lnTo>
                <a:lnTo>
                  <a:pt x="3140" y="3271"/>
                </a:lnTo>
                <a:lnTo>
                  <a:pt x="3159" y="3328"/>
                </a:lnTo>
                <a:lnTo>
                  <a:pt x="3307" y="3512"/>
                </a:lnTo>
                <a:lnTo>
                  <a:pt x="3280" y="3533"/>
                </a:lnTo>
                <a:lnTo>
                  <a:pt x="3212" y="3540"/>
                </a:lnTo>
                <a:lnTo>
                  <a:pt x="3176" y="3571"/>
                </a:lnTo>
                <a:lnTo>
                  <a:pt x="3197" y="3648"/>
                </a:lnTo>
                <a:lnTo>
                  <a:pt x="3130" y="3666"/>
                </a:lnTo>
                <a:lnTo>
                  <a:pt x="3020" y="3894"/>
                </a:lnTo>
                <a:lnTo>
                  <a:pt x="3056" y="3932"/>
                </a:lnTo>
                <a:lnTo>
                  <a:pt x="2984" y="4002"/>
                </a:lnTo>
                <a:lnTo>
                  <a:pt x="2992" y="4088"/>
                </a:lnTo>
                <a:lnTo>
                  <a:pt x="2945" y="4092"/>
                </a:lnTo>
                <a:lnTo>
                  <a:pt x="2900" y="4186"/>
                </a:lnTo>
                <a:lnTo>
                  <a:pt x="2847" y="4132"/>
                </a:lnTo>
                <a:lnTo>
                  <a:pt x="2790" y="4102"/>
                </a:lnTo>
                <a:lnTo>
                  <a:pt x="2734" y="4072"/>
                </a:lnTo>
                <a:lnTo>
                  <a:pt x="2509" y="4031"/>
                </a:lnTo>
                <a:lnTo>
                  <a:pt x="2398" y="4010"/>
                </a:lnTo>
                <a:lnTo>
                  <a:pt x="2286" y="3990"/>
                </a:lnTo>
                <a:lnTo>
                  <a:pt x="2096" y="4012"/>
                </a:lnTo>
                <a:lnTo>
                  <a:pt x="2012" y="3925"/>
                </a:lnTo>
                <a:lnTo>
                  <a:pt x="2034" y="3858"/>
                </a:lnTo>
                <a:lnTo>
                  <a:pt x="2010" y="3803"/>
                </a:lnTo>
                <a:lnTo>
                  <a:pt x="1945" y="3727"/>
                </a:lnTo>
                <a:lnTo>
                  <a:pt x="2005" y="3675"/>
                </a:lnTo>
                <a:lnTo>
                  <a:pt x="2003" y="3392"/>
                </a:lnTo>
                <a:lnTo>
                  <a:pt x="1965" y="3282"/>
                </a:lnTo>
                <a:lnTo>
                  <a:pt x="1876" y="3188"/>
                </a:lnTo>
                <a:lnTo>
                  <a:pt x="1810" y="3170"/>
                </a:lnTo>
                <a:lnTo>
                  <a:pt x="1705" y="3235"/>
                </a:lnTo>
                <a:lnTo>
                  <a:pt x="1594" y="3213"/>
                </a:lnTo>
                <a:lnTo>
                  <a:pt x="1516" y="3155"/>
                </a:lnTo>
                <a:lnTo>
                  <a:pt x="1715" y="3022"/>
                </a:lnTo>
                <a:lnTo>
                  <a:pt x="1745" y="2934"/>
                </a:lnTo>
                <a:lnTo>
                  <a:pt x="1736" y="2859"/>
                </a:lnTo>
                <a:lnTo>
                  <a:pt x="1728" y="2784"/>
                </a:lnTo>
                <a:lnTo>
                  <a:pt x="1729" y="2720"/>
                </a:lnTo>
                <a:lnTo>
                  <a:pt x="1730" y="2656"/>
                </a:lnTo>
                <a:lnTo>
                  <a:pt x="1731" y="2612"/>
                </a:lnTo>
                <a:lnTo>
                  <a:pt x="1411" y="2562"/>
                </a:lnTo>
                <a:lnTo>
                  <a:pt x="1377" y="2572"/>
                </a:lnTo>
                <a:lnTo>
                  <a:pt x="1344" y="2560"/>
                </a:lnTo>
                <a:lnTo>
                  <a:pt x="1327" y="2568"/>
                </a:lnTo>
                <a:lnTo>
                  <a:pt x="1271" y="2575"/>
                </a:lnTo>
                <a:lnTo>
                  <a:pt x="1215" y="2583"/>
                </a:lnTo>
                <a:lnTo>
                  <a:pt x="1197" y="2581"/>
                </a:lnTo>
                <a:lnTo>
                  <a:pt x="932" y="2321"/>
                </a:lnTo>
                <a:lnTo>
                  <a:pt x="882" y="2292"/>
                </a:lnTo>
                <a:lnTo>
                  <a:pt x="887" y="2282"/>
                </a:lnTo>
                <a:lnTo>
                  <a:pt x="807" y="2249"/>
                </a:lnTo>
                <a:lnTo>
                  <a:pt x="768" y="2283"/>
                </a:lnTo>
                <a:lnTo>
                  <a:pt x="733" y="2280"/>
                </a:lnTo>
                <a:lnTo>
                  <a:pt x="710" y="2149"/>
                </a:lnTo>
                <a:lnTo>
                  <a:pt x="744" y="2158"/>
                </a:lnTo>
                <a:lnTo>
                  <a:pt x="755" y="2075"/>
                </a:lnTo>
                <a:lnTo>
                  <a:pt x="779" y="2064"/>
                </a:lnTo>
                <a:lnTo>
                  <a:pt x="764" y="2035"/>
                </a:lnTo>
                <a:lnTo>
                  <a:pt x="744" y="2035"/>
                </a:lnTo>
                <a:lnTo>
                  <a:pt x="704" y="2043"/>
                </a:lnTo>
                <a:lnTo>
                  <a:pt x="639" y="2033"/>
                </a:lnTo>
                <a:lnTo>
                  <a:pt x="555" y="2050"/>
                </a:lnTo>
                <a:lnTo>
                  <a:pt x="224" y="2105"/>
                </a:lnTo>
                <a:lnTo>
                  <a:pt x="165" y="2104"/>
                </a:lnTo>
                <a:lnTo>
                  <a:pt x="110" y="2078"/>
                </a:lnTo>
                <a:lnTo>
                  <a:pt x="61" y="2031"/>
                </a:lnTo>
                <a:lnTo>
                  <a:pt x="31" y="1969"/>
                </a:lnTo>
                <a:lnTo>
                  <a:pt x="2" y="1911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4304" name="Text Box 209"/>
          <p:cNvSpPr txBox="1">
            <a:spLocks noChangeArrowheads="1"/>
          </p:cNvSpPr>
          <p:nvPr/>
        </p:nvSpPr>
        <p:spPr bwMode="auto">
          <a:xfrm>
            <a:off x="282575" y="9447213"/>
            <a:ext cx="3400290" cy="2031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800" dirty="0" smtClean="0"/>
              <a:t>2023 </a:t>
            </a:r>
            <a:r>
              <a:rPr lang="de-CH" sz="800" dirty="0"/>
              <a:t>© Amt für Raumentwicklung und Geoinformation, 9001 St.Gallen</a:t>
            </a:r>
          </a:p>
        </p:txBody>
      </p:sp>
      <p:sp>
        <p:nvSpPr>
          <p:cNvPr id="4306" name="Rectangle 111"/>
          <p:cNvSpPr>
            <a:spLocks noChangeArrowheads="1"/>
          </p:cNvSpPr>
          <p:nvPr/>
        </p:nvSpPr>
        <p:spPr bwMode="auto">
          <a:xfrm>
            <a:off x="1631950" y="596900"/>
            <a:ext cx="17399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1200">
                <a:solidFill>
                  <a:srgbClr val="000000"/>
                </a:solidFill>
              </a:rPr>
              <a:t>KANTON  ST.GALLEN</a:t>
            </a:r>
          </a:p>
        </p:txBody>
      </p:sp>
      <p:sp>
        <p:nvSpPr>
          <p:cNvPr id="4307" name="Rectangle 178"/>
          <p:cNvSpPr>
            <a:spLocks noChangeArrowheads="1"/>
          </p:cNvSpPr>
          <p:nvPr/>
        </p:nvSpPr>
        <p:spPr bwMode="auto">
          <a:xfrm>
            <a:off x="1636713" y="949325"/>
            <a:ext cx="1738312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1200">
                <a:solidFill>
                  <a:srgbClr val="000000"/>
                </a:solidFill>
              </a:rPr>
              <a:t>GEMEINDEGRENZEN</a:t>
            </a:r>
          </a:p>
        </p:txBody>
      </p:sp>
      <p:sp>
        <p:nvSpPr>
          <p:cNvPr id="213" name="Freeform 49"/>
          <p:cNvSpPr>
            <a:spLocks/>
          </p:cNvSpPr>
          <p:nvPr/>
        </p:nvSpPr>
        <p:spPr bwMode="auto">
          <a:xfrm>
            <a:off x="3416961" y="4598425"/>
            <a:ext cx="1229620" cy="1079540"/>
          </a:xfrm>
          <a:custGeom>
            <a:avLst/>
            <a:gdLst>
              <a:gd name="T0" fmla="*/ 2147483647 w 507"/>
              <a:gd name="T1" fmla="*/ 2147483647 h 544"/>
              <a:gd name="T2" fmla="*/ 2147483647 w 507"/>
              <a:gd name="T3" fmla="*/ 2147483647 h 544"/>
              <a:gd name="T4" fmla="*/ 2147483647 w 507"/>
              <a:gd name="T5" fmla="*/ 2147483647 h 544"/>
              <a:gd name="T6" fmla="*/ 2147483647 w 507"/>
              <a:gd name="T7" fmla="*/ 2147483647 h 544"/>
              <a:gd name="T8" fmla="*/ 2147483647 w 507"/>
              <a:gd name="T9" fmla="*/ 2147483647 h 544"/>
              <a:gd name="T10" fmla="*/ 2147483647 w 507"/>
              <a:gd name="T11" fmla="*/ 0 h 544"/>
              <a:gd name="T12" fmla="*/ 2147483647 w 507"/>
              <a:gd name="T13" fmla="*/ 2147483647 h 544"/>
              <a:gd name="T14" fmla="*/ 2147483647 w 507"/>
              <a:gd name="T15" fmla="*/ 2147483647 h 544"/>
              <a:gd name="T16" fmla="*/ 2147483647 w 507"/>
              <a:gd name="T17" fmla="*/ 2147483647 h 544"/>
              <a:gd name="T18" fmla="*/ 2147483647 w 507"/>
              <a:gd name="T19" fmla="*/ 2147483647 h 544"/>
              <a:gd name="T20" fmla="*/ 2147483647 w 507"/>
              <a:gd name="T21" fmla="*/ 2147483647 h 544"/>
              <a:gd name="T22" fmla="*/ 2147483647 w 507"/>
              <a:gd name="T23" fmla="*/ 2147483647 h 544"/>
              <a:gd name="T24" fmla="*/ 2147483647 w 507"/>
              <a:gd name="T25" fmla="*/ 2147483647 h 544"/>
              <a:gd name="T26" fmla="*/ 2147483647 w 507"/>
              <a:gd name="T27" fmla="*/ 2147483647 h 544"/>
              <a:gd name="T28" fmla="*/ 2147483647 w 507"/>
              <a:gd name="T29" fmla="*/ 2147483647 h 544"/>
              <a:gd name="T30" fmla="*/ 2147483647 w 507"/>
              <a:gd name="T31" fmla="*/ 2147483647 h 544"/>
              <a:gd name="T32" fmla="*/ 2147483647 w 507"/>
              <a:gd name="T33" fmla="*/ 2147483647 h 544"/>
              <a:gd name="T34" fmla="*/ 2147483647 w 507"/>
              <a:gd name="T35" fmla="*/ 2147483647 h 544"/>
              <a:gd name="T36" fmla="*/ 2147483647 w 507"/>
              <a:gd name="T37" fmla="*/ 2147483647 h 544"/>
              <a:gd name="T38" fmla="*/ 2147483647 w 507"/>
              <a:gd name="T39" fmla="*/ 2147483647 h 544"/>
              <a:gd name="T40" fmla="*/ 2147483647 w 507"/>
              <a:gd name="T41" fmla="*/ 2147483647 h 544"/>
              <a:gd name="T42" fmla="*/ 2147483647 w 507"/>
              <a:gd name="T43" fmla="*/ 2147483647 h 544"/>
              <a:gd name="T44" fmla="*/ 2147483647 w 507"/>
              <a:gd name="T45" fmla="*/ 2147483647 h 544"/>
              <a:gd name="T46" fmla="*/ 0 w 507"/>
              <a:gd name="T47" fmla="*/ 2147483647 h 544"/>
              <a:gd name="T48" fmla="*/ 0 w 507"/>
              <a:gd name="T49" fmla="*/ 2147483647 h 544"/>
              <a:gd name="T50" fmla="*/ 2147483647 w 507"/>
              <a:gd name="T51" fmla="*/ 2147483647 h 544"/>
              <a:gd name="T52" fmla="*/ 2147483647 w 507"/>
              <a:gd name="T53" fmla="*/ 2147483647 h 544"/>
              <a:gd name="T54" fmla="*/ 2147483647 w 507"/>
              <a:gd name="T55" fmla="*/ 2147483647 h 544"/>
              <a:gd name="T56" fmla="*/ 2147483647 w 507"/>
              <a:gd name="T57" fmla="*/ 2147483647 h 544"/>
              <a:gd name="T58" fmla="*/ 2147483647 w 507"/>
              <a:gd name="T59" fmla="*/ 2147483647 h 544"/>
              <a:gd name="T60" fmla="*/ 2147483647 w 507"/>
              <a:gd name="T61" fmla="*/ 2147483647 h 544"/>
              <a:gd name="T62" fmla="*/ 2147483647 w 507"/>
              <a:gd name="T63" fmla="*/ 2147483647 h 544"/>
              <a:gd name="T64" fmla="*/ 2147483647 w 507"/>
              <a:gd name="T65" fmla="*/ 2147483647 h 544"/>
              <a:gd name="T66" fmla="*/ 2147483647 w 507"/>
              <a:gd name="T67" fmla="*/ 2147483647 h 544"/>
              <a:gd name="T68" fmla="*/ 2147483647 w 507"/>
              <a:gd name="T69" fmla="*/ 2147483647 h 544"/>
              <a:gd name="T70" fmla="*/ 2147483647 w 507"/>
              <a:gd name="T71" fmla="*/ 2147483647 h 544"/>
              <a:gd name="T72" fmla="*/ 2147483647 w 507"/>
              <a:gd name="T73" fmla="*/ 2147483647 h 544"/>
              <a:gd name="T74" fmla="*/ 2147483647 w 507"/>
              <a:gd name="T75" fmla="*/ 2147483647 h 54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07"/>
              <a:gd name="T115" fmla="*/ 0 h 544"/>
              <a:gd name="T116" fmla="*/ 507 w 507"/>
              <a:gd name="T117" fmla="*/ 544 h 544"/>
              <a:gd name="connsiteX0" fmla="*/ 3077 w 9980"/>
              <a:gd name="connsiteY0" fmla="*/ 1268 h 9982"/>
              <a:gd name="connsiteX1" fmla="*/ 5247 w 9980"/>
              <a:gd name="connsiteY1" fmla="*/ 717 h 9982"/>
              <a:gd name="connsiteX2" fmla="*/ 5365 w 9980"/>
              <a:gd name="connsiteY2" fmla="*/ 423 h 9982"/>
              <a:gd name="connsiteX3" fmla="*/ 5700 w 9980"/>
              <a:gd name="connsiteY3" fmla="*/ 313 h 9982"/>
              <a:gd name="connsiteX4" fmla="*/ 6331 w 9980"/>
              <a:gd name="connsiteY4" fmla="*/ 404 h 9982"/>
              <a:gd name="connsiteX5" fmla="*/ 6864 w 9980"/>
              <a:gd name="connsiteY5" fmla="*/ 0 h 9982"/>
              <a:gd name="connsiteX6" fmla="*/ 8363 w 9980"/>
              <a:gd name="connsiteY6" fmla="*/ 423 h 9982"/>
              <a:gd name="connsiteX7" fmla="*/ 8560 w 9980"/>
              <a:gd name="connsiteY7" fmla="*/ 1048 h 9982"/>
              <a:gd name="connsiteX8" fmla="*/ 8600 w 9980"/>
              <a:gd name="connsiteY8" fmla="*/ 2353 h 9982"/>
              <a:gd name="connsiteX9" fmla="*/ 8304 w 9980"/>
              <a:gd name="connsiteY9" fmla="*/ 2647 h 9982"/>
              <a:gd name="connsiteX10" fmla="*/ 8540 w 9980"/>
              <a:gd name="connsiteY10" fmla="*/ 3640 h 9982"/>
              <a:gd name="connsiteX11" fmla="*/ 8718 w 9980"/>
              <a:gd name="connsiteY11" fmla="*/ 3566 h 9982"/>
              <a:gd name="connsiteX12" fmla="*/ 9369 w 9980"/>
              <a:gd name="connsiteY12" fmla="*/ 4743 h 9982"/>
              <a:gd name="connsiteX13" fmla="*/ 9270 w 9980"/>
              <a:gd name="connsiteY13" fmla="*/ 5294 h 9982"/>
              <a:gd name="connsiteX14" fmla="*/ 9980 w 9980"/>
              <a:gd name="connsiteY14" fmla="*/ 5717 h 9982"/>
              <a:gd name="connsiteX15" fmla="*/ 8915 w 9980"/>
              <a:gd name="connsiteY15" fmla="*/ 7004 h 9982"/>
              <a:gd name="connsiteX16" fmla="*/ 8402 w 9980"/>
              <a:gd name="connsiteY16" fmla="*/ 8713 h 9982"/>
              <a:gd name="connsiteX17" fmla="*/ 9250 w 9980"/>
              <a:gd name="connsiteY17" fmla="*/ 9651 h 9982"/>
              <a:gd name="connsiteX18" fmla="*/ 8580 w 9980"/>
              <a:gd name="connsiteY18" fmla="*/ 9522 h 9982"/>
              <a:gd name="connsiteX19" fmla="*/ 7811 w 9980"/>
              <a:gd name="connsiteY19" fmla="*/ 8585 h 9982"/>
              <a:gd name="connsiteX20" fmla="*/ 3077 w 9980"/>
              <a:gd name="connsiteY20" fmla="*/ 8971 h 9982"/>
              <a:gd name="connsiteX21" fmla="*/ 1519 w 9980"/>
              <a:gd name="connsiteY21" fmla="*/ 9485 h 9982"/>
              <a:gd name="connsiteX22" fmla="*/ 868 w 9980"/>
              <a:gd name="connsiteY22" fmla="*/ 9982 h 9982"/>
              <a:gd name="connsiteX23" fmla="*/ 0 w 9980"/>
              <a:gd name="connsiteY23" fmla="*/ 9982 h 9982"/>
              <a:gd name="connsiteX24" fmla="*/ 0 w 9980"/>
              <a:gd name="connsiteY24" fmla="*/ 7702 h 9982"/>
              <a:gd name="connsiteX25" fmla="*/ 750 w 9980"/>
              <a:gd name="connsiteY25" fmla="*/ 7316 h 9982"/>
              <a:gd name="connsiteX26" fmla="*/ 1381 w 9980"/>
              <a:gd name="connsiteY26" fmla="*/ 6691 h 9982"/>
              <a:gd name="connsiteX27" fmla="*/ 1164 w 9980"/>
              <a:gd name="connsiteY27" fmla="*/ 6654 h 9982"/>
              <a:gd name="connsiteX28" fmla="*/ 907 w 9980"/>
              <a:gd name="connsiteY28" fmla="*/ 6434 h 9982"/>
              <a:gd name="connsiteX29" fmla="*/ 473 w 9980"/>
              <a:gd name="connsiteY29" fmla="*/ 5588 h 9982"/>
              <a:gd name="connsiteX30" fmla="*/ 888 w 9980"/>
              <a:gd name="connsiteY30" fmla="*/ 5588 h 9982"/>
              <a:gd name="connsiteX31" fmla="*/ 1243 w 9980"/>
              <a:gd name="connsiteY31" fmla="*/ 4283 h 9982"/>
              <a:gd name="connsiteX32" fmla="*/ 2110 w 9980"/>
              <a:gd name="connsiteY32" fmla="*/ 4246 h 9982"/>
              <a:gd name="connsiteX33" fmla="*/ 2308 w 9980"/>
              <a:gd name="connsiteY33" fmla="*/ 3805 h 9982"/>
              <a:gd name="connsiteX34" fmla="*/ 1953 w 9980"/>
              <a:gd name="connsiteY34" fmla="*/ 3382 h 9982"/>
              <a:gd name="connsiteX35" fmla="*/ 2880 w 9980"/>
              <a:gd name="connsiteY35" fmla="*/ 1636 h 9982"/>
              <a:gd name="connsiteX36" fmla="*/ 3176 w 9980"/>
              <a:gd name="connsiteY36" fmla="*/ 1544 h 9982"/>
              <a:gd name="connsiteX37" fmla="*/ 3077 w 9980"/>
              <a:gd name="connsiteY37" fmla="*/ 1268 h 9982"/>
              <a:gd name="connsiteX0" fmla="*/ 3083 w 10000"/>
              <a:gd name="connsiteY0" fmla="*/ 1270 h 10000"/>
              <a:gd name="connsiteX1" fmla="*/ 5258 w 10000"/>
              <a:gd name="connsiteY1" fmla="*/ 718 h 10000"/>
              <a:gd name="connsiteX2" fmla="*/ 5376 w 10000"/>
              <a:gd name="connsiteY2" fmla="*/ 424 h 10000"/>
              <a:gd name="connsiteX3" fmla="*/ 5711 w 10000"/>
              <a:gd name="connsiteY3" fmla="*/ 314 h 10000"/>
              <a:gd name="connsiteX4" fmla="*/ 6344 w 10000"/>
              <a:gd name="connsiteY4" fmla="*/ 405 h 10000"/>
              <a:gd name="connsiteX5" fmla="*/ 6878 w 10000"/>
              <a:gd name="connsiteY5" fmla="*/ 0 h 10000"/>
              <a:gd name="connsiteX6" fmla="*/ 8380 w 10000"/>
              <a:gd name="connsiteY6" fmla="*/ 424 h 10000"/>
              <a:gd name="connsiteX7" fmla="*/ 8577 w 10000"/>
              <a:gd name="connsiteY7" fmla="*/ 1050 h 10000"/>
              <a:gd name="connsiteX8" fmla="*/ 8617 w 10000"/>
              <a:gd name="connsiteY8" fmla="*/ 2357 h 10000"/>
              <a:gd name="connsiteX9" fmla="*/ 8321 w 10000"/>
              <a:gd name="connsiteY9" fmla="*/ 2652 h 10000"/>
              <a:gd name="connsiteX10" fmla="*/ 8557 w 10000"/>
              <a:gd name="connsiteY10" fmla="*/ 3647 h 10000"/>
              <a:gd name="connsiteX11" fmla="*/ 8735 w 10000"/>
              <a:gd name="connsiteY11" fmla="*/ 3572 h 10000"/>
              <a:gd name="connsiteX12" fmla="*/ 9388 w 10000"/>
              <a:gd name="connsiteY12" fmla="*/ 4752 h 10000"/>
              <a:gd name="connsiteX13" fmla="*/ 9289 w 10000"/>
              <a:gd name="connsiteY13" fmla="*/ 5304 h 10000"/>
              <a:gd name="connsiteX14" fmla="*/ 10000 w 10000"/>
              <a:gd name="connsiteY14" fmla="*/ 5727 h 10000"/>
              <a:gd name="connsiteX15" fmla="*/ 8933 w 10000"/>
              <a:gd name="connsiteY15" fmla="*/ 7017 h 10000"/>
              <a:gd name="connsiteX16" fmla="*/ 8419 w 10000"/>
              <a:gd name="connsiteY16" fmla="*/ 8729 h 10000"/>
              <a:gd name="connsiteX17" fmla="*/ 9269 w 10000"/>
              <a:gd name="connsiteY17" fmla="*/ 9668 h 10000"/>
              <a:gd name="connsiteX18" fmla="*/ 8597 w 10000"/>
              <a:gd name="connsiteY18" fmla="*/ 9539 h 10000"/>
              <a:gd name="connsiteX19" fmla="*/ 7827 w 10000"/>
              <a:gd name="connsiteY19" fmla="*/ 8600 h 10000"/>
              <a:gd name="connsiteX20" fmla="*/ 3083 w 10000"/>
              <a:gd name="connsiteY20" fmla="*/ 8987 h 10000"/>
              <a:gd name="connsiteX21" fmla="*/ 1522 w 10000"/>
              <a:gd name="connsiteY21" fmla="*/ 9502 h 10000"/>
              <a:gd name="connsiteX22" fmla="*/ 870 w 10000"/>
              <a:gd name="connsiteY22" fmla="*/ 10000 h 10000"/>
              <a:gd name="connsiteX23" fmla="*/ 0 w 10000"/>
              <a:gd name="connsiteY23" fmla="*/ 10000 h 10000"/>
              <a:gd name="connsiteX24" fmla="*/ 0 w 10000"/>
              <a:gd name="connsiteY24" fmla="*/ 7716 h 10000"/>
              <a:gd name="connsiteX25" fmla="*/ 752 w 10000"/>
              <a:gd name="connsiteY25" fmla="*/ 7329 h 10000"/>
              <a:gd name="connsiteX26" fmla="*/ 1384 w 10000"/>
              <a:gd name="connsiteY26" fmla="*/ 6703 h 10000"/>
              <a:gd name="connsiteX27" fmla="*/ 1166 w 10000"/>
              <a:gd name="connsiteY27" fmla="*/ 6666 h 10000"/>
              <a:gd name="connsiteX28" fmla="*/ 909 w 10000"/>
              <a:gd name="connsiteY28" fmla="*/ 6446 h 10000"/>
              <a:gd name="connsiteX29" fmla="*/ 474 w 10000"/>
              <a:gd name="connsiteY29" fmla="*/ 5598 h 10000"/>
              <a:gd name="connsiteX30" fmla="*/ 890 w 10000"/>
              <a:gd name="connsiteY30" fmla="*/ 5598 h 10000"/>
              <a:gd name="connsiteX31" fmla="*/ 1245 w 10000"/>
              <a:gd name="connsiteY31" fmla="*/ 4291 h 10000"/>
              <a:gd name="connsiteX32" fmla="*/ 2114 w 10000"/>
              <a:gd name="connsiteY32" fmla="*/ 4254 h 10000"/>
              <a:gd name="connsiteX33" fmla="*/ 2313 w 10000"/>
              <a:gd name="connsiteY33" fmla="*/ 3812 h 10000"/>
              <a:gd name="connsiteX34" fmla="*/ 1957 w 10000"/>
              <a:gd name="connsiteY34" fmla="*/ 3388 h 10000"/>
              <a:gd name="connsiteX35" fmla="*/ 2886 w 10000"/>
              <a:gd name="connsiteY35" fmla="*/ 1639 h 10000"/>
              <a:gd name="connsiteX36" fmla="*/ 3182 w 10000"/>
              <a:gd name="connsiteY36" fmla="*/ 1547 h 10000"/>
              <a:gd name="connsiteX37" fmla="*/ 3083 w 10000"/>
              <a:gd name="connsiteY37" fmla="*/ 1270 h 10000"/>
              <a:gd name="connsiteX0" fmla="*/ 3083 w 10000"/>
              <a:gd name="connsiteY0" fmla="*/ 1270 h 10000"/>
              <a:gd name="connsiteX1" fmla="*/ 5258 w 10000"/>
              <a:gd name="connsiteY1" fmla="*/ 718 h 10000"/>
              <a:gd name="connsiteX2" fmla="*/ 5376 w 10000"/>
              <a:gd name="connsiteY2" fmla="*/ 424 h 10000"/>
              <a:gd name="connsiteX3" fmla="*/ 5711 w 10000"/>
              <a:gd name="connsiteY3" fmla="*/ 314 h 10000"/>
              <a:gd name="connsiteX4" fmla="*/ 6344 w 10000"/>
              <a:gd name="connsiteY4" fmla="*/ 405 h 10000"/>
              <a:gd name="connsiteX5" fmla="*/ 6878 w 10000"/>
              <a:gd name="connsiteY5" fmla="*/ 0 h 10000"/>
              <a:gd name="connsiteX6" fmla="*/ 8380 w 10000"/>
              <a:gd name="connsiteY6" fmla="*/ 424 h 10000"/>
              <a:gd name="connsiteX7" fmla="*/ 8577 w 10000"/>
              <a:gd name="connsiteY7" fmla="*/ 1050 h 10000"/>
              <a:gd name="connsiteX8" fmla="*/ 8617 w 10000"/>
              <a:gd name="connsiteY8" fmla="*/ 2357 h 10000"/>
              <a:gd name="connsiteX9" fmla="*/ 8321 w 10000"/>
              <a:gd name="connsiteY9" fmla="*/ 2652 h 10000"/>
              <a:gd name="connsiteX10" fmla="*/ 8557 w 10000"/>
              <a:gd name="connsiteY10" fmla="*/ 3647 h 10000"/>
              <a:gd name="connsiteX11" fmla="*/ 8735 w 10000"/>
              <a:gd name="connsiteY11" fmla="*/ 3572 h 10000"/>
              <a:gd name="connsiteX12" fmla="*/ 9388 w 10000"/>
              <a:gd name="connsiteY12" fmla="*/ 4752 h 10000"/>
              <a:gd name="connsiteX13" fmla="*/ 9289 w 10000"/>
              <a:gd name="connsiteY13" fmla="*/ 5304 h 10000"/>
              <a:gd name="connsiteX14" fmla="*/ 10000 w 10000"/>
              <a:gd name="connsiteY14" fmla="*/ 5727 h 10000"/>
              <a:gd name="connsiteX15" fmla="*/ 8933 w 10000"/>
              <a:gd name="connsiteY15" fmla="*/ 7017 h 10000"/>
              <a:gd name="connsiteX16" fmla="*/ 8419 w 10000"/>
              <a:gd name="connsiteY16" fmla="*/ 8729 h 10000"/>
              <a:gd name="connsiteX17" fmla="*/ 9269 w 10000"/>
              <a:gd name="connsiteY17" fmla="*/ 9668 h 10000"/>
              <a:gd name="connsiteX18" fmla="*/ 8597 w 10000"/>
              <a:gd name="connsiteY18" fmla="*/ 9539 h 10000"/>
              <a:gd name="connsiteX19" fmla="*/ 7827 w 10000"/>
              <a:gd name="connsiteY19" fmla="*/ 8600 h 10000"/>
              <a:gd name="connsiteX20" fmla="*/ 3083 w 10000"/>
              <a:gd name="connsiteY20" fmla="*/ 8987 h 10000"/>
              <a:gd name="connsiteX21" fmla="*/ 1522 w 10000"/>
              <a:gd name="connsiteY21" fmla="*/ 9502 h 10000"/>
              <a:gd name="connsiteX22" fmla="*/ 870 w 10000"/>
              <a:gd name="connsiteY22" fmla="*/ 10000 h 10000"/>
              <a:gd name="connsiteX23" fmla="*/ 0 w 10000"/>
              <a:gd name="connsiteY23" fmla="*/ 10000 h 10000"/>
              <a:gd name="connsiteX24" fmla="*/ 0 w 10000"/>
              <a:gd name="connsiteY24" fmla="*/ 7716 h 10000"/>
              <a:gd name="connsiteX25" fmla="*/ 752 w 10000"/>
              <a:gd name="connsiteY25" fmla="*/ 7329 h 10000"/>
              <a:gd name="connsiteX26" fmla="*/ 1384 w 10000"/>
              <a:gd name="connsiteY26" fmla="*/ 6703 h 10000"/>
              <a:gd name="connsiteX27" fmla="*/ 1166 w 10000"/>
              <a:gd name="connsiteY27" fmla="*/ 6666 h 10000"/>
              <a:gd name="connsiteX28" fmla="*/ 909 w 10000"/>
              <a:gd name="connsiteY28" fmla="*/ 6446 h 10000"/>
              <a:gd name="connsiteX29" fmla="*/ 474 w 10000"/>
              <a:gd name="connsiteY29" fmla="*/ 5598 h 10000"/>
              <a:gd name="connsiteX30" fmla="*/ 890 w 10000"/>
              <a:gd name="connsiteY30" fmla="*/ 5598 h 10000"/>
              <a:gd name="connsiteX31" fmla="*/ 1245 w 10000"/>
              <a:gd name="connsiteY31" fmla="*/ 4291 h 10000"/>
              <a:gd name="connsiteX32" fmla="*/ 2114 w 10000"/>
              <a:gd name="connsiteY32" fmla="*/ 4254 h 10000"/>
              <a:gd name="connsiteX33" fmla="*/ 2313 w 10000"/>
              <a:gd name="connsiteY33" fmla="*/ 3812 h 10000"/>
              <a:gd name="connsiteX34" fmla="*/ 1957 w 10000"/>
              <a:gd name="connsiteY34" fmla="*/ 3388 h 10000"/>
              <a:gd name="connsiteX35" fmla="*/ 2886 w 10000"/>
              <a:gd name="connsiteY35" fmla="*/ 1639 h 10000"/>
              <a:gd name="connsiteX36" fmla="*/ 3182 w 10000"/>
              <a:gd name="connsiteY36" fmla="*/ 1547 h 10000"/>
              <a:gd name="connsiteX37" fmla="*/ 3083 w 10000"/>
              <a:gd name="connsiteY37" fmla="*/ 1270 h 10000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2121 h 10851"/>
              <a:gd name="connsiteX1" fmla="*/ 5258 w 10000"/>
              <a:gd name="connsiteY1" fmla="*/ 1569 h 10851"/>
              <a:gd name="connsiteX2" fmla="*/ 5376 w 10000"/>
              <a:gd name="connsiteY2" fmla="*/ 1275 h 10851"/>
              <a:gd name="connsiteX3" fmla="*/ 5711 w 10000"/>
              <a:gd name="connsiteY3" fmla="*/ 1165 h 10851"/>
              <a:gd name="connsiteX4" fmla="*/ 6344 w 10000"/>
              <a:gd name="connsiteY4" fmla="*/ 1256 h 10851"/>
              <a:gd name="connsiteX5" fmla="*/ 6878 w 10000"/>
              <a:gd name="connsiteY5" fmla="*/ 851 h 10851"/>
              <a:gd name="connsiteX6" fmla="*/ 7172 w 10000"/>
              <a:gd name="connsiteY6" fmla="*/ 208 h 10851"/>
              <a:gd name="connsiteX7" fmla="*/ 7844 w 10000"/>
              <a:gd name="connsiteY7" fmla="*/ 208 h 10851"/>
              <a:gd name="connsiteX8" fmla="*/ 8617 w 10000"/>
              <a:gd name="connsiteY8" fmla="*/ 3208 h 10851"/>
              <a:gd name="connsiteX9" fmla="*/ 8321 w 10000"/>
              <a:gd name="connsiteY9" fmla="*/ 3503 h 10851"/>
              <a:gd name="connsiteX10" fmla="*/ 8557 w 10000"/>
              <a:gd name="connsiteY10" fmla="*/ 4498 h 10851"/>
              <a:gd name="connsiteX11" fmla="*/ 8735 w 10000"/>
              <a:gd name="connsiteY11" fmla="*/ 4423 h 10851"/>
              <a:gd name="connsiteX12" fmla="*/ 9388 w 10000"/>
              <a:gd name="connsiteY12" fmla="*/ 5603 h 10851"/>
              <a:gd name="connsiteX13" fmla="*/ 9289 w 10000"/>
              <a:gd name="connsiteY13" fmla="*/ 6155 h 10851"/>
              <a:gd name="connsiteX14" fmla="*/ 10000 w 10000"/>
              <a:gd name="connsiteY14" fmla="*/ 6578 h 10851"/>
              <a:gd name="connsiteX15" fmla="*/ 8933 w 10000"/>
              <a:gd name="connsiteY15" fmla="*/ 7868 h 10851"/>
              <a:gd name="connsiteX16" fmla="*/ 8419 w 10000"/>
              <a:gd name="connsiteY16" fmla="*/ 9580 h 10851"/>
              <a:gd name="connsiteX17" fmla="*/ 9269 w 10000"/>
              <a:gd name="connsiteY17" fmla="*/ 10519 h 10851"/>
              <a:gd name="connsiteX18" fmla="*/ 8597 w 10000"/>
              <a:gd name="connsiteY18" fmla="*/ 10390 h 10851"/>
              <a:gd name="connsiteX19" fmla="*/ 7827 w 10000"/>
              <a:gd name="connsiteY19" fmla="*/ 9451 h 10851"/>
              <a:gd name="connsiteX20" fmla="*/ 3083 w 10000"/>
              <a:gd name="connsiteY20" fmla="*/ 9838 h 10851"/>
              <a:gd name="connsiteX21" fmla="*/ 1522 w 10000"/>
              <a:gd name="connsiteY21" fmla="*/ 10353 h 10851"/>
              <a:gd name="connsiteX22" fmla="*/ 870 w 10000"/>
              <a:gd name="connsiteY22" fmla="*/ 10851 h 10851"/>
              <a:gd name="connsiteX23" fmla="*/ 0 w 10000"/>
              <a:gd name="connsiteY23" fmla="*/ 10851 h 10851"/>
              <a:gd name="connsiteX24" fmla="*/ 0 w 10000"/>
              <a:gd name="connsiteY24" fmla="*/ 8567 h 10851"/>
              <a:gd name="connsiteX25" fmla="*/ 752 w 10000"/>
              <a:gd name="connsiteY25" fmla="*/ 8180 h 10851"/>
              <a:gd name="connsiteX26" fmla="*/ 1384 w 10000"/>
              <a:gd name="connsiteY26" fmla="*/ 7554 h 10851"/>
              <a:gd name="connsiteX27" fmla="*/ 1166 w 10000"/>
              <a:gd name="connsiteY27" fmla="*/ 7517 h 10851"/>
              <a:gd name="connsiteX28" fmla="*/ 909 w 10000"/>
              <a:gd name="connsiteY28" fmla="*/ 7297 h 10851"/>
              <a:gd name="connsiteX29" fmla="*/ 474 w 10000"/>
              <a:gd name="connsiteY29" fmla="*/ 6449 h 10851"/>
              <a:gd name="connsiteX30" fmla="*/ 890 w 10000"/>
              <a:gd name="connsiteY30" fmla="*/ 6449 h 10851"/>
              <a:gd name="connsiteX31" fmla="*/ 1245 w 10000"/>
              <a:gd name="connsiteY31" fmla="*/ 5142 h 10851"/>
              <a:gd name="connsiteX32" fmla="*/ 2114 w 10000"/>
              <a:gd name="connsiteY32" fmla="*/ 5105 h 10851"/>
              <a:gd name="connsiteX33" fmla="*/ 2313 w 10000"/>
              <a:gd name="connsiteY33" fmla="*/ 4663 h 10851"/>
              <a:gd name="connsiteX34" fmla="*/ 1957 w 10000"/>
              <a:gd name="connsiteY34" fmla="*/ 4239 h 10851"/>
              <a:gd name="connsiteX35" fmla="*/ 2886 w 10000"/>
              <a:gd name="connsiteY35" fmla="*/ 2490 h 10851"/>
              <a:gd name="connsiteX36" fmla="*/ 3182 w 10000"/>
              <a:gd name="connsiteY36" fmla="*/ 2398 h 10851"/>
              <a:gd name="connsiteX37" fmla="*/ 3083 w 10000"/>
              <a:gd name="connsiteY37" fmla="*/ 2121 h 10851"/>
              <a:gd name="connsiteX0" fmla="*/ 3083 w 10000"/>
              <a:gd name="connsiteY0" fmla="*/ 3811 h 12541"/>
              <a:gd name="connsiteX1" fmla="*/ 5258 w 10000"/>
              <a:gd name="connsiteY1" fmla="*/ 3259 h 12541"/>
              <a:gd name="connsiteX2" fmla="*/ 5376 w 10000"/>
              <a:gd name="connsiteY2" fmla="*/ 2965 h 12541"/>
              <a:gd name="connsiteX3" fmla="*/ 5711 w 10000"/>
              <a:gd name="connsiteY3" fmla="*/ 2855 h 12541"/>
              <a:gd name="connsiteX4" fmla="*/ 6344 w 10000"/>
              <a:gd name="connsiteY4" fmla="*/ 2946 h 12541"/>
              <a:gd name="connsiteX5" fmla="*/ 6878 w 10000"/>
              <a:gd name="connsiteY5" fmla="*/ 2541 h 12541"/>
              <a:gd name="connsiteX6" fmla="*/ 7172 w 10000"/>
              <a:gd name="connsiteY6" fmla="*/ 1898 h 12541"/>
              <a:gd name="connsiteX7" fmla="*/ 7844 w 10000"/>
              <a:gd name="connsiteY7" fmla="*/ 1898 h 12541"/>
              <a:gd name="connsiteX8" fmla="*/ 8516 w 10000"/>
              <a:gd name="connsiteY8" fmla="*/ 436 h 12541"/>
              <a:gd name="connsiteX9" fmla="*/ 8321 w 10000"/>
              <a:gd name="connsiteY9" fmla="*/ 5193 h 12541"/>
              <a:gd name="connsiteX10" fmla="*/ 8557 w 10000"/>
              <a:gd name="connsiteY10" fmla="*/ 6188 h 12541"/>
              <a:gd name="connsiteX11" fmla="*/ 8735 w 10000"/>
              <a:gd name="connsiteY11" fmla="*/ 6113 h 12541"/>
              <a:gd name="connsiteX12" fmla="*/ 9388 w 10000"/>
              <a:gd name="connsiteY12" fmla="*/ 7293 h 12541"/>
              <a:gd name="connsiteX13" fmla="*/ 9289 w 10000"/>
              <a:gd name="connsiteY13" fmla="*/ 7845 h 12541"/>
              <a:gd name="connsiteX14" fmla="*/ 10000 w 10000"/>
              <a:gd name="connsiteY14" fmla="*/ 8268 h 12541"/>
              <a:gd name="connsiteX15" fmla="*/ 8933 w 10000"/>
              <a:gd name="connsiteY15" fmla="*/ 9558 h 12541"/>
              <a:gd name="connsiteX16" fmla="*/ 8419 w 10000"/>
              <a:gd name="connsiteY16" fmla="*/ 11270 h 12541"/>
              <a:gd name="connsiteX17" fmla="*/ 9269 w 10000"/>
              <a:gd name="connsiteY17" fmla="*/ 12209 h 12541"/>
              <a:gd name="connsiteX18" fmla="*/ 8597 w 10000"/>
              <a:gd name="connsiteY18" fmla="*/ 12080 h 12541"/>
              <a:gd name="connsiteX19" fmla="*/ 7827 w 10000"/>
              <a:gd name="connsiteY19" fmla="*/ 11141 h 12541"/>
              <a:gd name="connsiteX20" fmla="*/ 3083 w 10000"/>
              <a:gd name="connsiteY20" fmla="*/ 11528 h 12541"/>
              <a:gd name="connsiteX21" fmla="*/ 1522 w 10000"/>
              <a:gd name="connsiteY21" fmla="*/ 12043 h 12541"/>
              <a:gd name="connsiteX22" fmla="*/ 870 w 10000"/>
              <a:gd name="connsiteY22" fmla="*/ 12541 h 12541"/>
              <a:gd name="connsiteX23" fmla="*/ 0 w 10000"/>
              <a:gd name="connsiteY23" fmla="*/ 12541 h 12541"/>
              <a:gd name="connsiteX24" fmla="*/ 0 w 10000"/>
              <a:gd name="connsiteY24" fmla="*/ 10257 h 12541"/>
              <a:gd name="connsiteX25" fmla="*/ 752 w 10000"/>
              <a:gd name="connsiteY25" fmla="*/ 9870 h 12541"/>
              <a:gd name="connsiteX26" fmla="*/ 1384 w 10000"/>
              <a:gd name="connsiteY26" fmla="*/ 9244 h 12541"/>
              <a:gd name="connsiteX27" fmla="*/ 1166 w 10000"/>
              <a:gd name="connsiteY27" fmla="*/ 9207 h 12541"/>
              <a:gd name="connsiteX28" fmla="*/ 909 w 10000"/>
              <a:gd name="connsiteY28" fmla="*/ 8987 h 12541"/>
              <a:gd name="connsiteX29" fmla="*/ 474 w 10000"/>
              <a:gd name="connsiteY29" fmla="*/ 8139 h 12541"/>
              <a:gd name="connsiteX30" fmla="*/ 890 w 10000"/>
              <a:gd name="connsiteY30" fmla="*/ 8139 h 12541"/>
              <a:gd name="connsiteX31" fmla="*/ 1245 w 10000"/>
              <a:gd name="connsiteY31" fmla="*/ 6832 h 12541"/>
              <a:gd name="connsiteX32" fmla="*/ 2114 w 10000"/>
              <a:gd name="connsiteY32" fmla="*/ 6795 h 12541"/>
              <a:gd name="connsiteX33" fmla="*/ 2313 w 10000"/>
              <a:gd name="connsiteY33" fmla="*/ 6353 h 12541"/>
              <a:gd name="connsiteX34" fmla="*/ 1957 w 10000"/>
              <a:gd name="connsiteY34" fmla="*/ 5929 h 12541"/>
              <a:gd name="connsiteX35" fmla="*/ 2886 w 10000"/>
              <a:gd name="connsiteY35" fmla="*/ 4180 h 12541"/>
              <a:gd name="connsiteX36" fmla="*/ 3182 w 10000"/>
              <a:gd name="connsiteY36" fmla="*/ 4088 h 12541"/>
              <a:gd name="connsiteX37" fmla="*/ 3083 w 10000"/>
              <a:gd name="connsiteY37" fmla="*/ 3811 h 12541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388 w 10000"/>
              <a:gd name="connsiteY12" fmla="*/ 7275 h 12523"/>
              <a:gd name="connsiteX13" fmla="*/ 9289 w 10000"/>
              <a:gd name="connsiteY13" fmla="*/ 7827 h 12523"/>
              <a:gd name="connsiteX14" fmla="*/ 10000 w 10000"/>
              <a:gd name="connsiteY14" fmla="*/ 8250 h 12523"/>
              <a:gd name="connsiteX15" fmla="*/ 8933 w 10000"/>
              <a:gd name="connsiteY15" fmla="*/ 9540 h 12523"/>
              <a:gd name="connsiteX16" fmla="*/ 8419 w 10000"/>
              <a:gd name="connsiteY16" fmla="*/ 11252 h 12523"/>
              <a:gd name="connsiteX17" fmla="*/ 9269 w 10000"/>
              <a:gd name="connsiteY17" fmla="*/ 12191 h 12523"/>
              <a:gd name="connsiteX18" fmla="*/ 8597 w 10000"/>
              <a:gd name="connsiteY18" fmla="*/ 12062 h 12523"/>
              <a:gd name="connsiteX19" fmla="*/ 7827 w 10000"/>
              <a:gd name="connsiteY19" fmla="*/ 11123 h 12523"/>
              <a:gd name="connsiteX20" fmla="*/ 3083 w 10000"/>
              <a:gd name="connsiteY20" fmla="*/ 11510 h 12523"/>
              <a:gd name="connsiteX21" fmla="*/ 1522 w 10000"/>
              <a:gd name="connsiteY21" fmla="*/ 12025 h 12523"/>
              <a:gd name="connsiteX22" fmla="*/ 870 w 10000"/>
              <a:gd name="connsiteY22" fmla="*/ 12523 h 12523"/>
              <a:gd name="connsiteX23" fmla="*/ 0 w 10000"/>
              <a:gd name="connsiteY23" fmla="*/ 12523 h 12523"/>
              <a:gd name="connsiteX24" fmla="*/ 0 w 10000"/>
              <a:gd name="connsiteY24" fmla="*/ 10239 h 12523"/>
              <a:gd name="connsiteX25" fmla="*/ 752 w 10000"/>
              <a:gd name="connsiteY25" fmla="*/ 9852 h 12523"/>
              <a:gd name="connsiteX26" fmla="*/ 1384 w 10000"/>
              <a:gd name="connsiteY26" fmla="*/ 9226 h 12523"/>
              <a:gd name="connsiteX27" fmla="*/ 1166 w 10000"/>
              <a:gd name="connsiteY27" fmla="*/ 9189 h 12523"/>
              <a:gd name="connsiteX28" fmla="*/ 909 w 10000"/>
              <a:gd name="connsiteY28" fmla="*/ 8969 h 12523"/>
              <a:gd name="connsiteX29" fmla="*/ 474 w 10000"/>
              <a:gd name="connsiteY29" fmla="*/ 8121 h 12523"/>
              <a:gd name="connsiteX30" fmla="*/ 890 w 10000"/>
              <a:gd name="connsiteY30" fmla="*/ 8121 h 12523"/>
              <a:gd name="connsiteX31" fmla="*/ 1245 w 10000"/>
              <a:gd name="connsiteY31" fmla="*/ 6814 h 12523"/>
              <a:gd name="connsiteX32" fmla="*/ 2114 w 10000"/>
              <a:gd name="connsiteY32" fmla="*/ 6777 h 12523"/>
              <a:gd name="connsiteX33" fmla="*/ 2313 w 10000"/>
              <a:gd name="connsiteY33" fmla="*/ 6335 h 12523"/>
              <a:gd name="connsiteX34" fmla="*/ 1957 w 10000"/>
              <a:gd name="connsiteY34" fmla="*/ 5911 h 12523"/>
              <a:gd name="connsiteX35" fmla="*/ 2886 w 10000"/>
              <a:gd name="connsiteY35" fmla="*/ 4162 h 12523"/>
              <a:gd name="connsiteX36" fmla="*/ 3182 w 10000"/>
              <a:gd name="connsiteY36" fmla="*/ 4070 h 12523"/>
              <a:gd name="connsiteX37" fmla="*/ 3083 w 10000"/>
              <a:gd name="connsiteY37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388 w 10000"/>
              <a:gd name="connsiteY12" fmla="*/ 7275 h 12523"/>
              <a:gd name="connsiteX13" fmla="*/ 9289 w 10000"/>
              <a:gd name="connsiteY13" fmla="*/ 7827 h 12523"/>
              <a:gd name="connsiteX14" fmla="*/ 10000 w 10000"/>
              <a:gd name="connsiteY14" fmla="*/ 8250 h 12523"/>
              <a:gd name="connsiteX15" fmla="*/ 8933 w 10000"/>
              <a:gd name="connsiteY15" fmla="*/ 9540 h 12523"/>
              <a:gd name="connsiteX16" fmla="*/ 8419 w 10000"/>
              <a:gd name="connsiteY16" fmla="*/ 11252 h 12523"/>
              <a:gd name="connsiteX17" fmla="*/ 9269 w 10000"/>
              <a:gd name="connsiteY17" fmla="*/ 12191 h 12523"/>
              <a:gd name="connsiteX18" fmla="*/ 8597 w 10000"/>
              <a:gd name="connsiteY18" fmla="*/ 12062 h 12523"/>
              <a:gd name="connsiteX19" fmla="*/ 7827 w 10000"/>
              <a:gd name="connsiteY19" fmla="*/ 11123 h 12523"/>
              <a:gd name="connsiteX20" fmla="*/ 3083 w 10000"/>
              <a:gd name="connsiteY20" fmla="*/ 11510 h 12523"/>
              <a:gd name="connsiteX21" fmla="*/ 1522 w 10000"/>
              <a:gd name="connsiteY21" fmla="*/ 12025 h 12523"/>
              <a:gd name="connsiteX22" fmla="*/ 870 w 10000"/>
              <a:gd name="connsiteY22" fmla="*/ 12523 h 12523"/>
              <a:gd name="connsiteX23" fmla="*/ 0 w 10000"/>
              <a:gd name="connsiteY23" fmla="*/ 12523 h 12523"/>
              <a:gd name="connsiteX24" fmla="*/ 0 w 10000"/>
              <a:gd name="connsiteY24" fmla="*/ 10239 h 12523"/>
              <a:gd name="connsiteX25" fmla="*/ 752 w 10000"/>
              <a:gd name="connsiteY25" fmla="*/ 9852 h 12523"/>
              <a:gd name="connsiteX26" fmla="*/ 1384 w 10000"/>
              <a:gd name="connsiteY26" fmla="*/ 9226 h 12523"/>
              <a:gd name="connsiteX27" fmla="*/ 1166 w 10000"/>
              <a:gd name="connsiteY27" fmla="*/ 9189 h 12523"/>
              <a:gd name="connsiteX28" fmla="*/ 909 w 10000"/>
              <a:gd name="connsiteY28" fmla="*/ 8969 h 12523"/>
              <a:gd name="connsiteX29" fmla="*/ 474 w 10000"/>
              <a:gd name="connsiteY29" fmla="*/ 8121 h 12523"/>
              <a:gd name="connsiteX30" fmla="*/ 890 w 10000"/>
              <a:gd name="connsiteY30" fmla="*/ 8121 h 12523"/>
              <a:gd name="connsiteX31" fmla="*/ 1245 w 10000"/>
              <a:gd name="connsiteY31" fmla="*/ 6814 h 12523"/>
              <a:gd name="connsiteX32" fmla="*/ 2114 w 10000"/>
              <a:gd name="connsiteY32" fmla="*/ 6777 h 12523"/>
              <a:gd name="connsiteX33" fmla="*/ 2313 w 10000"/>
              <a:gd name="connsiteY33" fmla="*/ 6335 h 12523"/>
              <a:gd name="connsiteX34" fmla="*/ 1957 w 10000"/>
              <a:gd name="connsiteY34" fmla="*/ 5911 h 12523"/>
              <a:gd name="connsiteX35" fmla="*/ 2886 w 10000"/>
              <a:gd name="connsiteY35" fmla="*/ 4162 h 12523"/>
              <a:gd name="connsiteX36" fmla="*/ 3182 w 10000"/>
              <a:gd name="connsiteY36" fmla="*/ 4070 h 12523"/>
              <a:gd name="connsiteX37" fmla="*/ 3083 w 10000"/>
              <a:gd name="connsiteY37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9031 w 10000"/>
              <a:gd name="connsiteY10" fmla="*/ 2826 h 12523"/>
              <a:gd name="connsiteX11" fmla="*/ 8557 w 10000"/>
              <a:gd name="connsiteY11" fmla="*/ 6170 h 12523"/>
              <a:gd name="connsiteX12" fmla="*/ 8735 w 10000"/>
              <a:gd name="connsiteY12" fmla="*/ 6095 h 12523"/>
              <a:gd name="connsiteX13" fmla="*/ 9388 w 10000"/>
              <a:gd name="connsiteY13" fmla="*/ 7275 h 12523"/>
              <a:gd name="connsiteX14" fmla="*/ 9289 w 10000"/>
              <a:gd name="connsiteY14" fmla="*/ 7827 h 12523"/>
              <a:gd name="connsiteX15" fmla="*/ 10000 w 10000"/>
              <a:gd name="connsiteY15" fmla="*/ 8250 h 12523"/>
              <a:gd name="connsiteX16" fmla="*/ 8933 w 10000"/>
              <a:gd name="connsiteY16" fmla="*/ 9540 h 12523"/>
              <a:gd name="connsiteX17" fmla="*/ 8419 w 10000"/>
              <a:gd name="connsiteY17" fmla="*/ 11252 h 12523"/>
              <a:gd name="connsiteX18" fmla="*/ 9269 w 10000"/>
              <a:gd name="connsiteY18" fmla="*/ 12191 h 12523"/>
              <a:gd name="connsiteX19" fmla="*/ 8597 w 10000"/>
              <a:gd name="connsiteY19" fmla="*/ 12062 h 12523"/>
              <a:gd name="connsiteX20" fmla="*/ 7827 w 10000"/>
              <a:gd name="connsiteY20" fmla="*/ 11123 h 12523"/>
              <a:gd name="connsiteX21" fmla="*/ 3083 w 10000"/>
              <a:gd name="connsiteY21" fmla="*/ 11510 h 12523"/>
              <a:gd name="connsiteX22" fmla="*/ 1522 w 10000"/>
              <a:gd name="connsiteY22" fmla="*/ 12025 h 12523"/>
              <a:gd name="connsiteX23" fmla="*/ 870 w 10000"/>
              <a:gd name="connsiteY23" fmla="*/ 12523 h 12523"/>
              <a:gd name="connsiteX24" fmla="*/ 0 w 10000"/>
              <a:gd name="connsiteY24" fmla="*/ 12523 h 12523"/>
              <a:gd name="connsiteX25" fmla="*/ 0 w 10000"/>
              <a:gd name="connsiteY25" fmla="*/ 10239 h 12523"/>
              <a:gd name="connsiteX26" fmla="*/ 752 w 10000"/>
              <a:gd name="connsiteY26" fmla="*/ 9852 h 12523"/>
              <a:gd name="connsiteX27" fmla="*/ 1384 w 10000"/>
              <a:gd name="connsiteY27" fmla="*/ 9226 h 12523"/>
              <a:gd name="connsiteX28" fmla="*/ 1166 w 10000"/>
              <a:gd name="connsiteY28" fmla="*/ 9189 h 12523"/>
              <a:gd name="connsiteX29" fmla="*/ 909 w 10000"/>
              <a:gd name="connsiteY29" fmla="*/ 8969 h 12523"/>
              <a:gd name="connsiteX30" fmla="*/ 474 w 10000"/>
              <a:gd name="connsiteY30" fmla="*/ 8121 h 12523"/>
              <a:gd name="connsiteX31" fmla="*/ 890 w 10000"/>
              <a:gd name="connsiteY31" fmla="*/ 8121 h 12523"/>
              <a:gd name="connsiteX32" fmla="*/ 1245 w 10000"/>
              <a:gd name="connsiteY32" fmla="*/ 6814 h 12523"/>
              <a:gd name="connsiteX33" fmla="*/ 2114 w 10000"/>
              <a:gd name="connsiteY33" fmla="*/ 6777 h 12523"/>
              <a:gd name="connsiteX34" fmla="*/ 2313 w 10000"/>
              <a:gd name="connsiteY34" fmla="*/ 6335 h 12523"/>
              <a:gd name="connsiteX35" fmla="*/ 1957 w 10000"/>
              <a:gd name="connsiteY35" fmla="*/ 5911 h 12523"/>
              <a:gd name="connsiteX36" fmla="*/ 2886 w 10000"/>
              <a:gd name="connsiteY36" fmla="*/ 4162 h 12523"/>
              <a:gd name="connsiteX37" fmla="*/ 3182 w 10000"/>
              <a:gd name="connsiteY37" fmla="*/ 4070 h 12523"/>
              <a:gd name="connsiteX38" fmla="*/ 3083 w 10000"/>
              <a:gd name="connsiteY38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9031 w 10000"/>
              <a:gd name="connsiteY10" fmla="*/ 2826 h 12523"/>
              <a:gd name="connsiteX11" fmla="*/ 8557 w 10000"/>
              <a:gd name="connsiteY11" fmla="*/ 6170 h 12523"/>
              <a:gd name="connsiteX12" fmla="*/ 8735 w 10000"/>
              <a:gd name="connsiteY12" fmla="*/ 6095 h 12523"/>
              <a:gd name="connsiteX13" fmla="*/ 9388 w 10000"/>
              <a:gd name="connsiteY13" fmla="*/ 7275 h 12523"/>
              <a:gd name="connsiteX14" fmla="*/ 9289 w 10000"/>
              <a:gd name="connsiteY14" fmla="*/ 7827 h 12523"/>
              <a:gd name="connsiteX15" fmla="*/ 10000 w 10000"/>
              <a:gd name="connsiteY15" fmla="*/ 8250 h 12523"/>
              <a:gd name="connsiteX16" fmla="*/ 8933 w 10000"/>
              <a:gd name="connsiteY16" fmla="*/ 9540 h 12523"/>
              <a:gd name="connsiteX17" fmla="*/ 8419 w 10000"/>
              <a:gd name="connsiteY17" fmla="*/ 11252 h 12523"/>
              <a:gd name="connsiteX18" fmla="*/ 9269 w 10000"/>
              <a:gd name="connsiteY18" fmla="*/ 12191 h 12523"/>
              <a:gd name="connsiteX19" fmla="*/ 8597 w 10000"/>
              <a:gd name="connsiteY19" fmla="*/ 12062 h 12523"/>
              <a:gd name="connsiteX20" fmla="*/ 7827 w 10000"/>
              <a:gd name="connsiteY20" fmla="*/ 11123 h 12523"/>
              <a:gd name="connsiteX21" fmla="*/ 3083 w 10000"/>
              <a:gd name="connsiteY21" fmla="*/ 11510 h 12523"/>
              <a:gd name="connsiteX22" fmla="*/ 1522 w 10000"/>
              <a:gd name="connsiteY22" fmla="*/ 12025 h 12523"/>
              <a:gd name="connsiteX23" fmla="*/ 870 w 10000"/>
              <a:gd name="connsiteY23" fmla="*/ 12523 h 12523"/>
              <a:gd name="connsiteX24" fmla="*/ 0 w 10000"/>
              <a:gd name="connsiteY24" fmla="*/ 12523 h 12523"/>
              <a:gd name="connsiteX25" fmla="*/ 0 w 10000"/>
              <a:gd name="connsiteY25" fmla="*/ 10239 h 12523"/>
              <a:gd name="connsiteX26" fmla="*/ 752 w 10000"/>
              <a:gd name="connsiteY26" fmla="*/ 9852 h 12523"/>
              <a:gd name="connsiteX27" fmla="*/ 1384 w 10000"/>
              <a:gd name="connsiteY27" fmla="*/ 9226 h 12523"/>
              <a:gd name="connsiteX28" fmla="*/ 1166 w 10000"/>
              <a:gd name="connsiteY28" fmla="*/ 9189 h 12523"/>
              <a:gd name="connsiteX29" fmla="*/ 909 w 10000"/>
              <a:gd name="connsiteY29" fmla="*/ 8969 h 12523"/>
              <a:gd name="connsiteX30" fmla="*/ 474 w 10000"/>
              <a:gd name="connsiteY30" fmla="*/ 8121 h 12523"/>
              <a:gd name="connsiteX31" fmla="*/ 890 w 10000"/>
              <a:gd name="connsiteY31" fmla="*/ 8121 h 12523"/>
              <a:gd name="connsiteX32" fmla="*/ 1245 w 10000"/>
              <a:gd name="connsiteY32" fmla="*/ 6814 h 12523"/>
              <a:gd name="connsiteX33" fmla="*/ 2114 w 10000"/>
              <a:gd name="connsiteY33" fmla="*/ 6777 h 12523"/>
              <a:gd name="connsiteX34" fmla="*/ 2313 w 10000"/>
              <a:gd name="connsiteY34" fmla="*/ 6335 h 12523"/>
              <a:gd name="connsiteX35" fmla="*/ 1957 w 10000"/>
              <a:gd name="connsiteY35" fmla="*/ 5911 h 12523"/>
              <a:gd name="connsiteX36" fmla="*/ 2886 w 10000"/>
              <a:gd name="connsiteY36" fmla="*/ 4162 h 12523"/>
              <a:gd name="connsiteX37" fmla="*/ 3182 w 10000"/>
              <a:gd name="connsiteY37" fmla="*/ 4070 h 12523"/>
              <a:gd name="connsiteX38" fmla="*/ 3083 w 10000"/>
              <a:gd name="connsiteY38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388 w 10000"/>
              <a:gd name="connsiteY12" fmla="*/ 7275 h 12523"/>
              <a:gd name="connsiteX13" fmla="*/ 9289 w 10000"/>
              <a:gd name="connsiteY13" fmla="*/ 7827 h 12523"/>
              <a:gd name="connsiteX14" fmla="*/ 10000 w 10000"/>
              <a:gd name="connsiteY14" fmla="*/ 8250 h 12523"/>
              <a:gd name="connsiteX15" fmla="*/ 8933 w 10000"/>
              <a:gd name="connsiteY15" fmla="*/ 9540 h 12523"/>
              <a:gd name="connsiteX16" fmla="*/ 8419 w 10000"/>
              <a:gd name="connsiteY16" fmla="*/ 11252 h 12523"/>
              <a:gd name="connsiteX17" fmla="*/ 9269 w 10000"/>
              <a:gd name="connsiteY17" fmla="*/ 12191 h 12523"/>
              <a:gd name="connsiteX18" fmla="*/ 8597 w 10000"/>
              <a:gd name="connsiteY18" fmla="*/ 12062 h 12523"/>
              <a:gd name="connsiteX19" fmla="*/ 7827 w 10000"/>
              <a:gd name="connsiteY19" fmla="*/ 11123 h 12523"/>
              <a:gd name="connsiteX20" fmla="*/ 3083 w 10000"/>
              <a:gd name="connsiteY20" fmla="*/ 11510 h 12523"/>
              <a:gd name="connsiteX21" fmla="*/ 1522 w 10000"/>
              <a:gd name="connsiteY21" fmla="*/ 12025 h 12523"/>
              <a:gd name="connsiteX22" fmla="*/ 870 w 10000"/>
              <a:gd name="connsiteY22" fmla="*/ 12523 h 12523"/>
              <a:gd name="connsiteX23" fmla="*/ 0 w 10000"/>
              <a:gd name="connsiteY23" fmla="*/ 12523 h 12523"/>
              <a:gd name="connsiteX24" fmla="*/ 0 w 10000"/>
              <a:gd name="connsiteY24" fmla="*/ 10239 h 12523"/>
              <a:gd name="connsiteX25" fmla="*/ 752 w 10000"/>
              <a:gd name="connsiteY25" fmla="*/ 9852 h 12523"/>
              <a:gd name="connsiteX26" fmla="*/ 1384 w 10000"/>
              <a:gd name="connsiteY26" fmla="*/ 9226 h 12523"/>
              <a:gd name="connsiteX27" fmla="*/ 1166 w 10000"/>
              <a:gd name="connsiteY27" fmla="*/ 9189 h 12523"/>
              <a:gd name="connsiteX28" fmla="*/ 909 w 10000"/>
              <a:gd name="connsiteY28" fmla="*/ 8969 h 12523"/>
              <a:gd name="connsiteX29" fmla="*/ 474 w 10000"/>
              <a:gd name="connsiteY29" fmla="*/ 8121 h 12523"/>
              <a:gd name="connsiteX30" fmla="*/ 890 w 10000"/>
              <a:gd name="connsiteY30" fmla="*/ 8121 h 12523"/>
              <a:gd name="connsiteX31" fmla="*/ 1245 w 10000"/>
              <a:gd name="connsiteY31" fmla="*/ 6814 h 12523"/>
              <a:gd name="connsiteX32" fmla="*/ 2114 w 10000"/>
              <a:gd name="connsiteY32" fmla="*/ 6777 h 12523"/>
              <a:gd name="connsiteX33" fmla="*/ 2313 w 10000"/>
              <a:gd name="connsiteY33" fmla="*/ 6335 h 12523"/>
              <a:gd name="connsiteX34" fmla="*/ 1957 w 10000"/>
              <a:gd name="connsiteY34" fmla="*/ 5911 h 12523"/>
              <a:gd name="connsiteX35" fmla="*/ 2886 w 10000"/>
              <a:gd name="connsiteY35" fmla="*/ 4162 h 12523"/>
              <a:gd name="connsiteX36" fmla="*/ 3182 w 10000"/>
              <a:gd name="connsiteY36" fmla="*/ 4070 h 12523"/>
              <a:gd name="connsiteX37" fmla="*/ 3083 w 10000"/>
              <a:gd name="connsiteY37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055 w 10000"/>
              <a:gd name="connsiteY12" fmla="*/ 6638 h 12523"/>
              <a:gd name="connsiteX13" fmla="*/ 9388 w 10000"/>
              <a:gd name="connsiteY13" fmla="*/ 7275 h 12523"/>
              <a:gd name="connsiteX14" fmla="*/ 9289 w 10000"/>
              <a:gd name="connsiteY14" fmla="*/ 7827 h 12523"/>
              <a:gd name="connsiteX15" fmla="*/ 10000 w 10000"/>
              <a:gd name="connsiteY15" fmla="*/ 8250 h 12523"/>
              <a:gd name="connsiteX16" fmla="*/ 8933 w 10000"/>
              <a:gd name="connsiteY16" fmla="*/ 9540 h 12523"/>
              <a:gd name="connsiteX17" fmla="*/ 8419 w 10000"/>
              <a:gd name="connsiteY17" fmla="*/ 11252 h 12523"/>
              <a:gd name="connsiteX18" fmla="*/ 9269 w 10000"/>
              <a:gd name="connsiteY18" fmla="*/ 12191 h 12523"/>
              <a:gd name="connsiteX19" fmla="*/ 8597 w 10000"/>
              <a:gd name="connsiteY19" fmla="*/ 12062 h 12523"/>
              <a:gd name="connsiteX20" fmla="*/ 7827 w 10000"/>
              <a:gd name="connsiteY20" fmla="*/ 11123 h 12523"/>
              <a:gd name="connsiteX21" fmla="*/ 3083 w 10000"/>
              <a:gd name="connsiteY21" fmla="*/ 11510 h 12523"/>
              <a:gd name="connsiteX22" fmla="*/ 1522 w 10000"/>
              <a:gd name="connsiteY22" fmla="*/ 12025 h 12523"/>
              <a:gd name="connsiteX23" fmla="*/ 870 w 10000"/>
              <a:gd name="connsiteY23" fmla="*/ 12523 h 12523"/>
              <a:gd name="connsiteX24" fmla="*/ 0 w 10000"/>
              <a:gd name="connsiteY24" fmla="*/ 12523 h 12523"/>
              <a:gd name="connsiteX25" fmla="*/ 0 w 10000"/>
              <a:gd name="connsiteY25" fmla="*/ 10239 h 12523"/>
              <a:gd name="connsiteX26" fmla="*/ 752 w 10000"/>
              <a:gd name="connsiteY26" fmla="*/ 9852 h 12523"/>
              <a:gd name="connsiteX27" fmla="*/ 1384 w 10000"/>
              <a:gd name="connsiteY27" fmla="*/ 9226 h 12523"/>
              <a:gd name="connsiteX28" fmla="*/ 1166 w 10000"/>
              <a:gd name="connsiteY28" fmla="*/ 9189 h 12523"/>
              <a:gd name="connsiteX29" fmla="*/ 909 w 10000"/>
              <a:gd name="connsiteY29" fmla="*/ 8969 h 12523"/>
              <a:gd name="connsiteX30" fmla="*/ 474 w 10000"/>
              <a:gd name="connsiteY30" fmla="*/ 8121 h 12523"/>
              <a:gd name="connsiteX31" fmla="*/ 890 w 10000"/>
              <a:gd name="connsiteY31" fmla="*/ 8121 h 12523"/>
              <a:gd name="connsiteX32" fmla="*/ 1245 w 10000"/>
              <a:gd name="connsiteY32" fmla="*/ 6814 h 12523"/>
              <a:gd name="connsiteX33" fmla="*/ 2114 w 10000"/>
              <a:gd name="connsiteY33" fmla="*/ 6777 h 12523"/>
              <a:gd name="connsiteX34" fmla="*/ 2313 w 10000"/>
              <a:gd name="connsiteY34" fmla="*/ 6335 h 12523"/>
              <a:gd name="connsiteX35" fmla="*/ 1957 w 10000"/>
              <a:gd name="connsiteY35" fmla="*/ 5911 h 12523"/>
              <a:gd name="connsiteX36" fmla="*/ 2886 w 10000"/>
              <a:gd name="connsiteY36" fmla="*/ 4162 h 12523"/>
              <a:gd name="connsiteX37" fmla="*/ 3182 w 10000"/>
              <a:gd name="connsiteY37" fmla="*/ 4070 h 12523"/>
              <a:gd name="connsiteX38" fmla="*/ 3083 w 10000"/>
              <a:gd name="connsiteY38" fmla="*/ 3793 h 12523"/>
              <a:gd name="connsiteX0" fmla="*/ 3083 w 13671"/>
              <a:gd name="connsiteY0" fmla="*/ 3793 h 12523"/>
              <a:gd name="connsiteX1" fmla="*/ 5258 w 13671"/>
              <a:gd name="connsiteY1" fmla="*/ 3241 h 12523"/>
              <a:gd name="connsiteX2" fmla="*/ 5376 w 13671"/>
              <a:gd name="connsiteY2" fmla="*/ 2947 h 12523"/>
              <a:gd name="connsiteX3" fmla="*/ 5711 w 13671"/>
              <a:gd name="connsiteY3" fmla="*/ 2837 h 12523"/>
              <a:gd name="connsiteX4" fmla="*/ 6344 w 13671"/>
              <a:gd name="connsiteY4" fmla="*/ 2928 h 12523"/>
              <a:gd name="connsiteX5" fmla="*/ 6878 w 13671"/>
              <a:gd name="connsiteY5" fmla="*/ 2523 h 12523"/>
              <a:gd name="connsiteX6" fmla="*/ 7172 w 13671"/>
              <a:gd name="connsiteY6" fmla="*/ 1880 h 12523"/>
              <a:gd name="connsiteX7" fmla="*/ 7844 w 13671"/>
              <a:gd name="connsiteY7" fmla="*/ 1880 h 12523"/>
              <a:gd name="connsiteX8" fmla="*/ 8516 w 13671"/>
              <a:gd name="connsiteY8" fmla="*/ 418 h 12523"/>
              <a:gd name="connsiteX9" fmla="*/ 9413 w 13671"/>
              <a:gd name="connsiteY9" fmla="*/ 0 h 12523"/>
              <a:gd name="connsiteX10" fmla="*/ 8557 w 13671"/>
              <a:gd name="connsiteY10" fmla="*/ 6170 h 12523"/>
              <a:gd name="connsiteX11" fmla="*/ 8735 w 13671"/>
              <a:gd name="connsiteY11" fmla="*/ 6095 h 12523"/>
              <a:gd name="connsiteX12" fmla="*/ 13671 w 13671"/>
              <a:gd name="connsiteY12" fmla="*/ 1671 h 12523"/>
              <a:gd name="connsiteX13" fmla="*/ 9388 w 13671"/>
              <a:gd name="connsiteY13" fmla="*/ 7275 h 12523"/>
              <a:gd name="connsiteX14" fmla="*/ 9289 w 13671"/>
              <a:gd name="connsiteY14" fmla="*/ 7827 h 12523"/>
              <a:gd name="connsiteX15" fmla="*/ 10000 w 13671"/>
              <a:gd name="connsiteY15" fmla="*/ 8250 h 12523"/>
              <a:gd name="connsiteX16" fmla="*/ 8933 w 13671"/>
              <a:gd name="connsiteY16" fmla="*/ 9540 h 12523"/>
              <a:gd name="connsiteX17" fmla="*/ 8419 w 13671"/>
              <a:gd name="connsiteY17" fmla="*/ 11252 h 12523"/>
              <a:gd name="connsiteX18" fmla="*/ 9269 w 13671"/>
              <a:gd name="connsiteY18" fmla="*/ 12191 h 12523"/>
              <a:gd name="connsiteX19" fmla="*/ 8597 w 13671"/>
              <a:gd name="connsiteY19" fmla="*/ 12062 h 12523"/>
              <a:gd name="connsiteX20" fmla="*/ 7827 w 13671"/>
              <a:gd name="connsiteY20" fmla="*/ 11123 h 12523"/>
              <a:gd name="connsiteX21" fmla="*/ 3083 w 13671"/>
              <a:gd name="connsiteY21" fmla="*/ 11510 h 12523"/>
              <a:gd name="connsiteX22" fmla="*/ 1522 w 13671"/>
              <a:gd name="connsiteY22" fmla="*/ 12025 h 12523"/>
              <a:gd name="connsiteX23" fmla="*/ 870 w 13671"/>
              <a:gd name="connsiteY23" fmla="*/ 12523 h 12523"/>
              <a:gd name="connsiteX24" fmla="*/ 0 w 13671"/>
              <a:gd name="connsiteY24" fmla="*/ 12523 h 12523"/>
              <a:gd name="connsiteX25" fmla="*/ 0 w 13671"/>
              <a:gd name="connsiteY25" fmla="*/ 10239 h 12523"/>
              <a:gd name="connsiteX26" fmla="*/ 752 w 13671"/>
              <a:gd name="connsiteY26" fmla="*/ 9852 h 12523"/>
              <a:gd name="connsiteX27" fmla="*/ 1384 w 13671"/>
              <a:gd name="connsiteY27" fmla="*/ 9226 h 12523"/>
              <a:gd name="connsiteX28" fmla="*/ 1166 w 13671"/>
              <a:gd name="connsiteY28" fmla="*/ 9189 h 12523"/>
              <a:gd name="connsiteX29" fmla="*/ 909 w 13671"/>
              <a:gd name="connsiteY29" fmla="*/ 8969 h 12523"/>
              <a:gd name="connsiteX30" fmla="*/ 474 w 13671"/>
              <a:gd name="connsiteY30" fmla="*/ 8121 h 12523"/>
              <a:gd name="connsiteX31" fmla="*/ 890 w 13671"/>
              <a:gd name="connsiteY31" fmla="*/ 8121 h 12523"/>
              <a:gd name="connsiteX32" fmla="*/ 1245 w 13671"/>
              <a:gd name="connsiteY32" fmla="*/ 6814 h 12523"/>
              <a:gd name="connsiteX33" fmla="*/ 2114 w 13671"/>
              <a:gd name="connsiteY33" fmla="*/ 6777 h 12523"/>
              <a:gd name="connsiteX34" fmla="*/ 2313 w 13671"/>
              <a:gd name="connsiteY34" fmla="*/ 6335 h 12523"/>
              <a:gd name="connsiteX35" fmla="*/ 1957 w 13671"/>
              <a:gd name="connsiteY35" fmla="*/ 5911 h 12523"/>
              <a:gd name="connsiteX36" fmla="*/ 2886 w 13671"/>
              <a:gd name="connsiteY36" fmla="*/ 4162 h 12523"/>
              <a:gd name="connsiteX37" fmla="*/ 3182 w 13671"/>
              <a:gd name="connsiteY37" fmla="*/ 4070 h 12523"/>
              <a:gd name="connsiteX38" fmla="*/ 3083 w 13671"/>
              <a:gd name="connsiteY38" fmla="*/ 3793 h 12523"/>
              <a:gd name="connsiteX0" fmla="*/ 3083 w 13671"/>
              <a:gd name="connsiteY0" fmla="*/ 3793 h 12523"/>
              <a:gd name="connsiteX1" fmla="*/ 5258 w 13671"/>
              <a:gd name="connsiteY1" fmla="*/ 3241 h 12523"/>
              <a:gd name="connsiteX2" fmla="*/ 5376 w 13671"/>
              <a:gd name="connsiteY2" fmla="*/ 2947 h 12523"/>
              <a:gd name="connsiteX3" fmla="*/ 5711 w 13671"/>
              <a:gd name="connsiteY3" fmla="*/ 2837 h 12523"/>
              <a:gd name="connsiteX4" fmla="*/ 6344 w 13671"/>
              <a:gd name="connsiteY4" fmla="*/ 2928 h 12523"/>
              <a:gd name="connsiteX5" fmla="*/ 6878 w 13671"/>
              <a:gd name="connsiteY5" fmla="*/ 2523 h 12523"/>
              <a:gd name="connsiteX6" fmla="*/ 7172 w 13671"/>
              <a:gd name="connsiteY6" fmla="*/ 1880 h 12523"/>
              <a:gd name="connsiteX7" fmla="*/ 7844 w 13671"/>
              <a:gd name="connsiteY7" fmla="*/ 1880 h 12523"/>
              <a:gd name="connsiteX8" fmla="*/ 8516 w 13671"/>
              <a:gd name="connsiteY8" fmla="*/ 418 h 12523"/>
              <a:gd name="connsiteX9" fmla="*/ 9413 w 13671"/>
              <a:gd name="connsiteY9" fmla="*/ 0 h 12523"/>
              <a:gd name="connsiteX10" fmla="*/ 8557 w 13671"/>
              <a:gd name="connsiteY10" fmla="*/ 6170 h 12523"/>
              <a:gd name="connsiteX11" fmla="*/ 8735 w 13671"/>
              <a:gd name="connsiteY11" fmla="*/ 6095 h 12523"/>
              <a:gd name="connsiteX12" fmla="*/ 13671 w 13671"/>
              <a:gd name="connsiteY12" fmla="*/ 1671 h 12523"/>
              <a:gd name="connsiteX13" fmla="*/ 11142 w 13671"/>
              <a:gd name="connsiteY13" fmla="*/ 5025 h 12523"/>
              <a:gd name="connsiteX14" fmla="*/ 9388 w 13671"/>
              <a:gd name="connsiteY14" fmla="*/ 7275 h 12523"/>
              <a:gd name="connsiteX15" fmla="*/ 9289 w 13671"/>
              <a:gd name="connsiteY15" fmla="*/ 7827 h 12523"/>
              <a:gd name="connsiteX16" fmla="*/ 10000 w 13671"/>
              <a:gd name="connsiteY16" fmla="*/ 8250 h 12523"/>
              <a:gd name="connsiteX17" fmla="*/ 8933 w 13671"/>
              <a:gd name="connsiteY17" fmla="*/ 9540 h 12523"/>
              <a:gd name="connsiteX18" fmla="*/ 8419 w 13671"/>
              <a:gd name="connsiteY18" fmla="*/ 11252 h 12523"/>
              <a:gd name="connsiteX19" fmla="*/ 9269 w 13671"/>
              <a:gd name="connsiteY19" fmla="*/ 12191 h 12523"/>
              <a:gd name="connsiteX20" fmla="*/ 8597 w 13671"/>
              <a:gd name="connsiteY20" fmla="*/ 12062 h 12523"/>
              <a:gd name="connsiteX21" fmla="*/ 7827 w 13671"/>
              <a:gd name="connsiteY21" fmla="*/ 11123 h 12523"/>
              <a:gd name="connsiteX22" fmla="*/ 3083 w 13671"/>
              <a:gd name="connsiteY22" fmla="*/ 11510 h 12523"/>
              <a:gd name="connsiteX23" fmla="*/ 1522 w 13671"/>
              <a:gd name="connsiteY23" fmla="*/ 12025 h 12523"/>
              <a:gd name="connsiteX24" fmla="*/ 870 w 13671"/>
              <a:gd name="connsiteY24" fmla="*/ 12523 h 12523"/>
              <a:gd name="connsiteX25" fmla="*/ 0 w 13671"/>
              <a:gd name="connsiteY25" fmla="*/ 12523 h 12523"/>
              <a:gd name="connsiteX26" fmla="*/ 0 w 13671"/>
              <a:gd name="connsiteY26" fmla="*/ 10239 h 12523"/>
              <a:gd name="connsiteX27" fmla="*/ 752 w 13671"/>
              <a:gd name="connsiteY27" fmla="*/ 9852 h 12523"/>
              <a:gd name="connsiteX28" fmla="*/ 1384 w 13671"/>
              <a:gd name="connsiteY28" fmla="*/ 9226 h 12523"/>
              <a:gd name="connsiteX29" fmla="*/ 1166 w 13671"/>
              <a:gd name="connsiteY29" fmla="*/ 9189 h 12523"/>
              <a:gd name="connsiteX30" fmla="*/ 909 w 13671"/>
              <a:gd name="connsiteY30" fmla="*/ 8969 h 12523"/>
              <a:gd name="connsiteX31" fmla="*/ 474 w 13671"/>
              <a:gd name="connsiteY31" fmla="*/ 8121 h 12523"/>
              <a:gd name="connsiteX32" fmla="*/ 890 w 13671"/>
              <a:gd name="connsiteY32" fmla="*/ 8121 h 12523"/>
              <a:gd name="connsiteX33" fmla="*/ 1245 w 13671"/>
              <a:gd name="connsiteY33" fmla="*/ 6814 h 12523"/>
              <a:gd name="connsiteX34" fmla="*/ 2114 w 13671"/>
              <a:gd name="connsiteY34" fmla="*/ 6777 h 12523"/>
              <a:gd name="connsiteX35" fmla="*/ 2313 w 13671"/>
              <a:gd name="connsiteY35" fmla="*/ 6335 h 12523"/>
              <a:gd name="connsiteX36" fmla="*/ 1957 w 13671"/>
              <a:gd name="connsiteY36" fmla="*/ 5911 h 12523"/>
              <a:gd name="connsiteX37" fmla="*/ 2886 w 13671"/>
              <a:gd name="connsiteY37" fmla="*/ 4162 h 12523"/>
              <a:gd name="connsiteX38" fmla="*/ 3182 w 13671"/>
              <a:gd name="connsiteY38" fmla="*/ 4070 h 12523"/>
              <a:gd name="connsiteX39" fmla="*/ 3083 w 13671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253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3015 w 15240"/>
              <a:gd name="connsiteY14" fmla="*/ 3611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5240 w 15240"/>
              <a:gd name="connsiteY14" fmla="*/ 1984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10533 w 15240"/>
              <a:gd name="connsiteY10" fmla="*/ 1044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5240 w 15240"/>
              <a:gd name="connsiteY14" fmla="*/ 1984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735 w 15240"/>
              <a:gd name="connsiteY10" fmla="*/ 6095 h 12523"/>
              <a:gd name="connsiteX11" fmla="*/ 13671 w 15240"/>
              <a:gd name="connsiteY11" fmla="*/ 1671 h 12523"/>
              <a:gd name="connsiteX12" fmla="*/ 15240 w 15240"/>
              <a:gd name="connsiteY12" fmla="*/ 1357 h 12523"/>
              <a:gd name="connsiteX13" fmla="*/ 15240 w 15240"/>
              <a:gd name="connsiteY13" fmla="*/ 1984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4126 h 12856"/>
              <a:gd name="connsiteX1" fmla="*/ 5258 w 15240"/>
              <a:gd name="connsiteY1" fmla="*/ 3574 h 12856"/>
              <a:gd name="connsiteX2" fmla="*/ 5376 w 15240"/>
              <a:gd name="connsiteY2" fmla="*/ 3280 h 12856"/>
              <a:gd name="connsiteX3" fmla="*/ 5711 w 15240"/>
              <a:gd name="connsiteY3" fmla="*/ 3170 h 12856"/>
              <a:gd name="connsiteX4" fmla="*/ 6344 w 15240"/>
              <a:gd name="connsiteY4" fmla="*/ 3261 h 12856"/>
              <a:gd name="connsiteX5" fmla="*/ 6878 w 15240"/>
              <a:gd name="connsiteY5" fmla="*/ 2856 h 12856"/>
              <a:gd name="connsiteX6" fmla="*/ 7172 w 15240"/>
              <a:gd name="connsiteY6" fmla="*/ 2213 h 12856"/>
              <a:gd name="connsiteX7" fmla="*/ 7844 w 15240"/>
              <a:gd name="connsiteY7" fmla="*/ 2213 h 12856"/>
              <a:gd name="connsiteX8" fmla="*/ 8516 w 15240"/>
              <a:gd name="connsiteY8" fmla="*/ 751 h 12856"/>
              <a:gd name="connsiteX9" fmla="*/ 9413 w 15240"/>
              <a:gd name="connsiteY9" fmla="*/ 333 h 12856"/>
              <a:gd name="connsiteX10" fmla="*/ 9363 w 15240"/>
              <a:gd name="connsiteY10" fmla="*/ 1016 h 12856"/>
              <a:gd name="connsiteX11" fmla="*/ 8735 w 15240"/>
              <a:gd name="connsiteY11" fmla="*/ 6428 h 12856"/>
              <a:gd name="connsiteX12" fmla="*/ 13671 w 15240"/>
              <a:gd name="connsiteY12" fmla="*/ 2004 h 12856"/>
              <a:gd name="connsiteX13" fmla="*/ 15240 w 15240"/>
              <a:gd name="connsiteY13" fmla="*/ 1690 h 12856"/>
              <a:gd name="connsiteX14" fmla="*/ 15240 w 15240"/>
              <a:gd name="connsiteY14" fmla="*/ 2317 h 12856"/>
              <a:gd name="connsiteX15" fmla="*/ 9388 w 15240"/>
              <a:gd name="connsiteY15" fmla="*/ 7608 h 12856"/>
              <a:gd name="connsiteX16" fmla="*/ 9289 w 15240"/>
              <a:gd name="connsiteY16" fmla="*/ 8160 h 12856"/>
              <a:gd name="connsiteX17" fmla="*/ 10000 w 15240"/>
              <a:gd name="connsiteY17" fmla="*/ 8583 h 12856"/>
              <a:gd name="connsiteX18" fmla="*/ 8933 w 15240"/>
              <a:gd name="connsiteY18" fmla="*/ 9873 h 12856"/>
              <a:gd name="connsiteX19" fmla="*/ 8419 w 15240"/>
              <a:gd name="connsiteY19" fmla="*/ 11585 h 12856"/>
              <a:gd name="connsiteX20" fmla="*/ 9269 w 15240"/>
              <a:gd name="connsiteY20" fmla="*/ 12524 h 12856"/>
              <a:gd name="connsiteX21" fmla="*/ 8597 w 15240"/>
              <a:gd name="connsiteY21" fmla="*/ 12395 h 12856"/>
              <a:gd name="connsiteX22" fmla="*/ 7827 w 15240"/>
              <a:gd name="connsiteY22" fmla="*/ 11456 h 12856"/>
              <a:gd name="connsiteX23" fmla="*/ 3083 w 15240"/>
              <a:gd name="connsiteY23" fmla="*/ 11843 h 12856"/>
              <a:gd name="connsiteX24" fmla="*/ 1522 w 15240"/>
              <a:gd name="connsiteY24" fmla="*/ 12358 h 12856"/>
              <a:gd name="connsiteX25" fmla="*/ 870 w 15240"/>
              <a:gd name="connsiteY25" fmla="*/ 12856 h 12856"/>
              <a:gd name="connsiteX26" fmla="*/ 0 w 15240"/>
              <a:gd name="connsiteY26" fmla="*/ 12856 h 12856"/>
              <a:gd name="connsiteX27" fmla="*/ 0 w 15240"/>
              <a:gd name="connsiteY27" fmla="*/ 10572 h 12856"/>
              <a:gd name="connsiteX28" fmla="*/ 752 w 15240"/>
              <a:gd name="connsiteY28" fmla="*/ 10185 h 12856"/>
              <a:gd name="connsiteX29" fmla="*/ 1384 w 15240"/>
              <a:gd name="connsiteY29" fmla="*/ 9559 h 12856"/>
              <a:gd name="connsiteX30" fmla="*/ 1166 w 15240"/>
              <a:gd name="connsiteY30" fmla="*/ 9522 h 12856"/>
              <a:gd name="connsiteX31" fmla="*/ 909 w 15240"/>
              <a:gd name="connsiteY31" fmla="*/ 9302 h 12856"/>
              <a:gd name="connsiteX32" fmla="*/ 474 w 15240"/>
              <a:gd name="connsiteY32" fmla="*/ 8454 h 12856"/>
              <a:gd name="connsiteX33" fmla="*/ 890 w 15240"/>
              <a:gd name="connsiteY33" fmla="*/ 8454 h 12856"/>
              <a:gd name="connsiteX34" fmla="*/ 1245 w 15240"/>
              <a:gd name="connsiteY34" fmla="*/ 7147 h 12856"/>
              <a:gd name="connsiteX35" fmla="*/ 2114 w 15240"/>
              <a:gd name="connsiteY35" fmla="*/ 7110 h 12856"/>
              <a:gd name="connsiteX36" fmla="*/ 2313 w 15240"/>
              <a:gd name="connsiteY36" fmla="*/ 6668 h 12856"/>
              <a:gd name="connsiteX37" fmla="*/ 1957 w 15240"/>
              <a:gd name="connsiteY37" fmla="*/ 6244 h 12856"/>
              <a:gd name="connsiteX38" fmla="*/ 2886 w 15240"/>
              <a:gd name="connsiteY38" fmla="*/ 4495 h 12856"/>
              <a:gd name="connsiteX39" fmla="*/ 3182 w 15240"/>
              <a:gd name="connsiteY39" fmla="*/ 4403 h 12856"/>
              <a:gd name="connsiteX40" fmla="*/ 3083 w 15240"/>
              <a:gd name="connsiteY40" fmla="*/ 4126 h 12856"/>
              <a:gd name="connsiteX0" fmla="*/ 3083 w 15240"/>
              <a:gd name="connsiteY0" fmla="*/ 4078 h 12808"/>
              <a:gd name="connsiteX1" fmla="*/ 5258 w 15240"/>
              <a:gd name="connsiteY1" fmla="*/ 3526 h 12808"/>
              <a:gd name="connsiteX2" fmla="*/ 5376 w 15240"/>
              <a:gd name="connsiteY2" fmla="*/ 3232 h 12808"/>
              <a:gd name="connsiteX3" fmla="*/ 5711 w 15240"/>
              <a:gd name="connsiteY3" fmla="*/ 3122 h 12808"/>
              <a:gd name="connsiteX4" fmla="*/ 6344 w 15240"/>
              <a:gd name="connsiteY4" fmla="*/ 3213 h 12808"/>
              <a:gd name="connsiteX5" fmla="*/ 6878 w 15240"/>
              <a:gd name="connsiteY5" fmla="*/ 2808 h 12808"/>
              <a:gd name="connsiteX6" fmla="*/ 7172 w 15240"/>
              <a:gd name="connsiteY6" fmla="*/ 2165 h 12808"/>
              <a:gd name="connsiteX7" fmla="*/ 7844 w 15240"/>
              <a:gd name="connsiteY7" fmla="*/ 2165 h 12808"/>
              <a:gd name="connsiteX8" fmla="*/ 8516 w 15240"/>
              <a:gd name="connsiteY8" fmla="*/ 703 h 12808"/>
              <a:gd name="connsiteX9" fmla="*/ 9413 w 15240"/>
              <a:gd name="connsiteY9" fmla="*/ 285 h 12808"/>
              <a:gd name="connsiteX10" fmla="*/ 10085 w 15240"/>
              <a:gd name="connsiteY10" fmla="*/ 1016 h 12808"/>
              <a:gd name="connsiteX11" fmla="*/ 8735 w 15240"/>
              <a:gd name="connsiteY11" fmla="*/ 6380 h 12808"/>
              <a:gd name="connsiteX12" fmla="*/ 13671 w 15240"/>
              <a:gd name="connsiteY12" fmla="*/ 1956 h 12808"/>
              <a:gd name="connsiteX13" fmla="*/ 15240 w 15240"/>
              <a:gd name="connsiteY13" fmla="*/ 1642 h 12808"/>
              <a:gd name="connsiteX14" fmla="*/ 15240 w 15240"/>
              <a:gd name="connsiteY14" fmla="*/ 2269 h 12808"/>
              <a:gd name="connsiteX15" fmla="*/ 9388 w 15240"/>
              <a:gd name="connsiteY15" fmla="*/ 7560 h 12808"/>
              <a:gd name="connsiteX16" fmla="*/ 9289 w 15240"/>
              <a:gd name="connsiteY16" fmla="*/ 8112 h 12808"/>
              <a:gd name="connsiteX17" fmla="*/ 10000 w 15240"/>
              <a:gd name="connsiteY17" fmla="*/ 8535 h 12808"/>
              <a:gd name="connsiteX18" fmla="*/ 8933 w 15240"/>
              <a:gd name="connsiteY18" fmla="*/ 9825 h 12808"/>
              <a:gd name="connsiteX19" fmla="*/ 8419 w 15240"/>
              <a:gd name="connsiteY19" fmla="*/ 11537 h 12808"/>
              <a:gd name="connsiteX20" fmla="*/ 9269 w 15240"/>
              <a:gd name="connsiteY20" fmla="*/ 12476 h 12808"/>
              <a:gd name="connsiteX21" fmla="*/ 8597 w 15240"/>
              <a:gd name="connsiteY21" fmla="*/ 12347 h 12808"/>
              <a:gd name="connsiteX22" fmla="*/ 7827 w 15240"/>
              <a:gd name="connsiteY22" fmla="*/ 11408 h 12808"/>
              <a:gd name="connsiteX23" fmla="*/ 3083 w 15240"/>
              <a:gd name="connsiteY23" fmla="*/ 11795 h 12808"/>
              <a:gd name="connsiteX24" fmla="*/ 1522 w 15240"/>
              <a:gd name="connsiteY24" fmla="*/ 12310 h 12808"/>
              <a:gd name="connsiteX25" fmla="*/ 870 w 15240"/>
              <a:gd name="connsiteY25" fmla="*/ 12808 h 12808"/>
              <a:gd name="connsiteX26" fmla="*/ 0 w 15240"/>
              <a:gd name="connsiteY26" fmla="*/ 12808 h 12808"/>
              <a:gd name="connsiteX27" fmla="*/ 0 w 15240"/>
              <a:gd name="connsiteY27" fmla="*/ 10524 h 12808"/>
              <a:gd name="connsiteX28" fmla="*/ 752 w 15240"/>
              <a:gd name="connsiteY28" fmla="*/ 10137 h 12808"/>
              <a:gd name="connsiteX29" fmla="*/ 1384 w 15240"/>
              <a:gd name="connsiteY29" fmla="*/ 9511 h 12808"/>
              <a:gd name="connsiteX30" fmla="*/ 1166 w 15240"/>
              <a:gd name="connsiteY30" fmla="*/ 9474 h 12808"/>
              <a:gd name="connsiteX31" fmla="*/ 909 w 15240"/>
              <a:gd name="connsiteY31" fmla="*/ 9254 h 12808"/>
              <a:gd name="connsiteX32" fmla="*/ 474 w 15240"/>
              <a:gd name="connsiteY32" fmla="*/ 8406 h 12808"/>
              <a:gd name="connsiteX33" fmla="*/ 890 w 15240"/>
              <a:gd name="connsiteY33" fmla="*/ 8406 h 12808"/>
              <a:gd name="connsiteX34" fmla="*/ 1245 w 15240"/>
              <a:gd name="connsiteY34" fmla="*/ 7099 h 12808"/>
              <a:gd name="connsiteX35" fmla="*/ 2114 w 15240"/>
              <a:gd name="connsiteY35" fmla="*/ 7062 h 12808"/>
              <a:gd name="connsiteX36" fmla="*/ 2313 w 15240"/>
              <a:gd name="connsiteY36" fmla="*/ 6620 h 12808"/>
              <a:gd name="connsiteX37" fmla="*/ 1957 w 15240"/>
              <a:gd name="connsiteY37" fmla="*/ 6196 h 12808"/>
              <a:gd name="connsiteX38" fmla="*/ 2886 w 15240"/>
              <a:gd name="connsiteY38" fmla="*/ 4447 h 12808"/>
              <a:gd name="connsiteX39" fmla="*/ 3182 w 15240"/>
              <a:gd name="connsiteY39" fmla="*/ 4355 h 12808"/>
              <a:gd name="connsiteX40" fmla="*/ 3083 w 15240"/>
              <a:gd name="connsiteY40" fmla="*/ 4078 h 12808"/>
              <a:gd name="connsiteX0" fmla="*/ 3083 w 15240"/>
              <a:gd name="connsiteY0" fmla="*/ 4078 h 12808"/>
              <a:gd name="connsiteX1" fmla="*/ 5258 w 15240"/>
              <a:gd name="connsiteY1" fmla="*/ 3526 h 12808"/>
              <a:gd name="connsiteX2" fmla="*/ 5376 w 15240"/>
              <a:gd name="connsiteY2" fmla="*/ 3232 h 12808"/>
              <a:gd name="connsiteX3" fmla="*/ 5711 w 15240"/>
              <a:gd name="connsiteY3" fmla="*/ 3122 h 12808"/>
              <a:gd name="connsiteX4" fmla="*/ 6344 w 15240"/>
              <a:gd name="connsiteY4" fmla="*/ 3213 h 12808"/>
              <a:gd name="connsiteX5" fmla="*/ 6878 w 15240"/>
              <a:gd name="connsiteY5" fmla="*/ 2808 h 12808"/>
              <a:gd name="connsiteX6" fmla="*/ 7172 w 15240"/>
              <a:gd name="connsiteY6" fmla="*/ 2165 h 12808"/>
              <a:gd name="connsiteX7" fmla="*/ 7844 w 15240"/>
              <a:gd name="connsiteY7" fmla="*/ 2165 h 12808"/>
              <a:gd name="connsiteX8" fmla="*/ 8516 w 15240"/>
              <a:gd name="connsiteY8" fmla="*/ 703 h 12808"/>
              <a:gd name="connsiteX9" fmla="*/ 9413 w 15240"/>
              <a:gd name="connsiteY9" fmla="*/ 285 h 12808"/>
              <a:gd name="connsiteX10" fmla="*/ 10085 w 15240"/>
              <a:gd name="connsiteY10" fmla="*/ 1016 h 12808"/>
              <a:gd name="connsiteX11" fmla="*/ 8735 w 15240"/>
              <a:gd name="connsiteY11" fmla="*/ 6380 h 12808"/>
              <a:gd name="connsiteX12" fmla="*/ 13671 w 15240"/>
              <a:gd name="connsiteY12" fmla="*/ 1956 h 12808"/>
              <a:gd name="connsiteX13" fmla="*/ 15240 w 15240"/>
              <a:gd name="connsiteY13" fmla="*/ 1642 h 12808"/>
              <a:gd name="connsiteX14" fmla="*/ 15240 w 15240"/>
              <a:gd name="connsiteY14" fmla="*/ 2269 h 12808"/>
              <a:gd name="connsiteX15" fmla="*/ 9388 w 15240"/>
              <a:gd name="connsiteY15" fmla="*/ 7560 h 12808"/>
              <a:gd name="connsiteX16" fmla="*/ 9289 w 15240"/>
              <a:gd name="connsiteY16" fmla="*/ 8112 h 12808"/>
              <a:gd name="connsiteX17" fmla="*/ 10000 w 15240"/>
              <a:gd name="connsiteY17" fmla="*/ 8535 h 12808"/>
              <a:gd name="connsiteX18" fmla="*/ 8933 w 15240"/>
              <a:gd name="connsiteY18" fmla="*/ 9825 h 12808"/>
              <a:gd name="connsiteX19" fmla="*/ 8419 w 15240"/>
              <a:gd name="connsiteY19" fmla="*/ 11537 h 12808"/>
              <a:gd name="connsiteX20" fmla="*/ 9269 w 15240"/>
              <a:gd name="connsiteY20" fmla="*/ 12476 h 12808"/>
              <a:gd name="connsiteX21" fmla="*/ 8597 w 15240"/>
              <a:gd name="connsiteY21" fmla="*/ 12347 h 12808"/>
              <a:gd name="connsiteX22" fmla="*/ 7827 w 15240"/>
              <a:gd name="connsiteY22" fmla="*/ 11408 h 12808"/>
              <a:gd name="connsiteX23" fmla="*/ 3083 w 15240"/>
              <a:gd name="connsiteY23" fmla="*/ 11795 h 12808"/>
              <a:gd name="connsiteX24" fmla="*/ 1522 w 15240"/>
              <a:gd name="connsiteY24" fmla="*/ 12310 h 12808"/>
              <a:gd name="connsiteX25" fmla="*/ 870 w 15240"/>
              <a:gd name="connsiteY25" fmla="*/ 12808 h 12808"/>
              <a:gd name="connsiteX26" fmla="*/ 0 w 15240"/>
              <a:gd name="connsiteY26" fmla="*/ 12808 h 12808"/>
              <a:gd name="connsiteX27" fmla="*/ 0 w 15240"/>
              <a:gd name="connsiteY27" fmla="*/ 10524 h 12808"/>
              <a:gd name="connsiteX28" fmla="*/ 752 w 15240"/>
              <a:gd name="connsiteY28" fmla="*/ 10137 h 12808"/>
              <a:gd name="connsiteX29" fmla="*/ 1384 w 15240"/>
              <a:gd name="connsiteY29" fmla="*/ 9511 h 12808"/>
              <a:gd name="connsiteX30" fmla="*/ 1166 w 15240"/>
              <a:gd name="connsiteY30" fmla="*/ 9474 h 12808"/>
              <a:gd name="connsiteX31" fmla="*/ 909 w 15240"/>
              <a:gd name="connsiteY31" fmla="*/ 9254 h 12808"/>
              <a:gd name="connsiteX32" fmla="*/ 474 w 15240"/>
              <a:gd name="connsiteY32" fmla="*/ 8406 h 12808"/>
              <a:gd name="connsiteX33" fmla="*/ 890 w 15240"/>
              <a:gd name="connsiteY33" fmla="*/ 8406 h 12808"/>
              <a:gd name="connsiteX34" fmla="*/ 1245 w 15240"/>
              <a:gd name="connsiteY34" fmla="*/ 7099 h 12808"/>
              <a:gd name="connsiteX35" fmla="*/ 2114 w 15240"/>
              <a:gd name="connsiteY35" fmla="*/ 7062 h 12808"/>
              <a:gd name="connsiteX36" fmla="*/ 2313 w 15240"/>
              <a:gd name="connsiteY36" fmla="*/ 6620 h 12808"/>
              <a:gd name="connsiteX37" fmla="*/ 1957 w 15240"/>
              <a:gd name="connsiteY37" fmla="*/ 6196 h 12808"/>
              <a:gd name="connsiteX38" fmla="*/ 2886 w 15240"/>
              <a:gd name="connsiteY38" fmla="*/ 4447 h 12808"/>
              <a:gd name="connsiteX39" fmla="*/ 3182 w 15240"/>
              <a:gd name="connsiteY39" fmla="*/ 4355 h 12808"/>
              <a:gd name="connsiteX40" fmla="*/ 3083 w 15240"/>
              <a:gd name="connsiteY40" fmla="*/ 4078 h 12808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9525 w 15240"/>
              <a:gd name="connsiteY10" fmla="*/ 1671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5240 w 15240"/>
              <a:gd name="connsiteY14" fmla="*/ 1984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735 w 15240"/>
              <a:gd name="connsiteY10" fmla="*/ 6095 h 12523"/>
              <a:gd name="connsiteX11" fmla="*/ 13671 w 15240"/>
              <a:gd name="connsiteY11" fmla="*/ 1671 h 12523"/>
              <a:gd name="connsiteX12" fmla="*/ 15240 w 15240"/>
              <a:gd name="connsiteY12" fmla="*/ 1357 h 12523"/>
              <a:gd name="connsiteX13" fmla="*/ 15240 w 15240"/>
              <a:gd name="connsiteY13" fmla="*/ 1984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415 h 12145"/>
              <a:gd name="connsiteX1" fmla="*/ 5258 w 15240"/>
              <a:gd name="connsiteY1" fmla="*/ 2863 h 12145"/>
              <a:gd name="connsiteX2" fmla="*/ 5376 w 15240"/>
              <a:gd name="connsiteY2" fmla="*/ 2569 h 12145"/>
              <a:gd name="connsiteX3" fmla="*/ 5711 w 15240"/>
              <a:gd name="connsiteY3" fmla="*/ 2459 h 12145"/>
              <a:gd name="connsiteX4" fmla="*/ 6344 w 15240"/>
              <a:gd name="connsiteY4" fmla="*/ 2550 h 12145"/>
              <a:gd name="connsiteX5" fmla="*/ 6878 w 15240"/>
              <a:gd name="connsiteY5" fmla="*/ 2145 h 12145"/>
              <a:gd name="connsiteX6" fmla="*/ 7172 w 15240"/>
              <a:gd name="connsiteY6" fmla="*/ 1502 h 12145"/>
              <a:gd name="connsiteX7" fmla="*/ 7844 w 15240"/>
              <a:gd name="connsiteY7" fmla="*/ 1502 h 12145"/>
              <a:gd name="connsiteX8" fmla="*/ 8516 w 15240"/>
              <a:gd name="connsiteY8" fmla="*/ 40 h 12145"/>
              <a:gd name="connsiteX9" fmla="*/ 8735 w 15240"/>
              <a:gd name="connsiteY9" fmla="*/ 5717 h 12145"/>
              <a:gd name="connsiteX10" fmla="*/ 13671 w 15240"/>
              <a:gd name="connsiteY10" fmla="*/ 1293 h 12145"/>
              <a:gd name="connsiteX11" fmla="*/ 15240 w 15240"/>
              <a:gd name="connsiteY11" fmla="*/ 979 h 12145"/>
              <a:gd name="connsiteX12" fmla="*/ 15240 w 15240"/>
              <a:gd name="connsiteY12" fmla="*/ 1606 h 12145"/>
              <a:gd name="connsiteX13" fmla="*/ 9388 w 15240"/>
              <a:gd name="connsiteY13" fmla="*/ 6897 h 12145"/>
              <a:gd name="connsiteX14" fmla="*/ 9289 w 15240"/>
              <a:gd name="connsiteY14" fmla="*/ 7449 h 12145"/>
              <a:gd name="connsiteX15" fmla="*/ 10000 w 15240"/>
              <a:gd name="connsiteY15" fmla="*/ 7872 h 12145"/>
              <a:gd name="connsiteX16" fmla="*/ 8933 w 15240"/>
              <a:gd name="connsiteY16" fmla="*/ 9162 h 12145"/>
              <a:gd name="connsiteX17" fmla="*/ 8419 w 15240"/>
              <a:gd name="connsiteY17" fmla="*/ 10874 h 12145"/>
              <a:gd name="connsiteX18" fmla="*/ 9269 w 15240"/>
              <a:gd name="connsiteY18" fmla="*/ 11813 h 12145"/>
              <a:gd name="connsiteX19" fmla="*/ 8597 w 15240"/>
              <a:gd name="connsiteY19" fmla="*/ 11684 h 12145"/>
              <a:gd name="connsiteX20" fmla="*/ 7827 w 15240"/>
              <a:gd name="connsiteY20" fmla="*/ 10745 h 12145"/>
              <a:gd name="connsiteX21" fmla="*/ 3083 w 15240"/>
              <a:gd name="connsiteY21" fmla="*/ 11132 h 12145"/>
              <a:gd name="connsiteX22" fmla="*/ 1522 w 15240"/>
              <a:gd name="connsiteY22" fmla="*/ 11647 h 12145"/>
              <a:gd name="connsiteX23" fmla="*/ 870 w 15240"/>
              <a:gd name="connsiteY23" fmla="*/ 12145 h 12145"/>
              <a:gd name="connsiteX24" fmla="*/ 0 w 15240"/>
              <a:gd name="connsiteY24" fmla="*/ 12145 h 12145"/>
              <a:gd name="connsiteX25" fmla="*/ 0 w 15240"/>
              <a:gd name="connsiteY25" fmla="*/ 9861 h 12145"/>
              <a:gd name="connsiteX26" fmla="*/ 752 w 15240"/>
              <a:gd name="connsiteY26" fmla="*/ 9474 h 12145"/>
              <a:gd name="connsiteX27" fmla="*/ 1384 w 15240"/>
              <a:gd name="connsiteY27" fmla="*/ 8848 h 12145"/>
              <a:gd name="connsiteX28" fmla="*/ 1166 w 15240"/>
              <a:gd name="connsiteY28" fmla="*/ 8811 h 12145"/>
              <a:gd name="connsiteX29" fmla="*/ 909 w 15240"/>
              <a:gd name="connsiteY29" fmla="*/ 8591 h 12145"/>
              <a:gd name="connsiteX30" fmla="*/ 474 w 15240"/>
              <a:gd name="connsiteY30" fmla="*/ 7743 h 12145"/>
              <a:gd name="connsiteX31" fmla="*/ 890 w 15240"/>
              <a:gd name="connsiteY31" fmla="*/ 7743 h 12145"/>
              <a:gd name="connsiteX32" fmla="*/ 1245 w 15240"/>
              <a:gd name="connsiteY32" fmla="*/ 6436 h 12145"/>
              <a:gd name="connsiteX33" fmla="*/ 2114 w 15240"/>
              <a:gd name="connsiteY33" fmla="*/ 6399 h 12145"/>
              <a:gd name="connsiteX34" fmla="*/ 2313 w 15240"/>
              <a:gd name="connsiteY34" fmla="*/ 5957 h 12145"/>
              <a:gd name="connsiteX35" fmla="*/ 1957 w 15240"/>
              <a:gd name="connsiteY35" fmla="*/ 5533 h 12145"/>
              <a:gd name="connsiteX36" fmla="*/ 2886 w 15240"/>
              <a:gd name="connsiteY36" fmla="*/ 3784 h 12145"/>
              <a:gd name="connsiteX37" fmla="*/ 3182 w 15240"/>
              <a:gd name="connsiteY37" fmla="*/ 3692 h 12145"/>
              <a:gd name="connsiteX38" fmla="*/ 3083 w 15240"/>
              <a:gd name="connsiteY38" fmla="*/ 3415 h 12145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7844 w 15240"/>
              <a:gd name="connsiteY7" fmla="*/ 523 h 11166"/>
              <a:gd name="connsiteX8" fmla="*/ 8735 w 15240"/>
              <a:gd name="connsiteY8" fmla="*/ 4738 h 11166"/>
              <a:gd name="connsiteX9" fmla="*/ 13671 w 15240"/>
              <a:gd name="connsiteY9" fmla="*/ 314 h 11166"/>
              <a:gd name="connsiteX10" fmla="*/ 15240 w 15240"/>
              <a:gd name="connsiteY10" fmla="*/ 0 h 11166"/>
              <a:gd name="connsiteX11" fmla="*/ 15240 w 15240"/>
              <a:gd name="connsiteY11" fmla="*/ 627 h 11166"/>
              <a:gd name="connsiteX12" fmla="*/ 9388 w 15240"/>
              <a:gd name="connsiteY12" fmla="*/ 5918 h 11166"/>
              <a:gd name="connsiteX13" fmla="*/ 9289 w 15240"/>
              <a:gd name="connsiteY13" fmla="*/ 6470 h 11166"/>
              <a:gd name="connsiteX14" fmla="*/ 10000 w 15240"/>
              <a:gd name="connsiteY14" fmla="*/ 6893 h 11166"/>
              <a:gd name="connsiteX15" fmla="*/ 8933 w 15240"/>
              <a:gd name="connsiteY15" fmla="*/ 8183 h 11166"/>
              <a:gd name="connsiteX16" fmla="*/ 8419 w 15240"/>
              <a:gd name="connsiteY16" fmla="*/ 9895 h 11166"/>
              <a:gd name="connsiteX17" fmla="*/ 9269 w 15240"/>
              <a:gd name="connsiteY17" fmla="*/ 10834 h 11166"/>
              <a:gd name="connsiteX18" fmla="*/ 8597 w 15240"/>
              <a:gd name="connsiteY18" fmla="*/ 10705 h 11166"/>
              <a:gd name="connsiteX19" fmla="*/ 7827 w 15240"/>
              <a:gd name="connsiteY19" fmla="*/ 9766 h 11166"/>
              <a:gd name="connsiteX20" fmla="*/ 3083 w 15240"/>
              <a:gd name="connsiteY20" fmla="*/ 10153 h 11166"/>
              <a:gd name="connsiteX21" fmla="*/ 1522 w 15240"/>
              <a:gd name="connsiteY21" fmla="*/ 10668 h 11166"/>
              <a:gd name="connsiteX22" fmla="*/ 870 w 15240"/>
              <a:gd name="connsiteY22" fmla="*/ 11166 h 11166"/>
              <a:gd name="connsiteX23" fmla="*/ 0 w 15240"/>
              <a:gd name="connsiteY23" fmla="*/ 11166 h 11166"/>
              <a:gd name="connsiteX24" fmla="*/ 0 w 15240"/>
              <a:gd name="connsiteY24" fmla="*/ 8882 h 11166"/>
              <a:gd name="connsiteX25" fmla="*/ 752 w 15240"/>
              <a:gd name="connsiteY25" fmla="*/ 8495 h 11166"/>
              <a:gd name="connsiteX26" fmla="*/ 1384 w 15240"/>
              <a:gd name="connsiteY26" fmla="*/ 7869 h 11166"/>
              <a:gd name="connsiteX27" fmla="*/ 1166 w 15240"/>
              <a:gd name="connsiteY27" fmla="*/ 7832 h 11166"/>
              <a:gd name="connsiteX28" fmla="*/ 909 w 15240"/>
              <a:gd name="connsiteY28" fmla="*/ 7612 h 11166"/>
              <a:gd name="connsiteX29" fmla="*/ 474 w 15240"/>
              <a:gd name="connsiteY29" fmla="*/ 6764 h 11166"/>
              <a:gd name="connsiteX30" fmla="*/ 890 w 15240"/>
              <a:gd name="connsiteY30" fmla="*/ 6764 h 11166"/>
              <a:gd name="connsiteX31" fmla="*/ 1245 w 15240"/>
              <a:gd name="connsiteY31" fmla="*/ 5457 h 11166"/>
              <a:gd name="connsiteX32" fmla="*/ 2114 w 15240"/>
              <a:gd name="connsiteY32" fmla="*/ 5420 h 11166"/>
              <a:gd name="connsiteX33" fmla="*/ 2313 w 15240"/>
              <a:gd name="connsiteY33" fmla="*/ 4978 h 11166"/>
              <a:gd name="connsiteX34" fmla="*/ 1957 w 15240"/>
              <a:gd name="connsiteY34" fmla="*/ 4554 h 11166"/>
              <a:gd name="connsiteX35" fmla="*/ 2886 w 15240"/>
              <a:gd name="connsiteY35" fmla="*/ 2805 h 11166"/>
              <a:gd name="connsiteX36" fmla="*/ 3182 w 15240"/>
              <a:gd name="connsiteY36" fmla="*/ 2713 h 11166"/>
              <a:gd name="connsiteX37" fmla="*/ 3083 w 15240"/>
              <a:gd name="connsiteY37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8735 w 15240"/>
              <a:gd name="connsiteY7" fmla="*/ 4738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9388 w 15240"/>
              <a:gd name="connsiteY11" fmla="*/ 5918 h 11166"/>
              <a:gd name="connsiteX12" fmla="*/ 9289 w 15240"/>
              <a:gd name="connsiteY12" fmla="*/ 6470 h 11166"/>
              <a:gd name="connsiteX13" fmla="*/ 10000 w 15240"/>
              <a:gd name="connsiteY13" fmla="*/ 6893 h 11166"/>
              <a:gd name="connsiteX14" fmla="*/ 8933 w 15240"/>
              <a:gd name="connsiteY14" fmla="*/ 8183 h 11166"/>
              <a:gd name="connsiteX15" fmla="*/ 8419 w 15240"/>
              <a:gd name="connsiteY15" fmla="*/ 9895 h 11166"/>
              <a:gd name="connsiteX16" fmla="*/ 9269 w 15240"/>
              <a:gd name="connsiteY16" fmla="*/ 10834 h 11166"/>
              <a:gd name="connsiteX17" fmla="*/ 8597 w 15240"/>
              <a:gd name="connsiteY17" fmla="*/ 10705 h 11166"/>
              <a:gd name="connsiteX18" fmla="*/ 7827 w 15240"/>
              <a:gd name="connsiteY18" fmla="*/ 9766 h 11166"/>
              <a:gd name="connsiteX19" fmla="*/ 3083 w 15240"/>
              <a:gd name="connsiteY19" fmla="*/ 10153 h 11166"/>
              <a:gd name="connsiteX20" fmla="*/ 1522 w 15240"/>
              <a:gd name="connsiteY20" fmla="*/ 10668 h 11166"/>
              <a:gd name="connsiteX21" fmla="*/ 870 w 15240"/>
              <a:gd name="connsiteY21" fmla="*/ 11166 h 11166"/>
              <a:gd name="connsiteX22" fmla="*/ 0 w 15240"/>
              <a:gd name="connsiteY22" fmla="*/ 11166 h 11166"/>
              <a:gd name="connsiteX23" fmla="*/ 0 w 15240"/>
              <a:gd name="connsiteY23" fmla="*/ 8882 h 11166"/>
              <a:gd name="connsiteX24" fmla="*/ 752 w 15240"/>
              <a:gd name="connsiteY24" fmla="*/ 8495 h 11166"/>
              <a:gd name="connsiteX25" fmla="*/ 1384 w 15240"/>
              <a:gd name="connsiteY25" fmla="*/ 7869 h 11166"/>
              <a:gd name="connsiteX26" fmla="*/ 1166 w 15240"/>
              <a:gd name="connsiteY26" fmla="*/ 7832 h 11166"/>
              <a:gd name="connsiteX27" fmla="*/ 909 w 15240"/>
              <a:gd name="connsiteY27" fmla="*/ 7612 h 11166"/>
              <a:gd name="connsiteX28" fmla="*/ 474 w 15240"/>
              <a:gd name="connsiteY28" fmla="*/ 6764 h 11166"/>
              <a:gd name="connsiteX29" fmla="*/ 890 w 15240"/>
              <a:gd name="connsiteY29" fmla="*/ 6764 h 11166"/>
              <a:gd name="connsiteX30" fmla="*/ 1245 w 15240"/>
              <a:gd name="connsiteY30" fmla="*/ 5457 h 11166"/>
              <a:gd name="connsiteX31" fmla="*/ 2114 w 15240"/>
              <a:gd name="connsiteY31" fmla="*/ 5420 h 11166"/>
              <a:gd name="connsiteX32" fmla="*/ 2313 w 15240"/>
              <a:gd name="connsiteY32" fmla="*/ 4978 h 11166"/>
              <a:gd name="connsiteX33" fmla="*/ 1957 w 15240"/>
              <a:gd name="connsiteY33" fmla="*/ 4554 h 11166"/>
              <a:gd name="connsiteX34" fmla="*/ 2886 w 15240"/>
              <a:gd name="connsiteY34" fmla="*/ 2805 h 11166"/>
              <a:gd name="connsiteX35" fmla="*/ 3182 w 15240"/>
              <a:gd name="connsiteY35" fmla="*/ 2713 h 11166"/>
              <a:gd name="connsiteX36" fmla="*/ 3083 w 15240"/>
              <a:gd name="connsiteY36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3671 w 15240"/>
              <a:gd name="connsiteY6" fmla="*/ 314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9388 w 15240"/>
              <a:gd name="connsiteY9" fmla="*/ 5918 h 11166"/>
              <a:gd name="connsiteX10" fmla="*/ 9289 w 15240"/>
              <a:gd name="connsiteY10" fmla="*/ 6470 h 11166"/>
              <a:gd name="connsiteX11" fmla="*/ 10000 w 15240"/>
              <a:gd name="connsiteY11" fmla="*/ 6893 h 11166"/>
              <a:gd name="connsiteX12" fmla="*/ 8933 w 15240"/>
              <a:gd name="connsiteY12" fmla="*/ 8183 h 11166"/>
              <a:gd name="connsiteX13" fmla="*/ 8419 w 15240"/>
              <a:gd name="connsiteY13" fmla="*/ 9895 h 11166"/>
              <a:gd name="connsiteX14" fmla="*/ 9269 w 15240"/>
              <a:gd name="connsiteY14" fmla="*/ 10834 h 11166"/>
              <a:gd name="connsiteX15" fmla="*/ 8597 w 15240"/>
              <a:gd name="connsiteY15" fmla="*/ 10705 h 11166"/>
              <a:gd name="connsiteX16" fmla="*/ 7827 w 15240"/>
              <a:gd name="connsiteY16" fmla="*/ 9766 h 11166"/>
              <a:gd name="connsiteX17" fmla="*/ 3083 w 15240"/>
              <a:gd name="connsiteY17" fmla="*/ 10153 h 11166"/>
              <a:gd name="connsiteX18" fmla="*/ 1522 w 15240"/>
              <a:gd name="connsiteY18" fmla="*/ 10668 h 11166"/>
              <a:gd name="connsiteX19" fmla="*/ 870 w 15240"/>
              <a:gd name="connsiteY19" fmla="*/ 11166 h 11166"/>
              <a:gd name="connsiteX20" fmla="*/ 0 w 15240"/>
              <a:gd name="connsiteY20" fmla="*/ 11166 h 11166"/>
              <a:gd name="connsiteX21" fmla="*/ 0 w 15240"/>
              <a:gd name="connsiteY21" fmla="*/ 8882 h 11166"/>
              <a:gd name="connsiteX22" fmla="*/ 752 w 15240"/>
              <a:gd name="connsiteY22" fmla="*/ 8495 h 11166"/>
              <a:gd name="connsiteX23" fmla="*/ 1384 w 15240"/>
              <a:gd name="connsiteY23" fmla="*/ 7869 h 11166"/>
              <a:gd name="connsiteX24" fmla="*/ 1166 w 15240"/>
              <a:gd name="connsiteY24" fmla="*/ 7832 h 11166"/>
              <a:gd name="connsiteX25" fmla="*/ 909 w 15240"/>
              <a:gd name="connsiteY25" fmla="*/ 7612 h 11166"/>
              <a:gd name="connsiteX26" fmla="*/ 474 w 15240"/>
              <a:gd name="connsiteY26" fmla="*/ 6764 h 11166"/>
              <a:gd name="connsiteX27" fmla="*/ 890 w 15240"/>
              <a:gd name="connsiteY27" fmla="*/ 6764 h 11166"/>
              <a:gd name="connsiteX28" fmla="*/ 1245 w 15240"/>
              <a:gd name="connsiteY28" fmla="*/ 5457 h 11166"/>
              <a:gd name="connsiteX29" fmla="*/ 2114 w 15240"/>
              <a:gd name="connsiteY29" fmla="*/ 5420 h 11166"/>
              <a:gd name="connsiteX30" fmla="*/ 2313 w 15240"/>
              <a:gd name="connsiteY30" fmla="*/ 4978 h 11166"/>
              <a:gd name="connsiteX31" fmla="*/ 1957 w 15240"/>
              <a:gd name="connsiteY31" fmla="*/ 4554 h 11166"/>
              <a:gd name="connsiteX32" fmla="*/ 2886 w 15240"/>
              <a:gd name="connsiteY32" fmla="*/ 2805 h 11166"/>
              <a:gd name="connsiteX33" fmla="*/ 3182 w 15240"/>
              <a:gd name="connsiteY33" fmla="*/ 2713 h 11166"/>
              <a:gd name="connsiteX34" fmla="*/ 3083 w 15240"/>
              <a:gd name="connsiteY34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9268 w 15240"/>
              <a:gd name="connsiteY6" fmla="*/ 862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790 w 15240"/>
              <a:gd name="connsiteY7" fmla="*/ 453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9388 w 15240"/>
              <a:gd name="connsiteY11" fmla="*/ 5918 h 11166"/>
              <a:gd name="connsiteX12" fmla="*/ 9289 w 15240"/>
              <a:gd name="connsiteY12" fmla="*/ 6470 h 11166"/>
              <a:gd name="connsiteX13" fmla="*/ 10000 w 15240"/>
              <a:gd name="connsiteY13" fmla="*/ 6893 h 11166"/>
              <a:gd name="connsiteX14" fmla="*/ 8933 w 15240"/>
              <a:gd name="connsiteY14" fmla="*/ 8183 h 11166"/>
              <a:gd name="connsiteX15" fmla="*/ 8419 w 15240"/>
              <a:gd name="connsiteY15" fmla="*/ 9895 h 11166"/>
              <a:gd name="connsiteX16" fmla="*/ 9269 w 15240"/>
              <a:gd name="connsiteY16" fmla="*/ 10834 h 11166"/>
              <a:gd name="connsiteX17" fmla="*/ 8597 w 15240"/>
              <a:gd name="connsiteY17" fmla="*/ 10705 h 11166"/>
              <a:gd name="connsiteX18" fmla="*/ 7827 w 15240"/>
              <a:gd name="connsiteY18" fmla="*/ 9766 h 11166"/>
              <a:gd name="connsiteX19" fmla="*/ 3083 w 15240"/>
              <a:gd name="connsiteY19" fmla="*/ 10153 h 11166"/>
              <a:gd name="connsiteX20" fmla="*/ 1522 w 15240"/>
              <a:gd name="connsiteY20" fmla="*/ 10668 h 11166"/>
              <a:gd name="connsiteX21" fmla="*/ 870 w 15240"/>
              <a:gd name="connsiteY21" fmla="*/ 11166 h 11166"/>
              <a:gd name="connsiteX22" fmla="*/ 0 w 15240"/>
              <a:gd name="connsiteY22" fmla="*/ 11166 h 11166"/>
              <a:gd name="connsiteX23" fmla="*/ 0 w 15240"/>
              <a:gd name="connsiteY23" fmla="*/ 8882 h 11166"/>
              <a:gd name="connsiteX24" fmla="*/ 752 w 15240"/>
              <a:gd name="connsiteY24" fmla="*/ 8495 h 11166"/>
              <a:gd name="connsiteX25" fmla="*/ 1384 w 15240"/>
              <a:gd name="connsiteY25" fmla="*/ 7869 h 11166"/>
              <a:gd name="connsiteX26" fmla="*/ 1166 w 15240"/>
              <a:gd name="connsiteY26" fmla="*/ 7832 h 11166"/>
              <a:gd name="connsiteX27" fmla="*/ 909 w 15240"/>
              <a:gd name="connsiteY27" fmla="*/ 7612 h 11166"/>
              <a:gd name="connsiteX28" fmla="*/ 474 w 15240"/>
              <a:gd name="connsiteY28" fmla="*/ 6764 h 11166"/>
              <a:gd name="connsiteX29" fmla="*/ 890 w 15240"/>
              <a:gd name="connsiteY29" fmla="*/ 6764 h 11166"/>
              <a:gd name="connsiteX30" fmla="*/ 1245 w 15240"/>
              <a:gd name="connsiteY30" fmla="*/ 5457 h 11166"/>
              <a:gd name="connsiteX31" fmla="*/ 2114 w 15240"/>
              <a:gd name="connsiteY31" fmla="*/ 5420 h 11166"/>
              <a:gd name="connsiteX32" fmla="*/ 2313 w 15240"/>
              <a:gd name="connsiteY32" fmla="*/ 4978 h 11166"/>
              <a:gd name="connsiteX33" fmla="*/ 1957 w 15240"/>
              <a:gd name="connsiteY33" fmla="*/ 4554 h 11166"/>
              <a:gd name="connsiteX34" fmla="*/ 2886 w 15240"/>
              <a:gd name="connsiteY34" fmla="*/ 2805 h 11166"/>
              <a:gd name="connsiteX35" fmla="*/ 3182 w 15240"/>
              <a:gd name="connsiteY35" fmla="*/ 2713 h 11166"/>
              <a:gd name="connsiteX36" fmla="*/ 3083 w 15240"/>
              <a:gd name="connsiteY36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9388 w 15240"/>
              <a:gd name="connsiteY11" fmla="*/ 5918 h 11166"/>
              <a:gd name="connsiteX12" fmla="*/ 9289 w 15240"/>
              <a:gd name="connsiteY12" fmla="*/ 6470 h 11166"/>
              <a:gd name="connsiteX13" fmla="*/ 10000 w 15240"/>
              <a:gd name="connsiteY13" fmla="*/ 6893 h 11166"/>
              <a:gd name="connsiteX14" fmla="*/ 8933 w 15240"/>
              <a:gd name="connsiteY14" fmla="*/ 8183 h 11166"/>
              <a:gd name="connsiteX15" fmla="*/ 8419 w 15240"/>
              <a:gd name="connsiteY15" fmla="*/ 9895 h 11166"/>
              <a:gd name="connsiteX16" fmla="*/ 9269 w 15240"/>
              <a:gd name="connsiteY16" fmla="*/ 10834 h 11166"/>
              <a:gd name="connsiteX17" fmla="*/ 8597 w 15240"/>
              <a:gd name="connsiteY17" fmla="*/ 10705 h 11166"/>
              <a:gd name="connsiteX18" fmla="*/ 7827 w 15240"/>
              <a:gd name="connsiteY18" fmla="*/ 9766 h 11166"/>
              <a:gd name="connsiteX19" fmla="*/ 3083 w 15240"/>
              <a:gd name="connsiteY19" fmla="*/ 10153 h 11166"/>
              <a:gd name="connsiteX20" fmla="*/ 1522 w 15240"/>
              <a:gd name="connsiteY20" fmla="*/ 10668 h 11166"/>
              <a:gd name="connsiteX21" fmla="*/ 870 w 15240"/>
              <a:gd name="connsiteY21" fmla="*/ 11166 h 11166"/>
              <a:gd name="connsiteX22" fmla="*/ 0 w 15240"/>
              <a:gd name="connsiteY22" fmla="*/ 11166 h 11166"/>
              <a:gd name="connsiteX23" fmla="*/ 0 w 15240"/>
              <a:gd name="connsiteY23" fmla="*/ 8882 h 11166"/>
              <a:gd name="connsiteX24" fmla="*/ 752 w 15240"/>
              <a:gd name="connsiteY24" fmla="*/ 8495 h 11166"/>
              <a:gd name="connsiteX25" fmla="*/ 1384 w 15240"/>
              <a:gd name="connsiteY25" fmla="*/ 7869 h 11166"/>
              <a:gd name="connsiteX26" fmla="*/ 1166 w 15240"/>
              <a:gd name="connsiteY26" fmla="*/ 7832 h 11166"/>
              <a:gd name="connsiteX27" fmla="*/ 909 w 15240"/>
              <a:gd name="connsiteY27" fmla="*/ 7612 h 11166"/>
              <a:gd name="connsiteX28" fmla="*/ 474 w 15240"/>
              <a:gd name="connsiteY28" fmla="*/ 6764 h 11166"/>
              <a:gd name="connsiteX29" fmla="*/ 890 w 15240"/>
              <a:gd name="connsiteY29" fmla="*/ 6764 h 11166"/>
              <a:gd name="connsiteX30" fmla="*/ 1245 w 15240"/>
              <a:gd name="connsiteY30" fmla="*/ 5457 h 11166"/>
              <a:gd name="connsiteX31" fmla="*/ 2114 w 15240"/>
              <a:gd name="connsiteY31" fmla="*/ 5420 h 11166"/>
              <a:gd name="connsiteX32" fmla="*/ 2313 w 15240"/>
              <a:gd name="connsiteY32" fmla="*/ 4978 h 11166"/>
              <a:gd name="connsiteX33" fmla="*/ 1957 w 15240"/>
              <a:gd name="connsiteY33" fmla="*/ 4554 h 11166"/>
              <a:gd name="connsiteX34" fmla="*/ 2886 w 15240"/>
              <a:gd name="connsiteY34" fmla="*/ 2805 h 11166"/>
              <a:gd name="connsiteX35" fmla="*/ 3182 w 15240"/>
              <a:gd name="connsiteY35" fmla="*/ 2713 h 11166"/>
              <a:gd name="connsiteX36" fmla="*/ 3083 w 15240"/>
              <a:gd name="connsiteY36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2648 w 15240"/>
              <a:gd name="connsiteY11" fmla="*/ 2972 h 11166"/>
              <a:gd name="connsiteX12" fmla="*/ 9388 w 15240"/>
              <a:gd name="connsiteY12" fmla="*/ 5918 h 11166"/>
              <a:gd name="connsiteX13" fmla="*/ 9289 w 15240"/>
              <a:gd name="connsiteY13" fmla="*/ 6470 h 11166"/>
              <a:gd name="connsiteX14" fmla="*/ 10000 w 15240"/>
              <a:gd name="connsiteY14" fmla="*/ 6893 h 11166"/>
              <a:gd name="connsiteX15" fmla="*/ 8933 w 15240"/>
              <a:gd name="connsiteY15" fmla="*/ 8183 h 11166"/>
              <a:gd name="connsiteX16" fmla="*/ 8419 w 15240"/>
              <a:gd name="connsiteY16" fmla="*/ 9895 h 11166"/>
              <a:gd name="connsiteX17" fmla="*/ 9269 w 15240"/>
              <a:gd name="connsiteY17" fmla="*/ 10834 h 11166"/>
              <a:gd name="connsiteX18" fmla="*/ 8597 w 15240"/>
              <a:gd name="connsiteY18" fmla="*/ 10705 h 11166"/>
              <a:gd name="connsiteX19" fmla="*/ 7827 w 15240"/>
              <a:gd name="connsiteY19" fmla="*/ 9766 h 11166"/>
              <a:gd name="connsiteX20" fmla="*/ 3083 w 15240"/>
              <a:gd name="connsiteY20" fmla="*/ 10153 h 11166"/>
              <a:gd name="connsiteX21" fmla="*/ 1522 w 15240"/>
              <a:gd name="connsiteY21" fmla="*/ 10668 h 11166"/>
              <a:gd name="connsiteX22" fmla="*/ 870 w 15240"/>
              <a:gd name="connsiteY22" fmla="*/ 11166 h 11166"/>
              <a:gd name="connsiteX23" fmla="*/ 0 w 15240"/>
              <a:gd name="connsiteY23" fmla="*/ 11166 h 11166"/>
              <a:gd name="connsiteX24" fmla="*/ 0 w 15240"/>
              <a:gd name="connsiteY24" fmla="*/ 8882 h 11166"/>
              <a:gd name="connsiteX25" fmla="*/ 752 w 15240"/>
              <a:gd name="connsiteY25" fmla="*/ 8495 h 11166"/>
              <a:gd name="connsiteX26" fmla="*/ 1384 w 15240"/>
              <a:gd name="connsiteY26" fmla="*/ 7869 h 11166"/>
              <a:gd name="connsiteX27" fmla="*/ 1166 w 15240"/>
              <a:gd name="connsiteY27" fmla="*/ 7832 h 11166"/>
              <a:gd name="connsiteX28" fmla="*/ 909 w 15240"/>
              <a:gd name="connsiteY28" fmla="*/ 7612 h 11166"/>
              <a:gd name="connsiteX29" fmla="*/ 474 w 15240"/>
              <a:gd name="connsiteY29" fmla="*/ 6764 h 11166"/>
              <a:gd name="connsiteX30" fmla="*/ 890 w 15240"/>
              <a:gd name="connsiteY30" fmla="*/ 6764 h 11166"/>
              <a:gd name="connsiteX31" fmla="*/ 1245 w 15240"/>
              <a:gd name="connsiteY31" fmla="*/ 5457 h 11166"/>
              <a:gd name="connsiteX32" fmla="*/ 2114 w 15240"/>
              <a:gd name="connsiteY32" fmla="*/ 5420 h 11166"/>
              <a:gd name="connsiteX33" fmla="*/ 2313 w 15240"/>
              <a:gd name="connsiteY33" fmla="*/ 4978 h 11166"/>
              <a:gd name="connsiteX34" fmla="*/ 1957 w 15240"/>
              <a:gd name="connsiteY34" fmla="*/ 4554 h 11166"/>
              <a:gd name="connsiteX35" fmla="*/ 2886 w 15240"/>
              <a:gd name="connsiteY35" fmla="*/ 2805 h 11166"/>
              <a:gd name="connsiteX36" fmla="*/ 3182 w 15240"/>
              <a:gd name="connsiteY36" fmla="*/ 2713 h 11166"/>
              <a:gd name="connsiteX37" fmla="*/ 3083 w 15240"/>
              <a:gd name="connsiteY37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9388 w 15240"/>
              <a:gd name="connsiteY12" fmla="*/ 5918 h 11166"/>
              <a:gd name="connsiteX13" fmla="*/ 9289 w 15240"/>
              <a:gd name="connsiteY13" fmla="*/ 6470 h 11166"/>
              <a:gd name="connsiteX14" fmla="*/ 10000 w 15240"/>
              <a:gd name="connsiteY14" fmla="*/ 6893 h 11166"/>
              <a:gd name="connsiteX15" fmla="*/ 8933 w 15240"/>
              <a:gd name="connsiteY15" fmla="*/ 8183 h 11166"/>
              <a:gd name="connsiteX16" fmla="*/ 8419 w 15240"/>
              <a:gd name="connsiteY16" fmla="*/ 9895 h 11166"/>
              <a:gd name="connsiteX17" fmla="*/ 9269 w 15240"/>
              <a:gd name="connsiteY17" fmla="*/ 10834 h 11166"/>
              <a:gd name="connsiteX18" fmla="*/ 8597 w 15240"/>
              <a:gd name="connsiteY18" fmla="*/ 10705 h 11166"/>
              <a:gd name="connsiteX19" fmla="*/ 7827 w 15240"/>
              <a:gd name="connsiteY19" fmla="*/ 9766 h 11166"/>
              <a:gd name="connsiteX20" fmla="*/ 3083 w 15240"/>
              <a:gd name="connsiteY20" fmla="*/ 10153 h 11166"/>
              <a:gd name="connsiteX21" fmla="*/ 1522 w 15240"/>
              <a:gd name="connsiteY21" fmla="*/ 10668 h 11166"/>
              <a:gd name="connsiteX22" fmla="*/ 870 w 15240"/>
              <a:gd name="connsiteY22" fmla="*/ 11166 h 11166"/>
              <a:gd name="connsiteX23" fmla="*/ 0 w 15240"/>
              <a:gd name="connsiteY23" fmla="*/ 11166 h 11166"/>
              <a:gd name="connsiteX24" fmla="*/ 0 w 15240"/>
              <a:gd name="connsiteY24" fmla="*/ 8882 h 11166"/>
              <a:gd name="connsiteX25" fmla="*/ 752 w 15240"/>
              <a:gd name="connsiteY25" fmla="*/ 8495 h 11166"/>
              <a:gd name="connsiteX26" fmla="*/ 1384 w 15240"/>
              <a:gd name="connsiteY26" fmla="*/ 7869 h 11166"/>
              <a:gd name="connsiteX27" fmla="*/ 1166 w 15240"/>
              <a:gd name="connsiteY27" fmla="*/ 7832 h 11166"/>
              <a:gd name="connsiteX28" fmla="*/ 909 w 15240"/>
              <a:gd name="connsiteY28" fmla="*/ 7612 h 11166"/>
              <a:gd name="connsiteX29" fmla="*/ 474 w 15240"/>
              <a:gd name="connsiteY29" fmla="*/ 6764 h 11166"/>
              <a:gd name="connsiteX30" fmla="*/ 890 w 15240"/>
              <a:gd name="connsiteY30" fmla="*/ 6764 h 11166"/>
              <a:gd name="connsiteX31" fmla="*/ 1245 w 15240"/>
              <a:gd name="connsiteY31" fmla="*/ 5457 h 11166"/>
              <a:gd name="connsiteX32" fmla="*/ 2114 w 15240"/>
              <a:gd name="connsiteY32" fmla="*/ 5420 h 11166"/>
              <a:gd name="connsiteX33" fmla="*/ 2313 w 15240"/>
              <a:gd name="connsiteY33" fmla="*/ 4978 h 11166"/>
              <a:gd name="connsiteX34" fmla="*/ 1957 w 15240"/>
              <a:gd name="connsiteY34" fmla="*/ 4554 h 11166"/>
              <a:gd name="connsiteX35" fmla="*/ 2886 w 15240"/>
              <a:gd name="connsiteY35" fmla="*/ 2805 h 11166"/>
              <a:gd name="connsiteX36" fmla="*/ 3182 w 15240"/>
              <a:gd name="connsiteY36" fmla="*/ 2713 h 11166"/>
              <a:gd name="connsiteX37" fmla="*/ 3083 w 15240"/>
              <a:gd name="connsiteY37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2185 w 15240"/>
              <a:gd name="connsiteY12" fmla="*/ 3237 h 11166"/>
              <a:gd name="connsiteX13" fmla="*/ 9388 w 15240"/>
              <a:gd name="connsiteY13" fmla="*/ 5918 h 11166"/>
              <a:gd name="connsiteX14" fmla="*/ 9289 w 15240"/>
              <a:gd name="connsiteY14" fmla="*/ 6470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9388 w 15240"/>
              <a:gd name="connsiteY13" fmla="*/ 5918 h 11166"/>
              <a:gd name="connsiteX14" fmla="*/ 9289 w 15240"/>
              <a:gd name="connsiteY14" fmla="*/ 6470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2553 w 15240"/>
              <a:gd name="connsiteY13" fmla="*/ 4530 h 11166"/>
              <a:gd name="connsiteX14" fmla="*/ 9388 w 15240"/>
              <a:gd name="connsiteY14" fmla="*/ 5918 h 11166"/>
              <a:gd name="connsiteX15" fmla="*/ 9289 w 15240"/>
              <a:gd name="connsiteY15" fmla="*/ 6470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9388 w 15240"/>
              <a:gd name="connsiteY14" fmla="*/ 5918 h 11166"/>
              <a:gd name="connsiteX15" fmla="*/ 9289 w 15240"/>
              <a:gd name="connsiteY15" fmla="*/ 6470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2043 w 15240"/>
              <a:gd name="connsiteY14" fmla="*/ 5182 h 11166"/>
              <a:gd name="connsiteX15" fmla="*/ 9388 w 15240"/>
              <a:gd name="connsiteY15" fmla="*/ 5918 h 11166"/>
              <a:gd name="connsiteX16" fmla="*/ 9289 w 15240"/>
              <a:gd name="connsiteY16" fmla="*/ 6470 h 11166"/>
              <a:gd name="connsiteX17" fmla="*/ 10000 w 15240"/>
              <a:gd name="connsiteY17" fmla="*/ 6893 h 11166"/>
              <a:gd name="connsiteX18" fmla="*/ 8933 w 15240"/>
              <a:gd name="connsiteY18" fmla="*/ 8183 h 11166"/>
              <a:gd name="connsiteX19" fmla="*/ 8419 w 15240"/>
              <a:gd name="connsiteY19" fmla="*/ 9895 h 11166"/>
              <a:gd name="connsiteX20" fmla="*/ 9269 w 15240"/>
              <a:gd name="connsiteY20" fmla="*/ 10834 h 11166"/>
              <a:gd name="connsiteX21" fmla="*/ 8597 w 15240"/>
              <a:gd name="connsiteY21" fmla="*/ 10705 h 11166"/>
              <a:gd name="connsiteX22" fmla="*/ 7827 w 15240"/>
              <a:gd name="connsiteY22" fmla="*/ 9766 h 11166"/>
              <a:gd name="connsiteX23" fmla="*/ 3083 w 15240"/>
              <a:gd name="connsiteY23" fmla="*/ 10153 h 11166"/>
              <a:gd name="connsiteX24" fmla="*/ 1522 w 15240"/>
              <a:gd name="connsiteY24" fmla="*/ 10668 h 11166"/>
              <a:gd name="connsiteX25" fmla="*/ 870 w 15240"/>
              <a:gd name="connsiteY25" fmla="*/ 11166 h 11166"/>
              <a:gd name="connsiteX26" fmla="*/ 0 w 15240"/>
              <a:gd name="connsiteY26" fmla="*/ 11166 h 11166"/>
              <a:gd name="connsiteX27" fmla="*/ 0 w 15240"/>
              <a:gd name="connsiteY27" fmla="*/ 8882 h 11166"/>
              <a:gd name="connsiteX28" fmla="*/ 752 w 15240"/>
              <a:gd name="connsiteY28" fmla="*/ 8495 h 11166"/>
              <a:gd name="connsiteX29" fmla="*/ 1384 w 15240"/>
              <a:gd name="connsiteY29" fmla="*/ 7869 h 11166"/>
              <a:gd name="connsiteX30" fmla="*/ 1166 w 15240"/>
              <a:gd name="connsiteY30" fmla="*/ 7832 h 11166"/>
              <a:gd name="connsiteX31" fmla="*/ 909 w 15240"/>
              <a:gd name="connsiteY31" fmla="*/ 7612 h 11166"/>
              <a:gd name="connsiteX32" fmla="*/ 474 w 15240"/>
              <a:gd name="connsiteY32" fmla="*/ 6764 h 11166"/>
              <a:gd name="connsiteX33" fmla="*/ 890 w 15240"/>
              <a:gd name="connsiteY33" fmla="*/ 6764 h 11166"/>
              <a:gd name="connsiteX34" fmla="*/ 1245 w 15240"/>
              <a:gd name="connsiteY34" fmla="*/ 5457 h 11166"/>
              <a:gd name="connsiteX35" fmla="*/ 2114 w 15240"/>
              <a:gd name="connsiteY35" fmla="*/ 5420 h 11166"/>
              <a:gd name="connsiteX36" fmla="*/ 2313 w 15240"/>
              <a:gd name="connsiteY36" fmla="*/ 4978 h 11166"/>
              <a:gd name="connsiteX37" fmla="*/ 1957 w 15240"/>
              <a:gd name="connsiteY37" fmla="*/ 4554 h 11166"/>
              <a:gd name="connsiteX38" fmla="*/ 2886 w 15240"/>
              <a:gd name="connsiteY38" fmla="*/ 2805 h 11166"/>
              <a:gd name="connsiteX39" fmla="*/ 3182 w 15240"/>
              <a:gd name="connsiteY39" fmla="*/ 2713 h 11166"/>
              <a:gd name="connsiteX40" fmla="*/ 3083 w 15240"/>
              <a:gd name="connsiteY40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9388 w 15240"/>
              <a:gd name="connsiteY15" fmla="*/ 5918 h 11166"/>
              <a:gd name="connsiteX16" fmla="*/ 9289 w 15240"/>
              <a:gd name="connsiteY16" fmla="*/ 6470 h 11166"/>
              <a:gd name="connsiteX17" fmla="*/ 10000 w 15240"/>
              <a:gd name="connsiteY17" fmla="*/ 6893 h 11166"/>
              <a:gd name="connsiteX18" fmla="*/ 8933 w 15240"/>
              <a:gd name="connsiteY18" fmla="*/ 8183 h 11166"/>
              <a:gd name="connsiteX19" fmla="*/ 8419 w 15240"/>
              <a:gd name="connsiteY19" fmla="*/ 9895 h 11166"/>
              <a:gd name="connsiteX20" fmla="*/ 9269 w 15240"/>
              <a:gd name="connsiteY20" fmla="*/ 10834 h 11166"/>
              <a:gd name="connsiteX21" fmla="*/ 8597 w 15240"/>
              <a:gd name="connsiteY21" fmla="*/ 10705 h 11166"/>
              <a:gd name="connsiteX22" fmla="*/ 7827 w 15240"/>
              <a:gd name="connsiteY22" fmla="*/ 9766 h 11166"/>
              <a:gd name="connsiteX23" fmla="*/ 3083 w 15240"/>
              <a:gd name="connsiteY23" fmla="*/ 10153 h 11166"/>
              <a:gd name="connsiteX24" fmla="*/ 1522 w 15240"/>
              <a:gd name="connsiteY24" fmla="*/ 10668 h 11166"/>
              <a:gd name="connsiteX25" fmla="*/ 870 w 15240"/>
              <a:gd name="connsiteY25" fmla="*/ 11166 h 11166"/>
              <a:gd name="connsiteX26" fmla="*/ 0 w 15240"/>
              <a:gd name="connsiteY26" fmla="*/ 11166 h 11166"/>
              <a:gd name="connsiteX27" fmla="*/ 0 w 15240"/>
              <a:gd name="connsiteY27" fmla="*/ 8882 h 11166"/>
              <a:gd name="connsiteX28" fmla="*/ 752 w 15240"/>
              <a:gd name="connsiteY28" fmla="*/ 8495 h 11166"/>
              <a:gd name="connsiteX29" fmla="*/ 1384 w 15240"/>
              <a:gd name="connsiteY29" fmla="*/ 7869 h 11166"/>
              <a:gd name="connsiteX30" fmla="*/ 1166 w 15240"/>
              <a:gd name="connsiteY30" fmla="*/ 7832 h 11166"/>
              <a:gd name="connsiteX31" fmla="*/ 909 w 15240"/>
              <a:gd name="connsiteY31" fmla="*/ 7612 h 11166"/>
              <a:gd name="connsiteX32" fmla="*/ 474 w 15240"/>
              <a:gd name="connsiteY32" fmla="*/ 6764 h 11166"/>
              <a:gd name="connsiteX33" fmla="*/ 890 w 15240"/>
              <a:gd name="connsiteY33" fmla="*/ 6764 h 11166"/>
              <a:gd name="connsiteX34" fmla="*/ 1245 w 15240"/>
              <a:gd name="connsiteY34" fmla="*/ 5457 h 11166"/>
              <a:gd name="connsiteX35" fmla="*/ 2114 w 15240"/>
              <a:gd name="connsiteY35" fmla="*/ 5420 h 11166"/>
              <a:gd name="connsiteX36" fmla="*/ 2313 w 15240"/>
              <a:gd name="connsiteY36" fmla="*/ 4978 h 11166"/>
              <a:gd name="connsiteX37" fmla="*/ 1957 w 15240"/>
              <a:gd name="connsiteY37" fmla="*/ 4554 h 11166"/>
              <a:gd name="connsiteX38" fmla="*/ 2886 w 15240"/>
              <a:gd name="connsiteY38" fmla="*/ 2805 h 11166"/>
              <a:gd name="connsiteX39" fmla="*/ 3182 w 15240"/>
              <a:gd name="connsiteY39" fmla="*/ 2713 h 11166"/>
              <a:gd name="connsiteX40" fmla="*/ 3083 w 15240"/>
              <a:gd name="connsiteY40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1379 w 15240"/>
              <a:gd name="connsiteY15" fmla="*/ 5414 h 11166"/>
              <a:gd name="connsiteX16" fmla="*/ 9388 w 15240"/>
              <a:gd name="connsiteY16" fmla="*/ 5918 h 11166"/>
              <a:gd name="connsiteX17" fmla="*/ 9289 w 15240"/>
              <a:gd name="connsiteY17" fmla="*/ 6470 h 11166"/>
              <a:gd name="connsiteX18" fmla="*/ 10000 w 15240"/>
              <a:gd name="connsiteY18" fmla="*/ 6893 h 11166"/>
              <a:gd name="connsiteX19" fmla="*/ 8933 w 15240"/>
              <a:gd name="connsiteY19" fmla="*/ 8183 h 11166"/>
              <a:gd name="connsiteX20" fmla="*/ 8419 w 15240"/>
              <a:gd name="connsiteY20" fmla="*/ 9895 h 11166"/>
              <a:gd name="connsiteX21" fmla="*/ 9269 w 15240"/>
              <a:gd name="connsiteY21" fmla="*/ 10834 h 11166"/>
              <a:gd name="connsiteX22" fmla="*/ 8597 w 15240"/>
              <a:gd name="connsiteY22" fmla="*/ 10705 h 11166"/>
              <a:gd name="connsiteX23" fmla="*/ 7827 w 15240"/>
              <a:gd name="connsiteY23" fmla="*/ 9766 h 11166"/>
              <a:gd name="connsiteX24" fmla="*/ 3083 w 15240"/>
              <a:gd name="connsiteY24" fmla="*/ 10153 h 11166"/>
              <a:gd name="connsiteX25" fmla="*/ 1522 w 15240"/>
              <a:gd name="connsiteY25" fmla="*/ 10668 h 11166"/>
              <a:gd name="connsiteX26" fmla="*/ 870 w 15240"/>
              <a:gd name="connsiteY26" fmla="*/ 11166 h 11166"/>
              <a:gd name="connsiteX27" fmla="*/ 0 w 15240"/>
              <a:gd name="connsiteY27" fmla="*/ 11166 h 11166"/>
              <a:gd name="connsiteX28" fmla="*/ 0 w 15240"/>
              <a:gd name="connsiteY28" fmla="*/ 8882 h 11166"/>
              <a:gd name="connsiteX29" fmla="*/ 752 w 15240"/>
              <a:gd name="connsiteY29" fmla="*/ 8495 h 11166"/>
              <a:gd name="connsiteX30" fmla="*/ 1384 w 15240"/>
              <a:gd name="connsiteY30" fmla="*/ 7869 h 11166"/>
              <a:gd name="connsiteX31" fmla="*/ 1166 w 15240"/>
              <a:gd name="connsiteY31" fmla="*/ 7832 h 11166"/>
              <a:gd name="connsiteX32" fmla="*/ 909 w 15240"/>
              <a:gd name="connsiteY32" fmla="*/ 7612 h 11166"/>
              <a:gd name="connsiteX33" fmla="*/ 474 w 15240"/>
              <a:gd name="connsiteY33" fmla="*/ 6764 h 11166"/>
              <a:gd name="connsiteX34" fmla="*/ 890 w 15240"/>
              <a:gd name="connsiteY34" fmla="*/ 6764 h 11166"/>
              <a:gd name="connsiteX35" fmla="*/ 1245 w 15240"/>
              <a:gd name="connsiteY35" fmla="*/ 5457 h 11166"/>
              <a:gd name="connsiteX36" fmla="*/ 2114 w 15240"/>
              <a:gd name="connsiteY36" fmla="*/ 5420 h 11166"/>
              <a:gd name="connsiteX37" fmla="*/ 2313 w 15240"/>
              <a:gd name="connsiteY37" fmla="*/ 4978 h 11166"/>
              <a:gd name="connsiteX38" fmla="*/ 1957 w 15240"/>
              <a:gd name="connsiteY38" fmla="*/ 4554 h 11166"/>
              <a:gd name="connsiteX39" fmla="*/ 2886 w 15240"/>
              <a:gd name="connsiteY39" fmla="*/ 2805 h 11166"/>
              <a:gd name="connsiteX40" fmla="*/ 3182 w 15240"/>
              <a:gd name="connsiteY40" fmla="*/ 2713 h 11166"/>
              <a:gd name="connsiteX41" fmla="*/ 3083 w 15240"/>
              <a:gd name="connsiteY41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9388 w 15240"/>
              <a:gd name="connsiteY16" fmla="*/ 5918 h 11166"/>
              <a:gd name="connsiteX17" fmla="*/ 9289 w 15240"/>
              <a:gd name="connsiteY17" fmla="*/ 6470 h 11166"/>
              <a:gd name="connsiteX18" fmla="*/ 10000 w 15240"/>
              <a:gd name="connsiteY18" fmla="*/ 6893 h 11166"/>
              <a:gd name="connsiteX19" fmla="*/ 8933 w 15240"/>
              <a:gd name="connsiteY19" fmla="*/ 8183 h 11166"/>
              <a:gd name="connsiteX20" fmla="*/ 8419 w 15240"/>
              <a:gd name="connsiteY20" fmla="*/ 9895 h 11166"/>
              <a:gd name="connsiteX21" fmla="*/ 9269 w 15240"/>
              <a:gd name="connsiteY21" fmla="*/ 10834 h 11166"/>
              <a:gd name="connsiteX22" fmla="*/ 8597 w 15240"/>
              <a:gd name="connsiteY22" fmla="*/ 10705 h 11166"/>
              <a:gd name="connsiteX23" fmla="*/ 7827 w 15240"/>
              <a:gd name="connsiteY23" fmla="*/ 9766 h 11166"/>
              <a:gd name="connsiteX24" fmla="*/ 3083 w 15240"/>
              <a:gd name="connsiteY24" fmla="*/ 10153 h 11166"/>
              <a:gd name="connsiteX25" fmla="*/ 1522 w 15240"/>
              <a:gd name="connsiteY25" fmla="*/ 10668 h 11166"/>
              <a:gd name="connsiteX26" fmla="*/ 870 w 15240"/>
              <a:gd name="connsiteY26" fmla="*/ 11166 h 11166"/>
              <a:gd name="connsiteX27" fmla="*/ 0 w 15240"/>
              <a:gd name="connsiteY27" fmla="*/ 11166 h 11166"/>
              <a:gd name="connsiteX28" fmla="*/ 0 w 15240"/>
              <a:gd name="connsiteY28" fmla="*/ 8882 h 11166"/>
              <a:gd name="connsiteX29" fmla="*/ 752 w 15240"/>
              <a:gd name="connsiteY29" fmla="*/ 8495 h 11166"/>
              <a:gd name="connsiteX30" fmla="*/ 1384 w 15240"/>
              <a:gd name="connsiteY30" fmla="*/ 7869 h 11166"/>
              <a:gd name="connsiteX31" fmla="*/ 1166 w 15240"/>
              <a:gd name="connsiteY31" fmla="*/ 7832 h 11166"/>
              <a:gd name="connsiteX32" fmla="*/ 909 w 15240"/>
              <a:gd name="connsiteY32" fmla="*/ 7612 h 11166"/>
              <a:gd name="connsiteX33" fmla="*/ 474 w 15240"/>
              <a:gd name="connsiteY33" fmla="*/ 6764 h 11166"/>
              <a:gd name="connsiteX34" fmla="*/ 890 w 15240"/>
              <a:gd name="connsiteY34" fmla="*/ 6764 h 11166"/>
              <a:gd name="connsiteX35" fmla="*/ 1245 w 15240"/>
              <a:gd name="connsiteY35" fmla="*/ 5457 h 11166"/>
              <a:gd name="connsiteX36" fmla="*/ 2114 w 15240"/>
              <a:gd name="connsiteY36" fmla="*/ 5420 h 11166"/>
              <a:gd name="connsiteX37" fmla="*/ 2313 w 15240"/>
              <a:gd name="connsiteY37" fmla="*/ 4978 h 11166"/>
              <a:gd name="connsiteX38" fmla="*/ 1957 w 15240"/>
              <a:gd name="connsiteY38" fmla="*/ 4554 h 11166"/>
              <a:gd name="connsiteX39" fmla="*/ 2886 w 15240"/>
              <a:gd name="connsiteY39" fmla="*/ 2805 h 11166"/>
              <a:gd name="connsiteX40" fmla="*/ 3182 w 15240"/>
              <a:gd name="connsiteY40" fmla="*/ 2713 h 11166"/>
              <a:gd name="connsiteX41" fmla="*/ 3083 w 15240"/>
              <a:gd name="connsiteY41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154 w 15240"/>
              <a:gd name="connsiteY16" fmla="*/ 5834 h 11166"/>
              <a:gd name="connsiteX17" fmla="*/ 9388 w 15240"/>
              <a:gd name="connsiteY17" fmla="*/ 5918 h 11166"/>
              <a:gd name="connsiteX18" fmla="*/ 9289 w 15240"/>
              <a:gd name="connsiteY18" fmla="*/ 6470 h 11166"/>
              <a:gd name="connsiteX19" fmla="*/ 10000 w 15240"/>
              <a:gd name="connsiteY19" fmla="*/ 6893 h 11166"/>
              <a:gd name="connsiteX20" fmla="*/ 8933 w 15240"/>
              <a:gd name="connsiteY20" fmla="*/ 8183 h 11166"/>
              <a:gd name="connsiteX21" fmla="*/ 8419 w 15240"/>
              <a:gd name="connsiteY21" fmla="*/ 9895 h 11166"/>
              <a:gd name="connsiteX22" fmla="*/ 9269 w 15240"/>
              <a:gd name="connsiteY22" fmla="*/ 10834 h 11166"/>
              <a:gd name="connsiteX23" fmla="*/ 8597 w 15240"/>
              <a:gd name="connsiteY23" fmla="*/ 10705 h 11166"/>
              <a:gd name="connsiteX24" fmla="*/ 7827 w 15240"/>
              <a:gd name="connsiteY24" fmla="*/ 9766 h 11166"/>
              <a:gd name="connsiteX25" fmla="*/ 3083 w 15240"/>
              <a:gd name="connsiteY25" fmla="*/ 10153 h 11166"/>
              <a:gd name="connsiteX26" fmla="*/ 1522 w 15240"/>
              <a:gd name="connsiteY26" fmla="*/ 10668 h 11166"/>
              <a:gd name="connsiteX27" fmla="*/ 870 w 15240"/>
              <a:gd name="connsiteY27" fmla="*/ 11166 h 11166"/>
              <a:gd name="connsiteX28" fmla="*/ 0 w 15240"/>
              <a:gd name="connsiteY28" fmla="*/ 11166 h 11166"/>
              <a:gd name="connsiteX29" fmla="*/ 0 w 15240"/>
              <a:gd name="connsiteY29" fmla="*/ 8882 h 11166"/>
              <a:gd name="connsiteX30" fmla="*/ 752 w 15240"/>
              <a:gd name="connsiteY30" fmla="*/ 8495 h 11166"/>
              <a:gd name="connsiteX31" fmla="*/ 1384 w 15240"/>
              <a:gd name="connsiteY31" fmla="*/ 7869 h 11166"/>
              <a:gd name="connsiteX32" fmla="*/ 1166 w 15240"/>
              <a:gd name="connsiteY32" fmla="*/ 7832 h 11166"/>
              <a:gd name="connsiteX33" fmla="*/ 909 w 15240"/>
              <a:gd name="connsiteY33" fmla="*/ 7612 h 11166"/>
              <a:gd name="connsiteX34" fmla="*/ 474 w 15240"/>
              <a:gd name="connsiteY34" fmla="*/ 6764 h 11166"/>
              <a:gd name="connsiteX35" fmla="*/ 890 w 15240"/>
              <a:gd name="connsiteY35" fmla="*/ 6764 h 11166"/>
              <a:gd name="connsiteX36" fmla="*/ 1245 w 15240"/>
              <a:gd name="connsiteY36" fmla="*/ 5457 h 11166"/>
              <a:gd name="connsiteX37" fmla="*/ 2114 w 15240"/>
              <a:gd name="connsiteY37" fmla="*/ 5420 h 11166"/>
              <a:gd name="connsiteX38" fmla="*/ 2313 w 15240"/>
              <a:gd name="connsiteY38" fmla="*/ 4978 h 11166"/>
              <a:gd name="connsiteX39" fmla="*/ 1957 w 15240"/>
              <a:gd name="connsiteY39" fmla="*/ 4554 h 11166"/>
              <a:gd name="connsiteX40" fmla="*/ 2886 w 15240"/>
              <a:gd name="connsiteY40" fmla="*/ 2805 h 11166"/>
              <a:gd name="connsiteX41" fmla="*/ 3182 w 15240"/>
              <a:gd name="connsiteY41" fmla="*/ 2713 h 11166"/>
              <a:gd name="connsiteX42" fmla="*/ 3083 w 15240"/>
              <a:gd name="connsiteY42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542 w 15240"/>
              <a:gd name="connsiteY16" fmla="*/ 5952 h 11166"/>
              <a:gd name="connsiteX17" fmla="*/ 9388 w 15240"/>
              <a:gd name="connsiteY17" fmla="*/ 5918 h 11166"/>
              <a:gd name="connsiteX18" fmla="*/ 9289 w 15240"/>
              <a:gd name="connsiteY18" fmla="*/ 6470 h 11166"/>
              <a:gd name="connsiteX19" fmla="*/ 10000 w 15240"/>
              <a:gd name="connsiteY19" fmla="*/ 6893 h 11166"/>
              <a:gd name="connsiteX20" fmla="*/ 8933 w 15240"/>
              <a:gd name="connsiteY20" fmla="*/ 8183 h 11166"/>
              <a:gd name="connsiteX21" fmla="*/ 8419 w 15240"/>
              <a:gd name="connsiteY21" fmla="*/ 9895 h 11166"/>
              <a:gd name="connsiteX22" fmla="*/ 9269 w 15240"/>
              <a:gd name="connsiteY22" fmla="*/ 10834 h 11166"/>
              <a:gd name="connsiteX23" fmla="*/ 8597 w 15240"/>
              <a:gd name="connsiteY23" fmla="*/ 10705 h 11166"/>
              <a:gd name="connsiteX24" fmla="*/ 7827 w 15240"/>
              <a:gd name="connsiteY24" fmla="*/ 9766 h 11166"/>
              <a:gd name="connsiteX25" fmla="*/ 3083 w 15240"/>
              <a:gd name="connsiteY25" fmla="*/ 10153 h 11166"/>
              <a:gd name="connsiteX26" fmla="*/ 1522 w 15240"/>
              <a:gd name="connsiteY26" fmla="*/ 10668 h 11166"/>
              <a:gd name="connsiteX27" fmla="*/ 870 w 15240"/>
              <a:gd name="connsiteY27" fmla="*/ 11166 h 11166"/>
              <a:gd name="connsiteX28" fmla="*/ 0 w 15240"/>
              <a:gd name="connsiteY28" fmla="*/ 11166 h 11166"/>
              <a:gd name="connsiteX29" fmla="*/ 0 w 15240"/>
              <a:gd name="connsiteY29" fmla="*/ 8882 h 11166"/>
              <a:gd name="connsiteX30" fmla="*/ 752 w 15240"/>
              <a:gd name="connsiteY30" fmla="*/ 8495 h 11166"/>
              <a:gd name="connsiteX31" fmla="*/ 1384 w 15240"/>
              <a:gd name="connsiteY31" fmla="*/ 7869 h 11166"/>
              <a:gd name="connsiteX32" fmla="*/ 1166 w 15240"/>
              <a:gd name="connsiteY32" fmla="*/ 7832 h 11166"/>
              <a:gd name="connsiteX33" fmla="*/ 909 w 15240"/>
              <a:gd name="connsiteY33" fmla="*/ 7612 h 11166"/>
              <a:gd name="connsiteX34" fmla="*/ 474 w 15240"/>
              <a:gd name="connsiteY34" fmla="*/ 6764 h 11166"/>
              <a:gd name="connsiteX35" fmla="*/ 890 w 15240"/>
              <a:gd name="connsiteY35" fmla="*/ 6764 h 11166"/>
              <a:gd name="connsiteX36" fmla="*/ 1245 w 15240"/>
              <a:gd name="connsiteY36" fmla="*/ 5457 h 11166"/>
              <a:gd name="connsiteX37" fmla="*/ 2114 w 15240"/>
              <a:gd name="connsiteY37" fmla="*/ 5420 h 11166"/>
              <a:gd name="connsiteX38" fmla="*/ 2313 w 15240"/>
              <a:gd name="connsiteY38" fmla="*/ 4978 h 11166"/>
              <a:gd name="connsiteX39" fmla="*/ 1957 w 15240"/>
              <a:gd name="connsiteY39" fmla="*/ 4554 h 11166"/>
              <a:gd name="connsiteX40" fmla="*/ 2886 w 15240"/>
              <a:gd name="connsiteY40" fmla="*/ 2805 h 11166"/>
              <a:gd name="connsiteX41" fmla="*/ 3182 w 15240"/>
              <a:gd name="connsiteY41" fmla="*/ 2713 h 11166"/>
              <a:gd name="connsiteX42" fmla="*/ 3083 w 15240"/>
              <a:gd name="connsiteY42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542 w 15240"/>
              <a:gd name="connsiteY16" fmla="*/ 5952 h 11166"/>
              <a:gd name="connsiteX17" fmla="*/ 9289 w 15240"/>
              <a:gd name="connsiteY17" fmla="*/ 6470 h 11166"/>
              <a:gd name="connsiteX18" fmla="*/ 10000 w 15240"/>
              <a:gd name="connsiteY18" fmla="*/ 6893 h 11166"/>
              <a:gd name="connsiteX19" fmla="*/ 8933 w 15240"/>
              <a:gd name="connsiteY19" fmla="*/ 8183 h 11166"/>
              <a:gd name="connsiteX20" fmla="*/ 8419 w 15240"/>
              <a:gd name="connsiteY20" fmla="*/ 9895 h 11166"/>
              <a:gd name="connsiteX21" fmla="*/ 9269 w 15240"/>
              <a:gd name="connsiteY21" fmla="*/ 10834 h 11166"/>
              <a:gd name="connsiteX22" fmla="*/ 8597 w 15240"/>
              <a:gd name="connsiteY22" fmla="*/ 10705 h 11166"/>
              <a:gd name="connsiteX23" fmla="*/ 7827 w 15240"/>
              <a:gd name="connsiteY23" fmla="*/ 9766 h 11166"/>
              <a:gd name="connsiteX24" fmla="*/ 3083 w 15240"/>
              <a:gd name="connsiteY24" fmla="*/ 10153 h 11166"/>
              <a:gd name="connsiteX25" fmla="*/ 1522 w 15240"/>
              <a:gd name="connsiteY25" fmla="*/ 10668 h 11166"/>
              <a:gd name="connsiteX26" fmla="*/ 870 w 15240"/>
              <a:gd name="connsiteY26" fmla="*/ 11166 h 11166"/>
              <a:gd name="connsiteX27" fmla="*/ 0 w 15240"/>
              <a:gd name="connsiteY27" fmla="*/ 11166 h 11166"/>
              <a:gd name="connsiteX28" fmla="*/ 0 w 15240"/>
              <a:gd name="connsiteY28" fmla="*/ 8882 h 11166"/>
              <a:gd name="connsiteX29" fmla="*/ 752 w 15240"/>
              <a:gd name="connsiteY29" fmla="*/ 8495 h 11166"/>
              <a:gd name="connsiteX30" fmla="*/ 1384 w 15240"/>
              <a:gd name="connsiteY30" fmla="*/ 7869 h 11166"/>
              <a:gd name="connsiteX31" fmla="*/ 1166 w 15240"/>
              <a:gd name="connsiteY31" fmla="*/ 7832 h 11166"/>
              <a:gd name="connsiteX32" fmla="*/ 909 w 15240"/>
              <a:gd name="connsiteY32" fmla="*/ 7612 h 11166"/>
              <a:gd name="connsiteX33" fmla="*/ 474 w 15240"/>
              <a:gd name="connsiteY33" fmla="*/ 6764 h 11166"/>
              <a:gd name="connsiteX34" fmla="*/ 890 w 15240"/>
              <a:gd name="connsiteY34" fmla="*/ 6764 h 11166"/>
              <a:gd name="connsiteX35" fmla="*/ 1245 w 15240"/>
              <a:gd name="connsiteY35" fmla="*/ 5457 h 11166"/>
              <a:gd name="connsiteX36" fmla="*/ 2114 w 15240"/>
              <a:gd name="connsiteY36" fmla="*/ 5420 h 11166"/>
              <a:gd name="connsiteX37" fmla="*/ 2313 w 15240"/>
              <a:gd name="connsiteY37" fmla="*/ 4978 h 11166"/>
              <a:gd name="connsiteX38" fmla="*/ 1957 w 15240"/>
              <a:gd name="connsiteY38" fmla="*/ 4554 h 11166"/>
              <a:gd name="connsiteX39" fmla="*/ 2886 w 15240"/>
              <a:gd name="connsiteY39" fmla="*/ 2805 h 11166"/>
              <a:gd name="connsiteX40" fmla="*/ 3182 w 15240"/>
              <a:gd name="connsiteY40" fmla="*/ 2713 h 11166"/>
              <a:gd name="connsiteX41" fmla="*/ 3083 w 15240"/>
              <a:gd name="connsiteY41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542 w 15240"/>
              <a:gd name="connsiteY16" fmla="*/ 5952 h 11166"/>
              <a:gd name="connsiteX17" fmla="*/ 10000 w 15240"/>
              <a:gd name="connsiteY17" fmla="*/ 6893 h 11166"/>
              <a:gd name="connsiteX18" fmla="*/ 8933 w 15240"/>
              <a:gd name="connsiteY18" fmla="*/ 8183 h 11166"/>
              <a:gd name="connsiteX19" fmla="*/ 8419 w 15240"/>
              <a:gd name="connsiteY19" fmla="*/ 9895 h 11166"/>
              <a:gd name="connsiteX20" fmla="*/ 9269 w 15240"/>
              <a:gd name="connsiteY20" fmla="*/ 10834 h 11166"/>
              <a:gd name="connsiteX21" fmla="*/ 8597 w 15240"/>
              <a:gd name="connsiteY21" fmla="*/ 10705 h 11166"/>
              <a:gd name="connsiteX22" fmla="*/ 7827 w 15240"/>
              <a:gd name="connsiteY22" fmla="*/ 9766 h 11166"/>
              <a:gd name="connsiteX23" fmla="*/ 3083 w 15240"/>
              <a:gd name="connsiteY23" fmla="*/ 10153 h 11166"/>
              <a:gd name="connsiteX24" fmla="*/ 1522 w 15240"/>
              <a:gd name="connsiteY24" fmla="*/ 10668 h 11166"/>
              <a:gd name="connsiteX25" fmla="*/ 870 w 15240"/>
              <a:gd name="connsiteY25" fmla="*/ 11166 h 11166"/>
              <a:gd name="connsiteX26" fmla="*/ 0 w 15240"/>
              <a:gd name="connsiteY26" fmla="*/ 11166 h 11166"/>
              <a:gd name="connsiteX27" fmla="*/ 0 w 15240"/>
              <a:gd name="connsiteY27" fmla="*/ 8882 h 11166"/>
              <a:gd name="connsiteX28" fmla="*/ 752 w 15240"/>
              <a:gd name="connsiteY28" fmla="*/ 8495 h 11166"/>
              <a:gd name="connsiteX29" fmla="*/ 1384 w 15240"/>
              <a:gd name="connsiteY29" fmla="*/ 7869 h 11166"/>
              <a:gd name="connsiteX30" fmla="*/ 1166 w 15240"/>
              <a:gd name="connsiteY30" fmla="*/ 7832 h 11166"/>
              <a:gd name="connsiteX31" fmla="*/ 909 w 15240"/>
              <a:gd name="connsiteY31" fmla="*/ 7612 h 11166"/>
              <a:gd name="connsiteX32" fmla="*/ 474 w 15240"/>
              <a:gd name="connsiteY32" fmla="*/ 6764 h 11166"/>
              <a:gd name="connsiteX33" fmla="*/ 890 w 15240"/>
              <a:gd name="connsiteY33" fmla="*/ 6764 h 11166"/>
              <a:gd name="connsiteX34" fmla="*/ 1245 w 15240"/>
              <a:gd name="connsiteY34" fmla="*/ 5457 h 11166"/>
              <a:gd name="connsiteX35" fmla="*/ 2114 w 15240"/>
              <a:gd name="connsiteY35" fmla="*/ 5420 h 11166"/>
              <a:gd name="connsiteX36" fmla="*/ 2313 w 15240"/>
              <a:gd name="connsiteY36" fmla="*/ 4978 h 11166"/>
              <a:gd name="connsiteX37" fmla="*/ 1957 w 15240"/>
              <a:gd name="connsiteY37" fmla="*/ 4554 h 11166"/>
              <a:gd name="connsiteX38" fmla="*/ 2886 w 15240"/>
              <a:gd name="connsiteY38" fmla="*/ 2805 h 11166"/>
              <a:gd name="connsiteX39" fmla="*/ 3182 w 15240"/>
              <a:gd name="connsiteY39" fmla="*/ 2713 h 11166"/>
              <a:gd name="connsiteX40" fmla="*/ 3083 w 15240"/>
              <a:gd name="connsiteY40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14231 w 15240"/>
              <a:gd name="connsiteY10" fmla="*/ 1253 h 11166"/>
              <a:gd name="connsiteX11" fmla="*/ 15016 w 15240"/>
              <a:gd name="connsiteY11" fmla="*/ 3446 h 11166"/>
              <a:gd name="connsiteX12" fmla="*/ 14231 w 15240"/>
              <a:gd name="connsiteY12" fmla="*/ 4595 h 11166"/>
              <a:gd name="connsiteX13" fmla="*/ 14007 w 15240"/>
              <a:gd name="connsiteY13" fmla="*/ 4699 h 11166"/>
              <a:gd name="connsiteX14" fmla="*/ 13223 w 15240"/>
              <a:gd name="connsiteY14" fmla="*/ 5743 h 11166"/>
              <a:gd name="connsiteX15" fmla="*/ 11542 w 15240"/>
              <a:gd name="connsiteY15" fmla="*/ 5952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3671 w 15240"/>
              <a:gd name="connsiteY6" fmla="*/ 314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0757 w 15240"/>
              <a:gd name="connsiteY6" fmla="*/ 418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0645 w 15240"/>
              <a:gd name="connsiteY6" fmla="*/ 418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0645 w 15240"/>
              <a:gd name="connsiteY6" fmla="*/ 418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747 w 15240"/>
              <a:gd name="connsiteY9" fmla="*/ 950 h 11166"/>
              <a:gd name="connsiteX10" fmla="*/ 14231 w 15240"/>
              <a:gd name="connsiteY10" fmla="*/ 1253 h 11166"/>
              <a:gd name="connsiteX11" fmla="*/ 15016 w 15240"/>
              <a:gd name="connsiteY11" fmla="*/ 3446 h 11166"/>
              <a:gd name="connsiteX12" fmla="*/ 14231 w 15240"/>
              <a:gd name="connsiteY12" fmla="*/ 4595 h 11166"/>
              <a:gd name="connsiteX13" fmla="*/ 14007 w 15240"/>
              <a:gd name="connsiteY13" fmla="*/ 4699 h 11166"/>
              <a:gd name="connsiteX14" fmla="*/ 13223 w 15240"/>
              <a:gd name="connsiteY14" fmla="*/ 5743 h 11166"/>
              <a:gd name="connsiteX15" fmla="*/ 11542 w 15240"/>
              <a:gd name="connsiteY15" fmla="*/ 5952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5240 w 15240"/>
              <a:gd name="connsiteY6" fmla="*/ 0 h 11166"/>
              <a:gd name="connsiteX7" fmla="*/ 15240 w 15240"/>
              <a:gd name="connsiteY7" fmla="*/ 627 h 11166"/>
              <a:gd name="connsiteX8" fmla="*/ 14747 w 15240"/>
              <a:gd name="connsiteY8" fmla="*/ 950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227 h 10957"/>
              <a:gd name="connsiteX1" fmla="*/ 5258 w 15240"/>
              <a:gd name="connsiteY1" fmla="*/ 1675 h 10957"/>
              <a:gd name="connsiteX2" fmla="*/ 5376 w 15240"/>
              <a:gd name="connsiteY2" fmla="*/ 1381 h 10957"/>
              <a:gd name="connsiteX3" fmla="*/ 5711 w 15240"/>
              <a:gd name="connsiteY3" fmla="*/ 1271 h 10957"/>
              <a:gd name="connsiteX4" fmla="*/ 6344 w 15240"/>
              <a:gd name="connsiteY4" fmla="*/ 1362 h 10957"/>
              <a:gd name="connsiteX5" fmla="*/ 6878 w 15240"/>
              <a:gd name="connsiteY5" fmla="*/ 957 h 10957"/>
              <a:gd name="connsiteX6" fmla="*/ 7732 w 15240"/>
              <a:gd name="connsiteY6" fmla="*/ 0 h 10957"/>
              <a:gd name="connsiteX7" fmla="*/ 15240 w 15240"/>
              <a:gd name="connsiteY7" fmla="*/ 418 h 10957"/>
              <a:gd name="connsiteX8" fmla="*/ 14747 w 15240"/>
              <a:gd name="connsiteY8" fmla="*/ 741 h 10957"/>
              <a:gd name="connsiteX9" fmla="*/ 14231 w 15240"/>
              <a:gd name="connsiteY9" fmla="*/ 1044 h 10957"/>
              <a:gd name="connsiteX10" fmla="*/ 15016 w 15240"/>
              <a:gd name="connsiteY10" fmla="*/ 3237 h 10957"/>
              <a:gd name="connsiteX11" fmla="*/ 14231 w 15240"/>
              <a:gd name="connsiteY11" fmla="*/ 4386 h 10957"/>
              <a:gd name="connsiteX12" fmla="*/ 14007 w 15240"/>
              <a:gd name="connsiteY12" fmla="*/ 4490 h 10957"/>
              <a:gd name="connsiteX13" fmla="*/ 13223 w 15240"/>
              <a:gd name="connsiteY13" fmla="*/ 5534 h 10957"/>
              <a:gd name="connsiteX14" fmla="*/ 11542 w 15240"/>
              <a:gd name="connsiteY14" fmla="*/ 5743 h 10957"/>
              <a:gd name="connsiteX15" fmla="*/ 10000 w 15240"/>
              <a:gd name="connsiteY15" fmla="*/ 6684 h 10957"/>
              <a:gd name="connsiteX16" fmla="*/ 8933 w 15240"/>
              <a:gd name="connsiteY16" fmla="*/ 7974 h 10957"/>
              <a:gd name="connsiteX17" fmla="*/ 8419 w 15240"/>
              <a:gd name="connsiteY17" fmla="*/ 9686 h 10957"/>
              <a:gd name="connsiteX18" fmla="*/ 9269 w 15240"/>
              <a:gd name="connsiteY18" fmla="*/ 10625 h 10957"/>
              <a:gd name="connsiteX19" fmla="*/ 8597 w 15240"/>
              <a:gd name="connsiteY19" fmla="*/ 10496 h 10957"/>
              <a:gd name="connsiteX20" fmla="*/ 7827 w 15240"/>
              <a:gd name="connsiteY20" fmla="*/ 9557 h 10957"/>
              <a:gd name="connsiteX21" fmla="*/ 3083 w 15240"/>
              <a:gd name="connsiteY21" fmla="*/ 9944 h 10957"/>
              <a:gd name="connsiteX22" fmla="*/ 1522 w 15240"/>
              <a:gd name="connsiteY22" fmla="*/ 10459 h 10957"/>
              <a:gd name="connsiteX23" fmla="*/ 870 w 15240"/>
              <a:gd name="connsiteY23" fmla="*/ 10957 h 10957"/>
              <a:gd name="connsiteX24" fmla="*/ 0 w 15240"/>
              <a:gd name="connsiteY24" fmla="*/ 10957 h 10957"/>
              <a:gd name="connsiteX25" fmla="*/ 0 w 15240"/>
              <a:gd name="connsiteY25" fmla="*/ 8673 h 10957"/>
              <a:gd name="connsiteX26" fmla="*/ 752 w 15240"/>
              <a:gd name="connsiteY26" fmla="*/ 8286 h 10957"/>
              <a:gd name="connsiteX27" fmla="*/ 1384 w 15240"/>
              <a:gd name="connsiteY27" fmla="*/ 7660 h 10957"/>
              <a:gd name="connsiteX28" fmla="*/ 1166 w 15240"/>
              <a:gd name="connsiteY28" fmla="*/ 7623 h 10957"/>
              <a:gd name="connsiteX29" fmla="*/ 909 w 15240"/>
              <a:gd name="connsiteY29" fmla="*/ 7403 h 10957"/>
              <a:gd name="connsiteX30" fmla="*/ 474 w 15240"/>
              <a:gd name="connsiteY30" fmla="*/ 6555 h 10957"/>
              <a:gd name="connsiteX31" fmla="*/ 890 w 15240"/>
              <a:gd name="connsiteY31" fmla="*/ 6555 h 10957"/>
              <a:gd name="connsiteX32" fmla="*/ 1245 w 15240"/>
              <a:gd name="connsiteY32" fmla="*/ 5248 h 10957"/>
              <a:gd name="connsiteX33" fmla="*/ 2114 w 15240"/>
              <a:gd name="connsiteY33" fmla="*/ 5211 h 10957"/>
              <a:gd name="connsiteX34" fmla="*/ 2313 w 15240"/>
              <a:gd name="connsiteY34" fmla="*/ 4769 h 10957"/>
              <a:gd name="connsiteX35" fmla="*/ 1957 w 15240"/>
              <a:gd name="connsiteY35" fmla="*/ 4345 h 10957"/>
              <a:gd name="connsiteX36" fmla="*/ 2886 w 15240"/>
              <a:gd name="connsiteY36" fmla="*/ 2596 h 10957"/>
              <a:gd name="connsiteX37" fmla="*/ 3182 w 15240"/>
              <a:gd name="connsiteY37" fmla="*/ 2504 h 10957"/>
              <a:gd name="connsiteX38" fmla="*/ 3083 w 15240"/>
              <a:gd name="connsiteY38" fmla="*/ 2227 h 10957"/>
              <a:gd name="connsiteX0" fmla="*/ 3083 w 15240"/>
              <a:gd name="connsiteY0" fmla="*/ 2252 h 10982"/>
              <a:gd name="connsiteX1" fmla="*/ 5258 w 15240"/>
              <a:gd name="connsiteY1" fmla="*/ 1700 h 10982"/>
              <a:gd name="connsiteX2" fmla="*/ 5376 w 15240"/>
              <a:gd name="connsiteY2" fmla="*/ 1406 h 10982"/>
              <a:gd name="connsiteX3" fmla="*/ 5711 w 15240"/>
              <a:gd name="connsiteY3" fmla="*/ 1296 h 10982"/>
              <a:gd name="connsiteX4" fmla="*/ 6344 w 15240"/>
              <a:gd name="connsiteY4" fmla="*/ 1387 h 10982"/>
              <a:gd name="connsiteX5" fmla="*/ 6878 w 15240"/>
              <a:gd name="connsiteY5" fmla="*/ 982 h 10982"/>
              <a:gd name="connsiteX6" fmla="*/ 7732 w 15240"/>
              <a:gd name="connsiteY6" fmla="*/ 25 h 10982"/>
              <a:gd name="connsiteX7" fmla="*/ 15240 w 15240"/>
              <a:gd name="connsiteY7" fmla="*/ 443 h 10982"/>
              <a:gd name="connsiteX8" fmla="*/ 14747 w 15240"/>
              <a:gd name="connsiteY8" fmla="*/ 766 h 10982"/>
              <a:gd name="connsiteX9" fmla="*/ 14231 w 15240"/>
              <a:gd name="connsiteY9" fmla="*/ 1069 h 10982"/>
              <a:gd name="connsiteX10" fmla="*/ 15016 w 15240"/>
              <a:gd name="connsiteY10" fmla="*/ 3262 h 10982"/>
              <a:gd name="connsiteX11" fmla="*/ 14231 w 15240"/>
              <a:gd name="connsiteY11" fmla="*/ 4411 h 10982"/>
              <a:gd name="connsiteX12" fmla="*/ 14007 w 15240"/>
              <a:gd name="connsiteY12" fmla="*/ 4515 h 10982"/>
              <a:gd name="connsiteX13" fmla="*/ 13223 w 15240"/>
              <a:gd name="connsiteY13" fmla="*/ 5559 h 10982"/>
              <a:gd name="connsiteX14" fmla="*/ 11542 w 15240"/>
              <a:gd name="connsiteY14" fmla="*/ 5768 h 10982"/>
              <a:gd name="connsiteX15" fmla="*/ 10000 w 15240"/>
              <a:gd name="connsiteY15" fmla="*/ 6709 h 10982"/>
              <a:gd name="connsiteX16" fmla="*/ 8933 w 15240"/>
              <a:gd name="connsiteY16" fmla="*/ 7999 h 10982"/>
              <a:gd name="connsiteX17" fmla="*/ 8419 w 15240"/>
              <a:gd name="connsiteY17" fmla="*/ 9711 h 10982"/>
              <a:gd name="connsiteX18" fmla="*/ 9269 w 15240"/>
              <a:gd name="connsiteY18" fmla="*/ 10650 h 10982"/>
              <a:gd name="connsiteX19" fmla="*/ 8597 w 15240"/>
              <a:gd name="connsiteY19" fmla="*/ 10521 h 10982"/>
              <a:gd name="connsiteX20" fmla="*/ 7827 w 15240"/>
              <a:gd name="connsiteY20" fmla="*/ 9582 h 10982"/>
              <a:gd name="connsiteX21" fmla="*/ 3083 w 15240"/>
              <a:gd name="connsiteY21" fmla="*/ 9969 h 10982"/>
              <a:gd name="connsiteX22" fmla="*/ 1522 w 15240"/>
              <a:gd name="connsiteY22" fmla="*/ 10484 h 10982"/>
              <a:gd name="connsiteX23" fmla="*/ 870 w 15240"/>
              <a:gd name="connsiteY23" fmla="*/ 10982 h 10982"/>
              <a:gd name="connsiteX24" fmla="*/ 0 w 15240"/>
              <a:gd name="connsiteY24" fmla="*/ 10982 h 10982"/>
              <a:gd name="connsiteX25" fmla="*/ 0 w 15240"/>
              <a:gd name="connsiteY25" fmla="*/ 8698 h 10982"/>
              <a:gd name="connsiteX26" fmla="*/ 752 w 15240"/>
              <a:gd name="connsiteY26" fmla="*/ 8311 h 10982"/>
              <a:gd name="connsiteX27" fmla="*/ 1384 w 15240"/>
              <a:gd name="connsiteY27" fmla="*/ 7685 h 10982"/>
              <a:gd name="connsiteX28" fmla="*/ 1166 w 15240"/>
              <a:gd name="connsiteY28" fmla="*/ 7648 h 10982"/>
              <a:gd name="connsiteX29" fmla="*/ 909 w 15240"/>
              <a:gd name="connsiteY29" fmla="*/ 7428 h 10982"/>
              <a:gd name="connsiteX30" fmla="*/ 474 w 15240"/>
              <a:gd name="connsiteY30" fmla="*/ 6580 h 10982"/>
              <a:gd name="connsiteX31" fmla="*/ 890 w 15240"/>
              <a:gd name="connsiteY31" fmla="*/ 6580 h 10982"/>
              <a:gd name="connsiteX32" fmla="*/ 1245 w 15240"/>
              <a:gd name="connsiteY32" fmla="*/ 5273 h 10982"/>
              <a:gd name="connsiteX33" fmla="*/ 2114 w 15240"/>
              <a:gd name="connsiteY33" fmla="*/ 5236 h 10982"/>
              <a:gd name="connsiteX34" fmla="*/ 2313 w 15240"/>
              <a:gd name="connsiteY34" fmla="*/ 4794 h 10982"/>
              <a:gd name="connsiteX35" fmla="*/ 1957 w 15240"/>
              <a:gd name="connsiteY35" fmla="*/ 4370 h 10982"/>
              <a:gd name="connsiteX36" fmla="*/ 2886 w 15240"/>
              <a:gd name="connsiteY36" fmla="*/ 2621 h 10982"/>
              <a:gd name="connsiteX37" fmla="*/ 3182 w 15240"/>
              <a:gd name="connsiteY37" fmla="*/ 2529 h 10982"/>
              <a:gd name="connsiteX38" fmla="*/ 3083 w 15240"/>
              <a:gd name="connsiteY38" fmla="*/ 2252 h 10982"/>
              <a:gd name="connsiteX0" fmla="*/ 3083 w 15240"/>
              <a:gd name="connsiteY0" fmla="*/ 2252 h 10982"/>
              <a:gd name="connsiteX1" fmla="*/ 5258 w 15240"/>
              <a:gd name="connsiteY1" fmla="*/ 1700 h 10982"/>
              <a:gd name="connsiteX2" fmla="*/ 5376 w 15240"/>
              <a:gd name="connsiteY2" fmla="*/ 1406 h 10982"/>
              <a:gd name="connsiteX3" fmla="*/ 5711 w 15240"/>
              <a:gd name="connsiteY3" fmla="*/ 1296 h 10982"/>
              <a:gd name="connsiteX4" fmla="*/ 6344 w 15240"/>
              <a:gd name="connsiteY4" fmla="*/ 1387 h 10982"/>
              <a:gd name="connsiteX5" fmla="*/ 6878 w 15240"/>
              <a:gd name="connsiteY5" fmla="*/ 982 h 10982"/>
              <a:gd name="connsiteX6" fmla="*/ 7732 w 15240"/>
              <a:gd name="connsiteY6" fmla="*/ 25 h 10982"/>
              <a:gd name="connsiteX7" fmla="*/ 15240 w 15240"/>
              <a:gd name="connsiteY7" fmla="*/ 443 h 10982"/>
              <a:gd name="connsiteX8" fmla="*/ 14747 w 15240"/>
              <a:gd name="connsiteY8" fmla="*/ 766 h 10982"/>
              <a:gd name="connsiteX9" fmla="*/ 14231 w 15240"/>
              <a:gd name="connsiteY9" fmla="*/ 1069 h 10982"/>
              <a:gd name="connsiteX10" fmla="*/ 15016 w 15240"/>
              <a:gd name="connsiteY10" fmla="*/ 3262 h 10982"/>
              <a:gd name="connsiteX11" fmla="*/ 14231 w 15240"/>
              <a:gd name="connsiteY11" fmla="*/ 4411 h 10982"/>
              <a:gd name="connsiteX12" fmla="*/ 14007 w 15240"/>
              <a:gd name="connsiteY12" fmla="*/ 4515 h 10982"/>
              <a:gd name="connsiteX13" fmla="*/ 13223 w 15240"/>
              <a:gd name="connsiteY13" fmla="*/ 5559 h 10982"/>
              <a:gd name="connsiteX14" fmla="*/ 11542 w 15240"/>
              <a:gd name="connsiteY14" fmla="*/ 5768 h 10982"/>
              <a:gd name="connsiteX15" fmla="*/ 10000 w 15240"/>
              <a:gd name="connsiteY15" fmla="*/ 6709 h 10982"/>
              <a:gd name="connsiteX16" fmla="*/ 8933 w 15240"/>
              <a:gd name="connsiteY16" fmla="*/ 7999 h 10982"/>
              <a:gd name="connsiteX17" fmla="*/ 8419 w 15240"/>
              <a:gd name="connsiteY17" fmla="*/ 9711 h 10982"/>
              <a:gd name="connsiteX18" fmla="*/ 9269 w 15240"/>
              <a:gd name="connsiteY18" fmla="*/ 10650 h 10982"/>
              <a:gd name="connsiteX19" fmla="*/ 8597 w 15240"/>
              <a:gd name="connsiteY19" fmla="*/ 10521 h 10982"/>
              <a:gd name="connsiteX20" fmla="*/ 7827 w 15240"/>
              <a:gd name="connsiteY20" fmla="*/ 9582 h 10982"/>
              <a:gd name="connsiteX21" fmla="*/ 3083 w 15240"/>
              <a:gd name="connsiteY21" fmla="*/ 9969 h 10982"/>
              <a:gd name="connsiteX22" fmla="*/ 1522 w 15240"/>
              <a:gd name="connsiteY22" fmla="*/ 10484 h 10982"/>
              <a:gd name="connsiteX23" fmla="*/ 870 w 15240"/>
              <a:gd name="connsiteY23" fmla="*/ 10982 h 10982"/>
              <a:gd name="connsiteX24" fmla="*/ 0 w 15240"/>
              <a:gd name="connsiteY24" fmla="*/ 10982 h 10982"/>
              <a:gd name="connsiteX25" fmla="*/ 0 w 15240"/>
              <a:gd name="connsiteY25" fmla="*/ 8698 h 10982"/>
              <a:gd name="connsiteX26" fmla="*/ 752 w 15240"/>
              <a:gd name="connsiteY26" fmla="*/ 8311 h 10982"/>
              <a:gd name="connsiteX27" fmla="*/ 1384 w 15240"/>
              <a:gd name="connsiteY27" fmla="*/ 7685 h 10982"/>
              <a:gd name="connsiteX28" fmla="*/ 1166 w 15240"/>
              <a:gd name="connsiteY28" fmla="*/ 7648 h 10982"/>
              <a:gd name="connsiteX29" fmla="*/ 909 w 15240"/>
              <a:gd name="connsiteY29" fmla="*/ 7428 h 10982"/>
              <a:gd name="connsiteX30" fmla="*/ 474 w 15240"/>
              <a:gd name="connsiteY30" fmla="*/ 6580 h 10982"/>
              <a:gd name="connsiteX31" fmla="*/ 890 w 15240"/>
              <a:gd name="connsiteY31" fmla="*/ 6580 h 10982"/>
              <a:gd name="connsiteX32" fmla="*/ 1245 w 15240"/>
              <a:gd name="connsiteY32" fmla="*/ 5273 h 10982"/>
              <a:gd name="connsiteX33" fmla="*/ 2114 w 15240"/>
              <a:gd name="connsiteY33" fmla="*/ 5236 h 10982"/>
              <a:gd name="connsiteX34" fmla="*/ 2313 w 15240"/>
              <a:gd name="connsiteY34" fmla="*/ 4794 h 10982"/>
              <a:gd name="connsiteX35" fmla="*/ 1957 w 15240"/>
              <a:gd name="connsiteY35" fmla="*/ 4370 h 10982"/>
              <a:gd name="connsiteX36" fmla="*/ 2886 w 15240"/>
              <a:gd name="connsiteY36" fmla="*/ 2621 h 10982"/>
              <a:gd name="connsiteX37" fmla="*/ 3182 w 15240"/>
              <a:gd name="connsiteY37" fmla="*/ 2529 h 10982"/>
              <a:gd name="connsiteX38" fmla="*/ 3083 w 15240"/>
              <a:gd name="connsiteY38" fmla="*/ 2252 h 10982"/>
              <a:gd name="connsiteX0" fmla="*/ 3083 w 15240"/>
              <a:gd name="connsiteY0" fmla="*/ 2252 h 10982"/>
              <a:gd name="connsiteX1" fmla="*/ 5258 w 15240"/>
              <a:gd name="connsiteY1" fmla="*/ 1700 h 10982"/>
              <a:gd name="connsiteX2" fmla="*/ 5376 w 15240"/>
              <a:gd name="connsiteY2" fmla="*/ 1406 h 10982"/>
              <a:gd name="connsiteX3" fmla="*/ 5711 w 15240"/>
              <a:gd name="connsiteY3" fmla="*/ 1296 h 10982"/>
              <a:gd name="connsiteX4" fmla="*/ 6344 w 15240"/>
              <a:gd name="connsiteY4" fmla="*/ 1387 h 10982"/>
              <a:gd name="connsiteX5" fmla="*/ 6878 w 15240"/>
              <a:gd name="connsiteY5" fmla="*/ 982 h 10982"/>
              <a:gd name="connsiteX6" fmla="*/ 7732 w 15240"/>
              <a:gd name="connsiteY6" fmla="*/ 25 h 10982"/>
              <a:gd name="connsiteX7" fmla="*/ 15240 w 15240"/>
              <a:gd name="connsiteY7" fmla="*/ 443 h 10982"/>
              <a:gd name="connsiteX8" fmla="*/ 14747 w 15240"/>
              <a:gd name="connsiteY8" fmla="*/ 766 h 10982"/>
              <a:gd name="connsiteX9" fmla="*/ 14231 w 15240"/>
              <a:gd name="connsiteY9" fmla="*/ 1069 h 10982"/>
              <a:gd name="connsiteX10" fmla="*/ 15016 w 15240"/>
              <a:gd name="connsiteY10" fmla="*/ 3262 h 10982"/>
              <a:gd name="connsiteX11" fmla="*/ 14231 w 15240"/>
              <a:gd name="connsiteY11" fmla="*/ 4411 h 10982"/>
              <a:gd name="connsiteX12" fmla="*/ 14007 w 15240"/>
              <a:gd name="connsiteY12" fmla="*/ 4515 h 10982"/>
              <a:gd name="connsiteX13" fmla="*/ 13223 w 15240"/>
              <a:gd name="connsiteY13" fmla="*/ 5559 h 10982"/>
              <a:gd name="connsiteX14" fmla="*/ 11542 w 15240"/>
              <a:gd name="connsiteY14" fmla="*/ 5768 h 10982"/>
              <a:gd name="connsiteX15" fmla="*/ 10000 w 15240"/>
              <a:gd name="connsiteY15" fmla="*/ 6709 h 10982"/>
              <a:gd name="connsiteX16" fmla="*/ 8933 w 15240"/>
              <a:gd name="connsiteY16" fmla="*/ 7999 h 10982"/>
              <a:gd name="connsiteX17" fmla="*/ 8419 w 15240"/>
              <a:gd name="connsiteY17" fmla="*/ 9711 h 10982"/>
              <a:gd name="connsiteX18" fmla="*/ 9269 w 15240"/>
              <a:gd name="connsiteY18" fmla="*/ 10650 h 10982"/>
              <a:gd name="connsiteX19" fmla="*/ 8597 w 15240"/>
              <a:gd name="connsiteY19" fmla="*/ 10521 h 10982"/>
              <a:gd name="connsiteX20" fmla="*/ 7827 w 15240"/>
              <a:gd name="connsiteY20" fmla="*/ 9582 h 10982"/>
              <a:gd name="connsiteX21" fmla="*/ 3083 w 15240"/>
              <a:gd name="connsiteY21" fmla="*/ 9969 h 10982"/>
              <a:gd name="connsiteX22" fmla="*/ 1522 w 15240"/>
              <a:gd name="connsiteY22" fmla="*/ 10484 h 10982"/>
              <a:gd name="connsiteX23" fmla="*/ 870 w 15240"/>
              <a:gd name="connsiteY23" fmla="*/ 10982 h 10982"/>
              <a:gd name="connsiteX24" fmla="*/ 0 w 15240"/>
              <a:gd name="connsiteY24" fmla="*/ 10982 h 10982"/>
              <a:gd name="connsiteX25" fmla="*/ 0 w 15240"/>
              <a:gd name="connsiteY25" fmla="*/ 8698 h 10982"/>
              <a:gd name="connsiteX26" fmla="*/ 752 w 15240"/>
              <a:gd name="connsiteY26" fmla="*/ 8311 h 10982"/>
              <a:gd name="connsiteX27" fmla="*/ 1384 w 15240"/>
              <a:gd name="connsiteY27" fmla="*/ 7685 h 10982"/>
              <a:gd name="connsiteX28" fmla="*/ 1166 w 15240"/>
              <a:gd name="connsiteY28" fmla="*/ 7648 h 10982"/>
              <a:gd name="connsiteX29" fmla="*/ 909 w 15240"/>
              <a:gd name="connsiteY29" fmla="*/ 7428 h 10982"/>
              <a:gd name="connsiteX30" fmla="*/ 474 w 15240"/>
              <a:gd name="connsiteY30" fmla="*/ 6580 h 10982"/>
              <a:gd name="connsiteX31" fmla="*/ 890 w 15240"/>
              <a:gd name="connsiteY31" fmla="*/ 6580 h 10982"/>
              <a:gd name="connsiteX32" fmla="*/ 1245 w 15240"/>
              <a:gd name="connsiteY32" fmla="*/ 5273 h 10982"/>
              <a:gd name="connsiteX33" fmla="*/ 2114 w 15240"/>
              <a:gd name="connsiteY33" fmla="*/ 5236 h 10982"/>
              <a:gd name="connsiteX34" fmla="*/ 2313 w 15240"/>
              <a:gd name="connsiteY34" fmla="*/ 4794 h 10982"/>
              <a:gd name="connsiteX35" fmla="*/ 1957 w 15240"/>
              <a:gd name="connsiteY35" fmla="*/ 4370 h 10982"/>
              <a:gd name="connsiteX36" fmla="*/ 2886 w 15240"/>
              <a:gd name="connsiteY36" fmla="*/ 2621 h 10982"/>
              <a:gd name="connsiteX37" fmla="*/ 3182 w 15240"/>
              <a:gd name="connsiteY37" fmla="*/ 2529 h 10982"/>
              <a:gd name="connsiteX38" fmla="*/ 3083 w 15240"/>
              <a:gd name="connsiteY38" fmla="*/ 2252 h 10982"/>
              <a:gd name="connsiteX0" fmla="*/ 3083 w 15240"/>
              <a:gd name="connsiteY0" fmla="*/ 1948 h 10678"/>
              <a:gd name="connsiteX1" fmla="*/ 5258 w 15240"/>
              <a:gd name="connsiteY1" fmla="*/ 1396 h 10678"/>
              <a:gd name="connsiteX2" fmla="*/ 5376 w 15240"/>
              <a:gd name="connsiteY2" fmla="*/ 1102 h 10678"/>
              <a:gd name="connsiteX3" fmla="*/ 5711 w 15240"/>
              <a:gd name="connsiteY3" fmla="*/ 992 h 10678"/>
              <a:gd name="connsiteX4" fmla="*/ 6344 w 15240"/>
              <a:gd name="connsiteY4" fmla="*/ 1083 h 10678"/>
              <a:gd name="connsiteX5" fmla="*/ 6878 w 15240"/>
              <a:gd name="connsiteY5" fmla="*/ 678 h 10678"/>
              <a:gd name="connsiteX6" fmla="*/ 7172 w 15240"/>
              <a:gd name="connsiteY6" fmla="*/ 35 h 10678"/>
              <a:gd name="connsiteX7" fmla="*/ 15240 w 15240"/>
              <a:gd name="connsiteY7" fmla="*/ 139 h 10678"/>
              <a:gd name="connsiteX8" fmla="*/ 14747 w 15240"/>
              <a:gd name="connsiteY8" fmla="*/ 462 h 10678"/>
              <a:gd name="connsiteX9" fmla="*/ 14231 w 15240"/>
              <a:gd name="connsiteY9" fmla="*/ 765 h 10678"/>
              <a:gd name="connsiteX10" fmla="*/ 15016 w 15240"/>
              <a:gd name="connsiteY10" fmla="*/ 2958 h 10678"/>
              <a:gd name="connsiteX11" fmla="*/ 14231 w 15240"/>
              <a:gd name="connsiteY11" fmla="*/ 4107 h 10678"/>
              <a:gd name="connsiteX12" fmla="*/ 14007 w 15240"/>
              <a:gd name="connsiteY12" fmla="*/ 4211 h 10678"/>
              <a:gd name="connsiteX13" fmla="*/ 13223 w 15240"/>
              <a:gd name="connsiteY13" fmla="*/ 5255 h 10678"/>
              <a:gd name="connsiteX14" fmla="*/ 11542 w 15240"/>
              <a:gd name="connsiteY14" fmla="*/ 5464 h 10678"/>
              <a:gd name="connsiteX15" fmla="*/ 10000 w 15240"/>
              <a:gd name="connsiteY15" fmla="*/ 6405 h 10678"/>
              <a:gd name="connsiteX16" fmla="*/ 8933 w 15240"/>
              <a:gd name="connsiteY16" fmla="*/ 7695 h 10678"/>
              <a:gd name="connsiteX17" fmla="*/ 8419 w 15240"/>
              <a:gd name="connsiteY17" fmla="*/ 9407 h 10678"/>
              <a:gd name="connsiteX18" fmla="*/ 9269 w 15240"/>
              <a:gd name="connsiteY18" fmla="*/ 10346 h 10678"/>
              <a:gd name="connsiteX19" fmla="*/ 8597 w 15240"/>
              <a:gd name="connsiteY19" fmla="*/ 10217 h 10678"/>
              <a:gd name="connsiteX20" fmla="*/ 7827 w 15240"/>
              <a:gd name="connsiteY20" fmla="*/ 9278 h 10678"/>
              <a:gd name="connsiteX21" fmla="*/ 3083 w 15240"/>
              <a:gd name="connsiteY21" fmla="*/ 9665 h 10678"/>
              <a:gd name="connsiteX22" fmla="*/ 1522 w 15240"/>
              <a:gd name="connsiteY22" fmla="*/ 10180 h 10678"/>
              <a:gd name="connsiteX23" fmla="*/ 870 w 15240"/>
              <a:gd name="connsiteY23" fmla="*/ 10678 h 10678"/>
              <a:gd name="connsiteX24" fmla="*/ 0 w 15240"/>
              <a:gd name="connsiteY24" fmla="*/ 10678 h 10678"/>
              <a:gd name="connsiteX25" fmla="*/ 0 w 15240"/>
              <a:gd name="connsiteY25" fmla="*/ 8394 h 10678"/>
              <a:gd name="connsiteX26" fmla="*/ 752 w 15240"/>
              <a:gd name="connsiteY26" fmla="*/ 8007 h 10678"/>
              <a:gd name="connsiteX27" fmla="*/ 1384 w 15240"/>
              <a:gd name="connsiteY27" fmla="*/ 7381 h 10678"/>
              <a:gd name="connsiteX28" fmla="*/ 1166 w 15240"/>
              <a:gd name="connsiteY28" fmla="*/ 7344 h 10678"/>
              <a:gd name="connsiteX29" fmla="*/ 909 w 15240"/>
              <a:gd name="connsiteY29" fmla="*/ 7124 h 10678"/>
              <a:gd name="connsiteX30" fmla="*/ 474 w 15240"/>
              <a:gd name="connsiteY30" fmla="*/ 6276 h 10678"/>
              <a:gd name="connsiteX31" fmla="*/ 890 w 15240"/>
              <a:gd name="connsiteY31" fmla="*/ 6276 h 10678"/>
              <a:gd name="connsiteX32" fmla="*/ 1245 w 15240"/>
              <a:gd name="connsiteY32" fmla="*/ 4969 h 10678"/>
              <a:gd name="connsiteX33" fmla="*/ 2114 w 15240"/>
              <a:gd name="connsiteY33" fmla="*/ 4932 h 10678"/>
              <a:gd name="connsiteX34" fmla="*/ 2313 w 15240"/>
              <a:gd name="connsiteY34" fmla="*/ 4490 h 10678"/>
              <a:gd name="connsiteX35" fmla="*/ 1957 w 15240"/>
              <a:gd name="connsiteY35" fmla="*/ 4066 h 10678"/>
              <a:gd name="connsiteX36" fmla="*/ 2886 w 15240"/>
              <a:gd name="connsiteY36" fmla="*/ 2317 h 10678"/>
              <a:gd name="connsiteX37" fmla="*/ 3182 w 15240"/>
              <a:gd name="connsiteY37" fmla="*/ 2225 h 10678"/>
              <a:gd name="connsiteX38" fmla="*/ 3083 w 15240"/>
              <a:gd name="connsiteY38" fmla="*/ 1948 h 10678"/>
              <a:gd name="connsiteX0" fmla="*/ 3083 w 15240"/>
              <a:gd name="connsiteY0" fmla="*/ 2019 h 10749"/>
              <a:gd name="connsiteX1" fmla="*/ 5258 w 15240"/>
              <a:gd name="connsiteY1" fmla="*/ 1467 h 10749"/>
              <a:gd name="connsiteX2" fmla="*/ 5376 w 15240"/>
              <a:gd name="connsiteY2" fmla="*/ 1173 h 10749"/>
              <a:gd name="connsiteX3" fmla="*/ 5711 w 15240"/>
              <a:gd name="connsiteY3" fmla="*/ 1063 h 10749"/>
              <a:gd name="connsiteX4" fmla="*/ 6344 w 15240"/>
              <a:gd name="connsiteY4" fmla="*/ 1154 h 10749"/>
              <a:gd name="connsiteX5" fmla="*/ 6878 w 15240"/>
              <a:gd name="connsiteY5" fmla="*/ 749 h 10749"/>
              <a:gd name="connsiteX6" fmla="*/ 7172 w 15240"/>
              <a:gd name="connsiteY6" fmla="*/ 106 h 10749"/>
              <a:gd name="connsiteX7" fmla="*/ 11569 w 15240"/>
              <a:gd name="connsiteY7" fmla="*/ 113 h 10749"/>
              <a:gd name="connsiteX8" fmla="*/ 15240 w 15240"/>
              <a:gd name="connsiteY8" fmla="*/ 210 h 10749"/>
              <a:gd name="connsiteX9" fmla="*/ 14747 w 15240"/>
              <a:gd name="connsiteY9" fmla="*/ 533 h 10749"/>
              <a:gd name="connsiteX10" fmla="*/ 14231 w 15240"/>
              <a:gd name="connsiteY10" fmla="*/ 836 h 10749"/>
              <a:gd name="connsiteX11" fmla="*/ 15016 w 15240"/>
              <a:gd name="connsiteY11" fmla="*/ 3029 h 10749"/>
              <a:gd name="connsiteX12" fmla="*/ 14231 w 15240"/>
              <a:gd name="connsiteY12" fmla="*/ 4178 h 10749"/>
              <a:gd name="connsiteX13" fmla="*/ 14007 w 15240"/>
              <a:gd name="connsiteY13" fmla="*/ 4282 h 10749"/>
              <a:gd name="connsiteX14" fmla="*/ 13223 w 15240"/>
              <a:gd name="connsiteY14" fmla="*/ 5326 h 10749"/>
              <a:gd name="connsiteX15" fmla="*/ 11542 w 15240"/>
              <a:gd name="connsiteY15" fmla="*/ 5535 h 10749"/>
              <a:gd name="connsiteX16" fmla="*/ 10000 w 15240"/>
              <a:gd name="connsiteY16" fmla="*/ 6476 h 10749"/>
              <a:gd name="connsiteX17" fmla="*/ 8933 w 15240"/>
              <a:gd name="connsiteY17" fmla="*/ 7766 h 10749"/>
              <a:gd name="connsiteX18" fmla="*/ 8419 w 15240"/>
              <a:gd name="connsiteY18" fmla="*/ 9478 h 10749"/>
              <a:gd name="connsiteX19" fmla="*/ 9269 w 15240"/>
              <a:gd name="connsiteY19" fmla="*/ 10417 h 10749"/>
              <a:gd name="connsiteX20" fmla="*/ 8597 w 15240"/>
              <a:gd name="connsiteY20" fmla="*/ 10288 h 10749"/>
              <a:gd name="connsiteX21" fmla="*/ 7827 w 15240"/>
              <a:gd name="connsiteY21" fmla="*/ 9349 h 10749"/>
              <a:gd name="connsiteX22" fmla="*/ 3083 w 15240"/>
              <a:gd name="connsiteY22" fmla="*/ 9736 h 10749"/>
              <a:gd name="connsiteX23" fmla="*/ 1522 w 15240"/>
              <a:gd name="connsiteY23" fmla="*/ 10251 h 10749"/>
              <a:gd name="connsiteX24" fmla="*/ 870 w 15240"/>
              <a:gd name="connsiteY24" fmla="*/ 10749 h 10749"/>
              <a:gd name="connsiteX25" fmla="*/ 0 w 15240"/>
              <a:gd name="connsiteY25" fmla="*/ 10749 h 10749"/>
              <a:gd name="connsiteX26" fmla="*/ 0 w 15240"/>
              <a:gd name="connsiteY26" fmla="*/ 8465 h 10749"/>
              <a:gd name="connsiteX27" fmla="*/ 752 w 15240"/>
              <a:gd name="connsiteY27" fmla="*/ 8078 h 10749"/>
              <a:gd name="connsiteX28" fmla="*/ 1384 w 15240"/>
              <a:gd name="connsiteY28" fmla="*/ 7452 h 10749"/>
              <a:gd name="connsiteX29" fmla="*/ 1166 w 15240"/>
              <a:gd name="connsiteY29" fmla="*/ 7415 h 10749"/>
              <a:gd name="connsiteX30" fmla="*/ 909 w 15240"/>
              <a:gd name="connsiteY30" fmla="*/ 7195 h 10749"/>
              <a:gd name="connsiteX31" fmla="*/ 474 w 15240"/>
              <a:gd name="connsiteY31" fmla="*/ 6347 h 10749"/>
              <a:gd name="connsiteX32" fmla="*/ 890 w 15240"/>
              <a:gd name="connsiteY32" fmla="*/ 6347 h 10749"/>
              <a:gd name="connsiteX33" fmla="*/ 1245 w 15240"/>
              <a:gd name="connsiteY33" fmla="*/ 5040 h 10749"/>
              <a:gd name="connsiteX34" fmla="*/ 2114 w 15240"/>
              <a:gd name="connsiteY34" fmla="*/ 5003 h 10749"/>
              <a:gd name="connsiteX35" fmla="*/ 2313 w 15240"/>
              <a:gd name="connsiteY35" fmla="*/ 4561 h 10749"/>
              <a:gd name="connsiteX36" fmla="*/ 1957 w 15240"/>
              <a:gd name="connsiteY36" fmla="*/ 4137 h 10749"/>
              <a:gd name="connsiteX37" fmla="*/ 2886 w 15240"/>
              <a:gd name="connsiteY37" fmla="*/ 2388 h 10749"/>
              <a:gd name="connsiteX38" fmla="*/ 3182 w 15240"/>
              <a:gd name="connsiteY38" fmla="*/ 2296 h 10749"/>
              <a:gd name="connsiteX39" fmla="*/ 3083 w 15240"/>
              <a:gd name="connsiteY39" fmla="*/ 2019 h 10749"/>
              <a:gd name="connsiteX0" fmla="*/ 3083 w 15240"/>
              <a:gd name="connsiteY0" fmla="*/ 3288 h 12018"/>
              <a:gd name="connsiteX1" fmla="*/ 5258 w 15240"/>
              <a:gd name="connsiteY1" fmla="*/ 2736 h 12018"/>
              <a:gd name="connsiteX2" fmla="*/ 5376 w 15240"/>
              <a:gd name="connsiteY2" fmla="*/ 2442 h 12018"/>
              <a:gd name="connsiteX3" fmla="*/ 5711 w 15240"/>
              <a:gd name="connsiteY3" fmla="*/ 2332 h 12018"/>
              <a:gd name="connsiteX4" fmla="*/ 6344 w 15240"/>
              <a:gd name="connsiteY4" fmla="*/ 2423 h 12018"/>
              <a:gd name="connsiteX5" fmla="*/ 6878 w 15240"/>
              <a:gd name="connsiteY5" fmla="*/ 2018 h 12018"/>
              <a:gd name="connsiteX6" fmla="*/ 7172 w 15240"/>
              <a:gd name="connsiteY6" fmla="*/ 1375 h 12018"/>
              <a:gd name="connsiteX7" fmla="*/ 8852 w 15240"/>
              <a:gd name="connsiteY7" fmla="*/ 17 h 12018"/>
              <a:gd name="connsiteX8" fmla="*/ 15240 w 15240"/>
              <a:gd name="connsiteY8" fmla="*/ 1479 h 12018"/>
              <a:gd name="connsiteX9" fmla="*/ 14747 w 15240"/>
              <a:gd name="connsiteY9" fmla="*/ 1802 h 12018"/>
              <a:gd name="connsiteX10" fmla="*/ 14231 w 15240"/>
              <a:gd name="connsiteY10" fmla="*/ 2105 h 12018"/>
              <a:gd name="connsiteX11" fmla="*/ 15016 w 15240"/>
              <a:gd name="connsiteY11" fmla="*/ 4298 h 12018"/>
              <a:gd name="connsiteX12" fmla="*/ 14231 w 15240"/>
              <a:gd name="connsiteY12" fmla="*/ 5447 h 12018"/>
              <a:gd name="connsiteX13" fmla="*/ 14007 w 15240"/>
              <a:gd name="connsiteY13" fmla="*/ 5551 h 12018"/>
              <a:gd name="connsiteX14" fmla="*/ 13223 w 15240"/>
              <a:gd name="connsiteY14" fmla="*/ 6595 h 12018"/>
              <a:gd name="connsiteX15" fmla="*/ 11542 w 15240"/>
              <a:gd name="connsiteY15" fmla="*/ 6804 h 12018"/>
              <a:gd name="connsiteX16" fmla="*/ 10000 w 15240"/>
              <a:gd name="connsiteY16" fmla="*/ 7745 h 12018"/>
              <a:gd name="connsiteX17" fmla="*/ 8933 w 15240"/>
              <a:gd name="connsiteY17" fmla="*/ 9035 h 12018"/>
              <a:gd name="connsiteX18" fmla="*/ 8419 w 15240"/>
              <a:gd name="connsiteY18" fmla="*/ 10747 h 12018"/>
              <a:gd name="connsiteX19" fmla="*/ 9269 w 15240"/>
              <a:gd name="connsiteY19" fmla="*/ 11686 h 12018"/>
              <a:gd name="connsiteX20" fmla="*/ 8597 w 15240"/>
              <a:gd name="connsiteY20" fmla="*/ 11557 h 12018"/>
              <a:gd name="connsiteX21" fmla="*/ 7827 w 15240"/>
              <a:gd name="connsiteY21" fmla="*/ 10618 h 12018"/>
              <a:gd name="connsiteX22" fmla="*/ 3083 w 15240"/>
              <a:gd name="connsiteY22" fmla="*/ 11005 h 12018"/>
              <a:gd name="connsiteX23" fmla="*/ 1522 w 15240"/>
              <a:gd name="connsiteY23" fmla="*/ 11520 h 12018"/>
              <a:gd name="connsiteX24" fmla="*/ 870 w 15240"/>
              <a:gd name="connsiteY24" fmla="*/ 12018 h 12018"/>
              <a:gd name="connsiteX25" fmla="*/ 0 w 15240"/>
              <a:gd name="connsiteY25" fmla="*/ 12018 h 12018"/>
              <a:gd name="connsiteX26" fmla="*/ 0 w 15240"/>
              <a:gd name="connsiteY26" fmla="*/ 9734 h 12018"/>
              <a:gd name="connsiteX27" fmla="*/ 752 w 15240"/>
              <a:gd name="connsiteY27" fmla="*/ 9347 h 12018"/>
              <a:gd name="connsiteX28" fmla="*/ 1384 w 15240"/>
              <a:gd name="connsiteY28" fmla="*/ 8721 h 12018"/>
              <a:gd name="connsiteX29" fmla="*/ 1166 w 15240"/>
              <a:gd name="connsiteY29" fmla="*/ 8684 h 12018"/>
              <a:gd name="connsiteX30" fmla="*/ 909 w 15240"/>
              <a:gd name="connsiteY30" fmla="*/ 8464 h 12018"/>
              <a:gd name="connsiteX31" fmla="*/ 474 w 15240"/>
              <a:gd name="connsiteY31" fmla="*/ 7616 h 12018"/>
              <a:gd name="connsiteX32" fmla="*/ 890 w 15240"/>
              <a:gd name="connsiteY32" fmla="*/ 7616 h 12018"/>
              <a:gd name="connsiteX33" fmla="*/ 1245 w 15240"/>
              <a:gd name="connsiteY33" fmla="*/ 6309 h 12018"/>
              <a:gd name="connsiteX34" fmla="*/ 2114 w 15240"/>
              <a:gd name="connsiteY34" fmla="*/ 6272 h 12018"/>
              <a:gd name="connsiteX35" fmla="*/ 2313 w 15240"/>
              <a:gd name="connsiteY35" fmla="*/ 5830 h 12018"/>
              <a:gd name="connsiteX36" fmla="*/ 1957 w 15240"/>
              <a:gd name="connsiteY36" fmla="*/ 5406 h 12018"/>
              <a:gd name="connsiteX37" fmla="*/ 2886 w 15240"/>
              <a:gd name="connsiteY37" fmla="*/ 3657 h 12018"/>
              <a:gd name="connsiteX38" fmla="*/ 3182 w 15240"/>
              <a:gd name="connsiteY38" fmla="*/ 3565 h 12018"/>
              <a:gd name="connsiteX39" fmla="*/ 3083 w 15240"/>
              <a:gd name="connsiteY39" fmla="*/ 3288 h 12018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391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391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391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495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5240 w 15240"/>
              <a:gd name="connsiteY8" fmla="*/ 242 h 10781"/>
              <a:gd name="connsiteX9" fmla="*/ 14747 w 15240"/>
              <a:gd name="connsiteY9" fmla="*/ 565 h 10781"/>
              <a:gd name="connsiteX10" fmla="*/ 14231 w 15240"/>
              <a:gd name="connsiteY10" fmla="*/ 868 h 10781"/>
              <a:gd name="connsiteX11" fmla="*/ 15016 w 15240"/>
              <a:gd name="connsiteY11" fmla="*/ 3061 h 10781"/>
              <a:gd name="connsiteX12" fmla="*/ 14231 w 15240"/>
              <a:gd name="connsiteY12" fmla="*/ 4210 h 10781"/>
              <a:gd name="connsiteX13" fmla="*/ 14007 w 15240"/>
              <a:gd name="connsiteY13" fmla="*/ 4314 h 10781"/>
              <a:gd name="connsiteX14" fmla="*/ 13223 w 15240"/>
              <a:gd name="connsiteY14" fmla="*/ 5358 h 10781"/>
              <a:gd name="connsiteX15" fmla="*/ 11542 w 15240"/>
              <a:gd name="connsiteY15" fmla="*/ 5567 h 10781"/>
              <a:gd name="connsiteX16" fmla="*/ 10000 w 15240"/>
              <a:gd name="connsiteY16" fmla="*/ 6508 h 10781"/>
              <a:gd name="connsiteX17" fmla="*/ 8933 w 15240"/>
              <a:gd name="connsiteY17" fmla="*/ 7798 h 10781"/>
              <a:gd name="connsiteX18" fmla="*/ 8419 w 15240"/>
              <a:gd name="connsiteY18" fmla="*/ 9510 h 10781"/>
              <a:gd name="connsiteX19" fmla="*/ 9269 w 15240"/>
              <a:gd name="connsiteY19" fmla="*/ 10449 h 10781"/>
              <a:gd name="connsiteX20" fmla="*/ 8597 w 15240"/>
              <a:gd name="connsiteY20" fmla="*/ 10320 h 10781"/>
              <a:gd name="connsiteX21" fmla="*/ 7827 w 15240"/>
              <a:gd name="connsiteY21" fmla="*/ 9381 h 10781"/>
              <a:gd name="connsiteX22" fmla="*/ 3083 w 15240"/>
              <a:gd name="connsiteY22" fmla="*/ 9768 h 10781"/>
              <a:gd name="connsiteX23" fmla="*/ 1522 w 15240"/>
              <a:gd name="connsiteY23" fmla="*/ 10283 h 10781"/>
              <a:gd name="connsiteX24" fmla="*/ 870 w 15240"/>
              <a:gd name="connsiteY24" fmla="*/ 10781 h 10781"/>
              <a:gd name="connsiteX25" fmla="*/ 0 w 15240"/>
              <a:gd name="connsiteY25" fmla="*/ 10781 h 10781"/>
              <a:gd name="connsiteX26" fmla="*/ 0 w 15240"/>
              <a:gd name="connsiteY26" fmla="*/ 8497 h 10781"/>
              <a:gd name="connsiteX27" fmla="*/ 752 w 15240"/>
              <a:gd name="connsiteY27" fmla="*/ 8110 h 10781"/>
              <a:gd name="connsiteX28" fmla="*/ 1384 w 15240"/>
              <a:gd name="connsiteY28" fmla="*/ 7484 h 10781"/>
              <a:gd name="connsiteX29" fmla="*/ 1166 w 15240"/>
              <a:gd name="connsiteY29" fmla="*/ 7447 h 10781"/>
              <a:gd name="connsiteX30" fmla="*/ 909 w 15240"/>
              <a:gd name="connsiteY30" fmla="*/ 7227 h 10781"/>
              <a:gd name="connsiteX31" fmla="*/ 474 w 15240"/>
              <a:gd name="connsiteY31" fmla="*/ 6379 h 10781"/>
              <a:gd name="connsiteX32" fmla="*/ 890 w 15240"/>
              <a:gd name="connsiteY32" fmla="*/ 6379 h 10781"/>
              <a:gd name="connsiteX33" fmla="*/ 1245 w 15240"/>
              <a:gd name="connsiteY33" fmla="*/ 5072 h 10781"/>
              <a:gd name="connsiteX34" fmla="*/ 2114 w 15240"/>
              <a:gd name="connsiteY34" fmla="*/ 5035 h 10781"/>
              <a:gd name="connsiteX35" fmla="*/ 2313 w 15240"/>
              <a:gd name="connsiteY35" fmla="*/ 4593 h 10781"/>
              <a:gd name="connsiteX36" fmla="*/ 1957 w 15240"/>
              <a:gd name="connsiteY36" fmla="*/ 4169 h 10781"/>
              <a:gd name="connsiteX37" fmla="*/ 2886 w 15240"/>
              <a:gd name="connsiteY37" fmla="*/ 2420 h 10781"/>
              <a:gd name="connsiteX38" fmla="*/ 3182 w 15240"/>
              <a:gd name="connsiteY38" fmla="*/ 2328 h 10781"/>
              <a:gd name="connsiteX39" fmla="*/ 3083 w 15240"/>
              <a:gd name="connsiteY39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347 w 15240"/>
              <a:gd name="connsiteY8" fmla="*/ 101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347 w 15240"/>
              <a:gd name="connsiteY8" fmla="*/ 101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197 w 15240"/>
              <a:gd name="connsiteY8" fmla="*/ 346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197 w 15240"/>
              <a:gd name="connsiteY8" fmla="*/ 346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679 h 11409"/>
              <a:gd name="connsiteX1" fmla="*/ 5258 w 15240"/>
              <a:gd name="connsiteY1" fmla="*/ 2127 h 11409"/>
              <a:gd name="connsiteX2" fmla="*/ 5376 w 15240"/>
              <a:gd name="connsiteY2" fmla="*/ 1833 h 11409"/>
              <a:gd name="connsiteX3" fmla="*/ 5711 w 15240"/>
              <a:gd name="connsiteY3" fmla="*/ 1723 h 11409"/>
              <a:gd name="connsiteX4" fmla="*/ 6344 w 15240"/>
              <a:gd name="connsiteY4" fmla="*/ 1814 h 11409"/>
              <a:gd name="connsiteX5" fmla="*/ 6878 w 15240"/>
              <a:gd name="connsiteY5" fmla="*/ 1409 h 11409"/>
              <a:gd name="connsiteX6" fmla="*/ 7172 w 15240"/>
              <a:gd name="connsiteY6" fmla="*/ 870 h 11409"/>
              <a:gd name="connsiteX7" fmla="*/ 7844 w 15240"/>
              <a:gd name="connsiteY7" fmla="*/ 661 h 11409"/>
              <a:gd name="connsiteX8" fmla="*/ 9973 w 15240"/>
              <a:gd name="connsiteY8" fmla="*/ 35 h 11409"/>
              <a:gd name="connsiteX9" fmla="*/ 15240 w 15240"/>
              <a:gd name="connsiteY9" fmla="*/ 870 h 11409"/>
              <a:gd name="connsiteX10" fmla="*/ 14747 w 15240"/>
              <a:gd name="connsiteY10" fmla="*/ 1193 h 11409"/>
              <a:gd name="connsiteX11" fmla="*/ 14231 w 15240"/>
              <a:gd name="connsiteY11" fmla="*/ 1496 h 11409"/>
              <a:gd name="connsiteX12" fmla="*/ 15016 w 15240"/>
              <a:gd name="connsiteY12" fmla="*/ 3689 h 11409"/>
              <a:gd name="connsiteX13" fmla="*/ 14231 w 15240"/>
              <a:gd name="connsiteY13" fmla="*/ 4838 h 11409"/>
              <a:gd name="connsiteX14" fmla="*/ 14007 w 15240"/>
              <a:gd name="connsiteY14" fmla="*/ 4942 h 11409"/>
              <a:gd name="connsiteX15" fmla="*/ 13223 w 15240"/>
              <a:gd name="connsiteY15" fmla="*/ 5986 h 11409"/>
              <a:gd name="connsiteX16" fmla="*/ 11542 w 15240"/>
              <a:gd name="connsiteY16" fmla="*/ 6195 h 11409"/>
              <a:gd name="connsiteX17" fmla="*/ 10000 w 15240"/>
              <a:gd name="connsiteY17" fmla="*/ 7136 h 11409"/>
              <a:gd name="connsiteX18" fmla="*/ 8933 w 15240"/>
              <a:gd name="connsiteY18" fmla="*/ 8426 h 11409"/>
              <a:gd name="connsiteX19" fmla="*/ 8419 w 15240"/>
              <a:gd name="connsiteY19" fmla="*/ 10138 h 11409"/>
              <a:gd name="connsiteX20" fmla="*/ 9269 w 15240"/>
              <a:gd name="connsiteY20" fmla="*/ 11077 h 11409"/>
              <a:gd name="connsiteX21" fmla="*/ 8597 w 15240"/>
              <a:gd name="connsiteY21" fmla="*/ 10948 h 11409"/>
              <a:gd name="connsiteX22" fmla="*/ 7827 w 15240"/>
              <a:gd name="connsiteY22" fmla="*/ 10009 h 11409"/>
              <a:gd name="connsiteX23" fmla="*/ 3083 w 15240"/>
              <a:gd name="connsiteY23" fmla="*/ 10396 h 11409"/>
              <a:gd name="connsiteX24" fmla="*/ 1522 w 15240"/>
              <a:gd name="connsiteY24" fmla="*/ 10911 h 11409"/>
              <a:gd name="connsiteX25" fmla="*/ 870 w 15240"/>
              <a:gd name="connsiteY25" fmla="*/ 11409 h 11409"/>
              <a:gd name="connsiteX26" fmla="*/ 0 w 15240"/>
              <a:gd name="connsiteY26" fmla="*/ 11409 h 11409"/>
              <a:gd name="connsiteX27" fmla="*/ 0 w 15240"/>
              <a:gd name="connsiteY27" fmla="*/ 9125 h 11409"/>
              <a:gd name="connsiteX28" fmla="*/ 752 w 15240"/>
              <a:gd name="connsiteY28" fmla="*/ 8738 h 11409"/>
              <a:gd name="connsiteX29" fmla="*/ 1384 w 15240"/>
              <a:gd name="connsiteY29" fmla="*/ 8112 h 11409"/>
              <a:gd name="connsiteX30" fmla="*/ 1166 w 15240"/>
              <a:gd name="connsiteY30" fmla="*/ 8075 h 11409"/>
              <a:gd name="connsiteX31" fmla="*/ 909 w 15240"/>
              <a:gd name="connsiteY31" fmla="*/ 7855 h 11409"/>
              <a:gd name="connsiteX32" fmla="*/ 474 w 15240"/>
              <a:gd name="connsiteY32" fmla="*/ 7007 h 11409"/>
              <a:gd name="connsiteX33" fmla="*/ 890 w 15240"/>
              <a:gd name="connsiteY33" fmla="*/ 7007 h 11409"/>
              <a:gd name="connsiteX34" fmla="*/ 1245 w 15240"/>
              <a:gd name="connsiteY34" fmla="*/ 5700 h 11409"/>
              <a:gd name="connsiteX35" fmla="*/ 2114 w 15240"/>
              <a:gd name="connsiteY35" fmla="*/ 5663 h 11409"/>
              <a:gd name="connsiteX36" fmla="*/ 2313 w 15240"/>
              <a:gd name="connsiteY36" fmla="*/ 5221 h 11409"/>
              <a:gd name="connsiteX37" fmla="*/ 1957 w 15240"/>
              <a:gd name="connsiteY37" fmla="*/ 4797 h 11409"/>
              <a:gd name="connsiteX38" fmla="*/ 2886 w 15240"/>
              <a:gd name="connsiteY38" fmla="*/ 3048 h 11409"/>
              <a:gd name="connsiteX39" fmla="*/ 3182 w 15240"/>
              <a:gd name="connsiteY39" fmla="*/ 2956 h 11409"/>
              <a:gd name="connsiteX40" fmla="*/ 3083 w 15240"/>
              <a:gd name="connsiteY40" fmla="*/ 2679 h 11409"/>
              <a:gd name="connsiteX0" fmla="*/ 3083 w 15240"/>
              <a:gd name="connsiteY0" fmla="*/ 2679 h 11409"/>
              <a:gd name="connsiteX1" fmla="*/ 5258 w 15240"/>
              <a:gd name="connsiteY1" fmla="*/ 2127 h 11409"/>
              <a:gd name="connsiteX2" fmla="*/ 5376 w 15240"/>
              <a:gd name="connsiteY2" fmla="*/ 1833 h 11409"/>
              <a:gd name="connsiteX3" fmla="*/ 5711 w 15240"/>
              <a:gd name="connsiteY3" fmla="*/ 1723 h 11409"/>
              <a:gd name="connsiteX4" fmla="*/ 6344 w 15240"/>
              <a:gd name="connsiteY4" fmla="*/ 1814 h 11409"/>
              <a:gd name="connsiteX5" fmla="*/ 6878 w 15240"/>
              <a:gd name="connsiteY5" fmla="*/ 1409 h 11409"/>
              <a:gd name="connsiteX6" fmla="*/ 7172 w 15240"/>
              <a:gd name="connsiteY6" fmla="*/ 870 h 11409"/>
              <a:gd name="connsiteX7" fmla="*/ 7844 w 15240"/>
              <a:gd name="connsiteY7" fmla="*/ 661 h 11409"/>
              <a:gd name="connsiteX8" fmla="*/ 9973 w 15240"/>
              <a:gd name="connsiteY8" fmla="*/ 35 h 11409"/>
              <a:gd name="connsiteX9" fmla="*/ 15240 w 15240"/>
              <a:gd name="connsiteY9" fmla="*/ 870 h 11409"/>
              <a:gd name="connsiteX10" fmla="*/ 14747 w 15240"/>
              <a:gd name="connsiteY10" fmla="*/ 1193 h 11409"/>
              <a:gd name="connsiteX11" fmla="*/ 14231 w 15240"/>
              <a:gd name="connsiteY11" fmla="*/ 1496 h 11409"/>
              <a:gd name="connsiteX12" fmla="*/ 15016 w 15240"/>
              <a:gd name="connsiteY12" fmla="*/ 3689 h 11409"/>
              <a:gd name="connsiteX13" fmla="*/ 14231 w 15240"/>
              <a:gd name="connsiteY13" fmla="*/ 4838 h 11409"/>
              <a:gd name="connsiteX14" fmla="*/ 14007 w 15240"/>
              <a:gd name="connsiteY14" fmla="*/ 4942 h 11409"/>
              <a:gd name="connsiteX15" fmla="*/ 13223 w 15240"/>
              <a:gd name="connsiteY15" fmla="*/ 5986 h 11409"/>
              <a:gd name="connsiteX16" fmla="*/ 11542 w 15240"/>
              <a:gd name="connsiteY16" fmla="*/ 6195 h 11409"/>
              <a:gd name="connsiteX17" fmla="*/ 10000 w 15240"/>
              <a:gd name="connsiteY17" fmla="*/ 7136 h 11409"/>
              <a:gd name="connsiteX18" fmla="*/ 8933 w 15240"/>
              <a:gd name="connsiteY18" fmla="*/ 8426 h 11409"/>
              <a:gd name="connsiteX19" fmla="*/ 8419 w 15240"/>
              <a:gd name="connsiteY19" fmla="*/ 10138 h 11409"/>
              <a:gd name="connsiteX20" fmla="*/ 9269 w 15240"/>
              <a:gd name="connsiteY20" fmla="*/ 11077 h 11409"/>
              <a:gd name="connsiteX21" fmla="*/ 8597 w 15240"/>
              <a:gd name="connsiteY21" fmla="*/ 10948 h 11409"/>
              <a:gd name="connsiteX22" fmla="*/ 7827 w 15240"/>
              <a:gd name="connsiteY22" fmla="*/ 10009 h 11409"/>
              <a:gd name="connsiteX23" fmla="*/ 3083 w 15240"/>
              <a:gd name="connsiteY23" fmla="*/ 10396 h 11409"/>
              <a:gd name="connsiteX24" fmla="*/ 1522 w 15240"/>
              <a:gd name="connsiteY24" fmla="*/ 10911 h 11409"/>
              <a:gd name="connsiteX25" fmla="*/ 870 w 15240"/>
              <a:gd name="connsiteY25" fmla="*/ 11409 h 11409"/>
              <a:gd name="connsiteX26" fmla="*/ 0 w 15240"/>
              <a:gd name="connsiteY26" fmla="*/ 11409 h 11409"/>
              <a:gd name="connsiteX27" fmla="*/ 0 w 15240"/>
              <a:gd name="connsiteY27" fmla="*/ 9125 h 11409"/>
              <a:gd name="connsiteX28" fmla="*/ 752 w 15240"/>
              <a:gd name="connsiteY28" fmla="*/ 8738 h 11409"/>
              <a:gd name="connsiteX29" fmla="*/ 1384 w 15240"/>
              <a:gd name="connsiteY29" fmla="*/ 8112 h 11409"/>
              <a:gd name="connsiteX30" fmla="*/ 1166 w 15240"/>
              <a:gd name="connsiteY30" fmla="*/ 8075 h 11409"/>
              <a:gd name="connsiteX31" fmla="*/ 909 w 15240"/>
              <a:gd name="connsiteY31" fmla="*/ 7855 h 11409"/>
              <a:gd name="connsiteX32" fmla="*/ 474 w 15240"/>
              <a:gd name="connsiteY32" fmla="*/ 7007 h 11409"/>
              <a:gd name="connsiteX33" fmla="*/ 890 w 15240"/>
              <a:gd name="connsiteY33" fmla="*/ 7007 h 11409"/>
              <a:gd name="connsiteX34" fmla="*/ 1245 w 15240"/>
              <a:gd name="connsiteY34" fmla="*/ 5700 h 11409"/>
              <a:gd name="connsiteX35" fmla="*/ 2114 w 15240"/>
              <a:gd name="connsiteY35" fmla="*/ 5663 h 11409"/>
              <a:gd name="connsiteX36" fmla="*/ 2313 w 15240"/>
              <a:gd name="connsiteY36" fmla="*/ 5221 h 11409"/>
              <a:gd name="connsiteX37" fmla="*/ 1957 w 15240"/>
              <a:gd name="connsiteY37" fmla="*/ 4797 h 11409"/>
              <a:gd name="connsiteX38" fmla="*/ 2886 w 15240"/>
              <a:gd name="connsiteY38" fmla="*/ 3048 h 11409"/>
              <a:gd name="connsiteX39" fmla="*/ 3182 w 15240"/>
              <a:gd name="connsiteY39" fmla="*/ 2956 h 11409"/>
              <a:gd name="connsiteX40" fmla="*/ 3083 w 15240"/>
              <a:gd name="connsiteY40" fmla="*/ 2679 h 11409"/>
              <a:gd name="connsiteX0" fmla="*/ 3083 w 15240"/>
              <a:gd name="connsiteY0" fmla="*/ 2670 h 11400"/>
              <a:gd name="connsiteX1" fmla="*/ 5258 w 15240"/>
              <a:gd name="connsiteY1" fmla="*/ 2118 h 11400"/>
              <a:gd name="connsiteX2" fmla="*/ 5376 w 15240"/>
              <a:gd name="connsiteY2" fmla="*/ 1824 h 11400"/>
              <a:gd name="connsiteX3" fmla="*/ 5711 w 15240"/>
              <a:gd name="connsiteY3" fmla="*/ 1714 h 11400"/>
              <a:gd name="connsiteX4" fmla="*/ 6344 w 15240"/>
              <a:gd name="connsiteY4" fmla="*/ 1805 h 11400"/>
              <a:gd name="connsiteX5" fmla="*/ 6878 w 15240"/>
              <a:gd name="connsiteY5" fmla="*/ 1400 h 11400"/>
              <a:gd name="connsiteX6" fmla="*/ 7172 w 15240"/>
              <a:gd name="connsiteY6" fmla="*/ 861 h 11400"/>
              <a:gd name="connsiteX7" fmla="*/ 7844 w 15240"/>
              <a:gd name="connsiteY7" fmla="*/ 652 h 11400"/>
              <a:gd name="connsiteX8" fmla="*/ 9973 w 15240"/>
              <a:gd name="connsiteY8" fmla="*/ 26 h 11400"/>
              <a:gd name="connsiteX9" fmla="*/ 15240 w 15240"/>
              <a:gd name="connsiteY9" fmla="*/ 861 h 11400"/>
              <a:gd name="connsiteX10" fmla="*/ 14747 w 15240"/>
              <a:gd name="connsiteY10" fmla="*/ 1184 h 11400"/>
              <a:gd name="connsiteX11" fmla="*/ 14231 w 15240"/>
              <a:gd name="connsiteY11" fmla="*/ 1487 h 11400"/>
              <a:gd name="connsiteX12" fmla="*/ 15016 w 15240"/>
              <a:gd name="connsiteY12" fmla="*/ 3680 h 11400"/>
              <a:gd name="connsiteX13" fmla="*/ 14231 w 15240"/>
              <a:gd name="connsiteY13" fmla="*/ 4829 h 11400"/>
              <a:gd name="connsiteX14" fmla="*/ 14007 w 15240"/>
              <a:gd name="connsiteY14" fmla="*/ 4933 h 11400"/>
              <a:gd name="connsiteX15" fmla="*/ 13223 w 15240"/>
              <a:gd name="connsiteY15" fmla="*/ 5977 h 11400"/>
              <a:gd name="connsiteX16" fmla="*/ 11542 w 15240"/>
              <a:gd name="connsiteY16" fmla="*/ 6186 h 11400"/>
              <a:gd name="connsiteX17" fmla="*/ 10000 w 15240"/>
              <a:gd name="connsiteY17" fmla="*/ 7127 h 11400"/>
              <a:gd name="connsiteX18" fmla="*/ 8933 w 15240"/>
              <a:gd name="connsiteY18" fmla="*/ 8417 h 11400"/>
              <a:gd name="connsiteX19" fmla="*/ 8419 w 15240"/>
              <a:gd name="connsiteY19" fmla="*/ 10129 h 11400"/>
              <a:gd name="connsiteX20" fmla="*/ 9269 w 15240"/>
              <a:gd name="connsiteY20" fmla="*/ 11068 h 11400"/>
              <a:gd name="connsiteX21" fmla="*/ 8597 w 15240"/>
              <a:gd name="connsiteY21" fmla="*/ 10939 h 11400"/>
              <a:gd name="connsiteX22" fmla="*/ 7827 w 15240"/>
              <a:gd name="connsiteY22" fmla="*/ 10000 h 11400"/>
              <a:gd name="connsiteX23" fmla="*/ 3083 w 15240"/>
              <a:gd name="connsiteY23" fmla="*/ 10387 h 11400"/>
              <a:gd name="connsiteX24" fmla="*/ 1522 w 15240"/>
              <a:gd name="connsiteY24" fmla="*/ 10902 h 11400"/>
              <a:gd name="connsiteX25" fmla="*/ 870 w 15240"/>
              <a:gd name="connsiteY25" fmla="*/ 11400 h 11400"/>
              <a:gd name="connsiteX26" fmla="*/ 0 w 15240"/>
              <a:gd name="connsiteY26" fmla="*/ 11400 h 11400"/>
              <a:gd name="connsiteX27" fmla="*/ 0 w 15240"/>
              <a:gd name="connsiteY27" fmla="*/ 9116 h 11400"/>
              <a:gd name="connsiteX28" fmla="*/ 752 w 15240"/>
              <a:gd name="connsiteY28" fmla="*/ 8729 h 11400"/>
              <a:gd name="connsiteX29" fmla="*/ 1384 w 15240"/>
              <a:gd name="connsiteY29" fmla="*/ 8103 h 11400"/>
              <a:gd name="connsiteX30" fmla="*/ 1166 w 15240"/>
              <a:gd name="connsiteY30" fmla="*/ 8066 h 11400"/>
              <a:gd name="connsiteX31" fmla="*/ 909 w 15240"/>
              <a:gd name="connsiteY31" fmla="*/ 7846 h 11400"/>
              <a:gd name="connsiteX32" fmla="*/ 474 w 15240"/>
              <a:gd name="connsiteY32" fmla="*/ 6998 h 11400"/>
              <a:gd name="connsiteX33" fmla="*/ 890 w 15240"/>
              <a:gd name="connsiteY33" fmla="*/ 6998 h 11400"/>
              <a:gd name="connsiteX34" fmla="*/ 1245 w 15240"/>
              <a:gd name="connsiteY34" fmla="*/ 5691 h 11400"/>
              <a:gd name="connsiteX35" fmla="*/ 2114 w 15240"/>
              <a:gd name="connsiteY35" fmla="*/ 5654 h 11400"/>
              <a:gd name="connsiteX36" fmla="*/ 2313 w 15240"/>
              <a:gd name="connsiteY36" fmla="*/ 5212 h 11400"/>
              <a:gd name="connsiteX37" fmla="*/ 1957 w 15240"/>
              <a:gd name="connsiteY37" fmla="*/ 4788 h 11400"/>
              <a:gd name="connsiteX38" fmla="*/ 2886 w 15240"/>
              <a:gd name="connsiteY38" fmla="*/ 3039 h 11400"/>
              <a:gd name="connsiteX39" fmla="*/ 3182 w 15240"/>
              <a:gd name="connsiteY39" fmla="*/ 2947 h 11400"/>
              <a:gd name="connsiteX40" fmla="*/ 3083 w 15240"/>
              <a:gd name="connsiteY40" fmla="*/ 2670 h 11400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5240 w 15240"/>
              <a:gd name="connsiteY9" fmla="*/ 1488 h 12027"/>
              <a:gd name="connsiteX10" fmla="*/ 14747 w 15240"/>
              <a:gd name="connsiteY10" fmla="*/ 1811 h 12027"/>
              <a:gd name="connsiteX11" fmla="*/ 14231 w 15240"/>
              <a:gd name="connsiteY11" fmla="*/ 2114 h 12027"/>
              <a:gd name="connsiteX12" fmla="*/ 15016 w 15240"/>
              <a:gd name="connsiteY12" fmla="*/ 4307 h 12027"/>
              <a:gd name="connsiteX13" fmla="*/ 14231 w 15240"/>
              <a:gd name="connsiteY13" fmla="*/ 5456 h 12027"/>
              <a:gd name="connsiteX14" fmla="*/ 14007 w 15240"/>
              <a:gd name="connsiteY14" fmla="*/ 5560 h 12027"/>
              <a:gd name="connsiteX15" fmla="*/ 13223 w 15240"/>
              <a:gd name="connsiteY15" fmla="*/ 6604 h 12027"/>
              <a:gd name="connsiteX16" fmla="*/ 11542 w 15240"/>
              <a:gd name="connsiteY16" fmla="*/ 6813 h 12027"/>
              <a:gd name="connsiteX17" fmla="*/ 10000 w 15240"/>
              <a:gd name="connsiteY17" fmla="*/ 7754 h 12027"/>
              <a:gd name="connsiteX18" fmla="*/ 8933 w 15240"/>
              <a:gd name="connsiteY18" fmla="*/ 9044 h 12027"/>
              <a:gd name="connsiteX19" fmla="*/ 8419 w 15240"/>
              <a:gd name="connsiteY19" fmla="*/ 10756 h 12027"/>
              <a:gd name="connsiteX20" fmla="*/ 9269 w 15240"/>
              <a:gd name="connsiteY20" fmla="*/ 11695 h 12027"/>
              <a:gd name="connsiteX21" fmla="*/ 8597 w 15240"/>
              <a:gd name="connsiteY21" fmla="*/ 11566 h 12027"/>
              <a:gd name="connsiteX22" fmla="*/ 7827 w 15240"/>
              <a:gd name="connsiteY22" fmla="*/ 10627 h 12027"/>
              <a:gd name="connsiteX23" fmla="*/ 3083 w 15240"/>
              <a:gd name="connsiteY23" fmla="*/ 11014 h 12027"/>
              <a:gd name="connsiteX24" fmla="*/ 1522 w 15240"/>
              <a:gd name="connsiteY24" fmla="*/ 11529 h 12027"/>
              <a:gd name="connsiteX25" fmla="*/ 870 w 15240"/>
              <a:gd name="connsiteY25" fmla="*/ 12027 h 12027"/>
              <a:gd name="connsiteX26" fmla="*/ 0 w 15240"/>
              <a:gd name="connsiteY26" fmla="*/ 12027 h 12027"/>
              <a:gd name="connsiteX27" fmla="*/ 0 w 15240"/>
              <a:gd name="connsiteY27" fmla="*/ 9743 h 12027"/>
              <a:gd name="connsiteX28" fmla="*/ 752 w 15240"/>
              <a:gd name="connsiteY28" fmla="*/ 9356 h 12027"/>
              <a:gd name="connsiteX29" fmla="*/ 1384 w 15240"/>
              <a:gd name="connsiteY29" fmla="*/ 8730 h 12027"/>
              <a:gd name="connsiteX30" fmla="*/ 1166 w 15240"/>
              <a:gd name="connsiteY30" fmla="*/ 8693 h 12027"/>
              <a:gd name="connsiteX31" fmla="*/ 909 w 15240"/>
              <a:gd name="connsiteY31" fmla="*/ 8473 h 12027"/>
              <a:gd name="connsiteX32" fmla="*/ 474 w 15240"/>
              <a:gd name="connsiteY32" fmla="*/ 7625 h 12027"/>
              <a:gd name="connsiteX33" fmla="*/ 890 w 15240"/>
              <a:gd name="connsiteY33" fmla="*/ 7625 h 12027"/>
              <a:gd name="connsiteX34" fmla="*/ 1245 w 15240"/>
              <a:gd name="connsiteY34" fmla="*/ 6318 h 12027"/>
              <a:gd name="connsiteX35" fmla="*/ 2114 w 15240"/>
              <a:gd name="connsiteY35" fmla="*/ 6281 h 12027"/>
              <a:gd name="connsiteX36" fmla="*/ 2313 w 15240"/>
              <a:gd name="connsiteY36" fmla="*/ 5839 h 12027"/>
              <a:gd name="connsiteX37" fmla="*/ 1957 w 15240"/>
              <a:gd name="connsiteY37" fmla="*/ 5415 h 12027"/>
              <a:gd name="connsiteX38" fmla="*/ 2886 w 15240"/>
              <a:gd name="connsiteY38" fmla="*/ 3666 h 12027"/>
              <a:gd name="connsiteX39" fmla="*/ 3182 w 15240"/>
              <a:gd name="connsiteY39" fmla="*/ 3574 h 12027"/>
              <a:gd name="connsiteX40" fmla="*/ 3083 w 15240"/>
              <a:gd name="connsiteY40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5240 w 15240"/>
              <a:gd name="connsiteY9" fmla="*/ 1488 h 12027"/>
              <a:gd name="connsiteX10" fmla="*/ 14747 w 15240"/>
              <a:gd name="connsiteY10" fmla="*/ 1811 h 12027"/>
              <a:gd name="connsiteX11" fmla="*/ 14231 w 15240"/>
              <a:gd name="connsiteY11" fmla="*/ 2114 h 12027"/>
              <a:gd name="connsiteX12" fmla="*/ 15016 w 15240"/>
              <a:gd name="connsiteY12" fmla="*/ 4307 h 12027"/>
              <a:gd name="connsiteX13" fmla="*/ 14231 w 15240"/>
              <a:gd name="connsiteY13" fmla="*/ 5456 h 12027"/>
              <a:gd name="connsiteX14" fmla="*/ 14007 w 15240"/>
              <a:gd name="connsiteY14" fmla="*/ 5560 h 12027"/>
              <a:gd name="connsiteX15" fmla="*/ 13223 w 15240"/>
              <a:gd name="connsiteY15" fmla="*/ 6604 h 12027"/>
              <a:gd name="connsiteX16" fmla="*/ 11542 w 15240"/>
              <a:gd name="connsiteY16" fmla="*/ 6813 h 12027"/>
              <a:gd name="connsiteX17" fmla="*/ 10000 w 15240"/>
              <a:gd name="connsiteY17" fmla="*/ 7754 h 12027"/>
              <a:gd name="connsiteX18" fmla="*/ 8933 w 15240"/>
              <a:gd name="connsiteY18" fmla="*/ 9044 h 12027"/>
              <a:gd name="connsiteX19" fmla="*/ 8419 w 15240"/>
              <a:gd name="connsiteY19" fmla="*/ 10756 h 12027"/>
              <a:gd name="connsiteX20" fmla="*/ 9269 w 15240"/>
              <a:gd name="connsiteY20" fmla="*/ 11695 h 12027"/>
              <a:gd name="connsiteX21" fmla="*/ 8597 w 15240"/>
              <a:gd name="connsiteY21" fmla="*/ 11566 h 12027"/>
              <a:gd name="connsiteX22" fmla="*/ 7827 w 15240"/>
              <a:gd name="connsiteY22" fmla="*/ 10627 h 12027"/>
              <a:gd name="connsiteX23" fmla="*/ 3083 w 15240"/>
              <a:gd name="connsiteY23" fmla="*/ 11014 h 12027"/>
              <a:gd name="connsiteX24" fmla="*/ 1522 w 15240"/>
              <a:gd name="connsiteY24" fmla="*/ 11529 h 12027"/>
              <a:gd name="connsiteX25" fmla="*/ 870 w 15240"/>
              <a:gd name="connsiteY25" fmla="*/ 12027 h 12027"/>
              <a:gd name="connsiteX26" fmla="*/ 0 w 15240"/>
              <a:gd name="connsiteY26" fmla="*/ 12027 h 12027"/>
              <a:gd name="connsiteX27" fmla="*/ 0 w 15240"/>
              <a:gd name="connsiteY27" fmla="*/ 9743 h 12027"/>
              <a:gd name="connsiteX28" fmla="*/ 752 w 15240"/>
              <a:gd name="connsiteY28" fmla="*/ 9356 h 12027"/>
              <a:gd name="connsiteX29" fmla="*/ 1384 w 15240"/>
              <a:gd name="connsiteY29" fmla="*/ 8730 h 12027"/>
              <a:gd name="connsiteX30" fmla="*/ 1166 w 15240"/>
              <a:gd name="connsiteY30" fmla="*/ 8693 h 12027"/>
              <a:gd name="connsiteX31" fmla="*/ 909 w 15240"/>
              <a:gd name="connsiteY31" fmla="*/ 8473 h 12027"/>
              <a:gd name="connsiteX32" fmla="*/ 474 w 15240"/>
              <a:gd name="connsiteY32" fmla="*/ 7625 h 12027"/>
              <a:gd name="connsiteX33" fmla="*/ 890 w 15240"/>
              <a:gd name="connsiteY33" fmla="*/ 7625 h 12027"/>
              <a:gd name="connsiteX34" fmla="*/ 1245 w 15240"/>
              <a:gd name="connsiteY34" fmla="*/ 6318 h 12027"/>
              <a:gd name="connsiteX35" fmla="*/ 2114 w 15240"/>
              <a:gd name="connsiteY35" fmla="*/ 6281 h 12027"/>
              <a:gd name="connsiteX36" fmla="*/ 2313 w 15240"/>
              <a:gd name="connsiteY36" fmla="*/ 5839 h 12027"/>
              <a:gd name="connsiteX37" fmla="*/ 1957 w 15240"/>
              <a:gd name="connsiteY37" fmla="*/ 5415 h 12027"/>
              <a:gd name="connsiteX38" fmla="*/ 2886 w 15240"/>
              <a:gd name="connsiteY38" fmla="*/ 3666 h 12027"/>
              <a:gd name="connsiteX39" fmla="*/ 3182 w 15240"/>
              <a:gd name="connsiteY39" fmla="*/ 3574 h 12027"/>
              <a:gd name="connsiteX40" fmla="*/ 3083 w 15240"/>
              <a:gd name="connsiteY40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5240 w 15240"/>
              <a:gd name="connsiteY9" fmla="*/ 1488 h 12027"/>
              <a:gd name="connsiteX10" fmla="*/ 14747 w 15240"/>
              <a:gd name="connsiteY10" fmla="*/ 1811 h 12027"/>
              <a:gd name="connsiteX11" fmla="*/ 14231 w 15240"/>
              <a:gd name="connsiteY11" fmla="*/ 2114 h 12027"/>
              <a:gd name="connsiteX12" fmla="*/ 15016 w 15240"/>
              <a:gd name="connsiteY12" fmla="*/ 4307 h 12027"/>
              <a:gd name="connsiteX13" fmla="*/ 14231 w 15240"/>
              <a:gd name="connsiteY13" fmla="*/ 5456 h 12027"/>
              <a:gd name="connsiteX14" fmla="*/ 14007 w 15240"/>
              <a:gd name="connsiteY14" fmla="*/ 5560 h 12027"/>
              <a:gd name="connsiteX15" fmla="*/ 13223 w 15240"/>
              <a:gd name="connsiteY15" fmla="*/ 6604 h 12027"/>
              <a:gd name="connsiteX16" fmla="*/ 11542 w 15240"/>
              <a:gd name="connsiteY16" fmla="*/ 6813 h 12027"/>
              <a:gd name="connsiteX17" fmla="*/ 10000 w 15240"/>
              <a:gd name="connsiteY17" fmla="*/ 7754 h 12027"/>
              <a:gd name="connsiteX18" fmla="*/ 8933 w 15240"/>
              <a:gd name="connsiteY18" fmla="*/ 9044 h 12027"/>
              <a:gd name="connsiteX19" fmla="*/ 8419 w 15240"/>
              <a:gd name="connsiteY19" fmla="*/ 10756 h 12027"/>
              <a:gd name="connsiteX20" fmla="*/ 9269 w 15240"/>
              <a:gd name="connsiteY20" fmla="*/ 11695 h 12027"/>
              <a:gd name="connsiteX21" fmla="*/ 8597 w 15240"/>
              <a:gd name="connsiteY21" fmla="*/ 11566 h 12027"/>
              <a:gd name="connsiteX22" fmla="*/ 7827 w 15240"/>
              <a:gd name="connsiteY22" fmla="*/ 10627 h 12027"/>
              <a:gd name="connsiteX23" fmla="*/ 3083 w 15240"/>
              <a:gd name="connsiteY23" fmla="*/ 11014 h 12027"/>
              <a:gd name="connsiteX24" fmla="*/ 1522 w 15240"/>
              <a:gd name="connsiteY24" fmla="*/ 11529 h 12027"/>
              <a:gd name="connsiteX25" fmla="*/ 870 w 15240"/>
              <a:gd name="connsiteY25" fmla="*/ 12027 h 12027"/>
              <a:gd name="connsiteX26" fmla="*/ 0 w 15240"/>
              <a:gd name="connsiteY26" fmla="*/ 12027 h 12027"/>
              <a:gd name="connsiteX27" fmla="*/ 0 w 15240"/>
              <a:gd name="connsiteY27" fmla="*/ 9743 h 12027"/>
              <a:gd name="connsiteX28" fmla="*/ 752 w 15240"/>
              <a:gd name="connsiteY28" fmla="*/ 9356 h 12027"/>
              <a:gd name="connsiteX29" fmla="*/ 1384 w 15240"/>
              <a:gd name="connsiteY29" fmla="*/ 8730 h 12027"/>
              <a:gd name="connsiteX30" fmla="*/ 1166 w 15240"/>
              <a:gd name="connsiteY30" fmla="*/ 8693 h 12027"/>
              <a:gd name="connsiteX31" fmla="*/ 909 w 15240"/>
              <a:gd name="connsiteY31" fmla="*/ 8473 h 12027"/>
              <a:gd name="connsiteX32" fmla="*/ 474 w 15240"/>
              <a:gd name="connsiteY32" fmla="*/ 7625 h 12027"/>
              <a:gd name="connsiteX33" fmla="*/ 890 w 15240"/>
              <a:gd name="connsiteY33" fmla="*/ 7625 h 12027"/>
              <a:gd name="connsiteX34" fmla="*/ 1245 w 15240"/>
              <a:gd name="connsiteY34" fmla="*/ 6318 h 12027"/>
              <a:gd name="connsiteX35" fmla="*/ 2114 w 15240"/>
              <a:gd name="connsiteY35" fmla="*/ 6281 h 12027"/>
              <a:gd name="connsiteX36" fmla="*/ 2313 w 15240"/>
              <a:gd name="connsiteY36" fmla="*/ 5839 h 12027"/>
              <a:gd name="connsiteX37" fmla="*/ 1957 w 15240"/>
              <a:gd name="connsiteY37" fmla="*/ 5415 h 12027"/>
              <a:gd name="connsiteX38" fmla="*/ 2886 w 15240"/>
              <a:gd name="connsiteY38" fmla="*/ 3666 h 12027"/>
              <a:gd name="connsiteX39" fmla="*/ 3182 w 15240"/>
              <a:gd name="connsiteY39" fmla="*/ 3574 h 12027"/>
              <a:gd name="connsiteX40" fmla="*/ 3083 w 15240"/>
              <a:gd name="connsiteY40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1189 w 15240"/>
              <a:gd name="connsiteY9" fmla="*/ 618 h 12027"/>
              <a:gd name="connsiteX10" fmla="*/ 15240 w 15240"/>
              <a:gd name="connsiteY10" fmla="*/ 1488 h 12027"/>
              <a:gd name="connsiteX11" fmla="*/ 14747 w 15240"/>
              <a:gd name="connsiteY11" fmla="*/ 1811 h 12027"/>
              <a:gd name="connsiteX12" fmla="*/ 14231 w 15240"/>
              <a:gd name="connsiteY12" fmla="*/ 2114 h 12027"/>
              <a:gd name="connsiteX13" fmla="*/ 15016 w 15240"/>
              <a:gd name="connsiteY13" fmla="*/ 4307 h 12027"/>
              <a:gd name="connsiteX14" fmla="*/ 14231 w 15240"/>
              <a:gd name="connsiteY14" fmla="*/ 5456 h 12027"/>
              <a:gd name="connsiteX15" fmla="*/ 14007 w 15240"/>
              <a:gd name="connsiteY15" fmla="*/ 5560 h 12027"/>
              <a:gd name="connsiteX16" fmla="*/ 13223 w 15240"/>
              <a:gd name="connsiteY16" fmla="*/ 6604 h 12027"/>
              <a:gd name="connsiteX17" fmla="*/ 11542 w 15240"/>
              <a:gd name="connsiteY17" fmla="*/ 6813 h 12027"/>
              <a:gd name="connsiteX18" fmla="*/ 10000 w 15240"/>
              <a:gd name="connsiteY18" fmla="*/ 7754 h 12027"/>
              <a:gd name="connsiteX19" fmla="*/ 8933 w 15240"/>
              <a:gd name="connsiteY19" fmla="*/ 9044 h 12027"/>
              <a:gd name="connsiteX20" fmla="*/ 8419 w 15240"/>
              <a:gd name="connsiteY20" fmla="*/ 10756 h 12027"/>
              <a:gd name="connsiteX21" fmla="*/ 9269 w 15240"/>
              <a:gd name="connsiteY21" fmla="*/ 11695 h 12027"/>
              <a:gd name="connsiteX22" fmla="*/ 8597 w 15240"/>
              <a:gd name="connsiteY22" fmla="*/ 11566 h 12027"/>
              <a:gd name="connsiteX23" fmla="*/ 7827 w 15240"/>
              <a:gd name="connsiteY23" fmla="*/ 10627 h 12027"/>
              <a:gd name="connsiteX24" fmla="*/ 3083 w 15240"/>
              <a:gd name="connsiteY24" fmla="*/ 11014 h 12027"/>
              <a:gd name="connsiteX25" fmla="*/ 1522 w 15240"/>
              <a:gd name="connsiteY25" fmla="*/ 11529 h 12027"/>
              <a:gd name="connsiteX26" fmla="*/ 870 w 15240"/>
              <a:gd name="connsiteY26" fmla="*/ 12027 h 12027"/>
              <a:gd name="connsiteX27" fmla="*/ 0 w 15240"/>
              <a:gd name="connsiteY27" fmla="*/ 12027 h 12027"/>
              <a:gd name="connsiteX28" fmla="*/ 0 w 15240"/>
              <a:gd name="connsiteY28" fmla="*/ 9743 h 12027"/>
              <a:gd name="connsiteX29" fmla="*/ 752 w 15240"/>
              <a:gd name="connsiteY29" fmla="*/ 9356 h 12027"/>
              <a:gd name="connsiteX30" fmla="*/ 1384 w 15240"/>
              <a:gd name="connsiteY30" fmla="*/ 8730 h 12027"/>
              <a:gd name="connsiteX31" fmla="*/ 1166 w 15240"/>
              <a:gd name="connsiteY31" fmla="*/ 8693 h 12027"/>
              <a:gd name="connsiteX32" fmla="*/ 909 w 15240"/>
              <a:gd name="connsiteY32" fmla="*/ 8473 h 12027"/>
              <a:gd name="connsiteX33" fmla="*/ 474 w 15240"/>
              <a:gd name="connsiteY33" fmla="*/ 7625 h 12027"/>
              <a:gd name="connsiteX34" fmla="*/ 890 w 15240"/>
              <a:gd name="connsiteY34" fmla="*/ 7625 h 12027"/>
              <a:gd name="connsiteX35" fmla="*/ 1245 w 15240"/>
              <a:gd name="connsiteY35" fmla="*/ 6318 h 12027"/>
              <a:gd name="connsiteX36" fmla="*/ 2114 w 15240"/>
              <a:gd name="connsiteY36" fmla="*/ 6281 h 12027"/>
              <a:gd name="connsiteX37" fmla="*/ 2313 w 15240"/>
              <a:gd name="connsiteY37" fmla="*/ 5839 h 12027"/>
              <a:gd name="connsiteX38" fmla="*/ 1957 w 15240"/>
              <a:gd name="connsiteY38" fmla="*/ 5415 h 12027"/>
              <a:gd name="connsiteX39" fmla="*/ 2886 w 15240"/>
              <a:gd name="connsiteY39" fmla="*/ 3666 h 12027"/>
              <a:gd name="connsiteX40" fmla="*/ 3182 w 15240"/>
              <a:gd name="connsiteY40" fmla="*/ 3574 h 12027"/>
              <a:gd name="connsiteX41" fmla="*/ 3083 w 15240"/>
              <a:gd name="connsiteY41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1189 w 15240"/>
              <a:gd name="connsiteY9" fmla="*/ 618 h 12027"/>
              <a:gd name="connsiteX10" fmla="*/ 15240 w 15240"/>
              <a:gd name="connsiteY10" fmla="*/ 1488 h 12027"/>
              <a:gd name="connsiteX11" fmla="*/ 14747 w 15240"/>
              <a:gd name="connsiteY11" fmla="*/ 1811 h 12027"/>
              <a:gd name="connsiteX12" fmla="*/ 14231 w 15240"/>
              <a:gd name="connsiteY12" fmla="*/ 2114 h 12027"/>
              <a:gd name="connsiteX13" fmla="*/ 15016 w 15240"/>
              <a:gd name="connsiteY13" fmla="*/ 4307 h 12027"/>
              <a:gd name="connsiteX14" fmla="*/ 14231 w 15240"/>
              <a:gd name="connsiteY14" fmla="*/ 5456 h 12027"/>
              <a:gd name="connsiteX15" fmla="*/ 14007 w 15240"/>
              <a:gd name="connsiteY15" fmla="*/ 5560 h 12027"/>
              <a:gd name="connsiteX16" fmla="*/ 13223 w 15240"/>
              <a:gd name="connsiteY16" fmla="*/ 6604 h 12027"/>
              <a:gd name="connsiteX17" fmla="*/ 11542 w 15240"/>
              <a:gd name="connsiteY17" fmla="*/ 6813 h 12027"/>
              <a:gd name="connsiteX18" fmla="*/ 10000 w 15240"/>
              <a:gd name="connsiteY18" fmla="*/ 7754 h 12027"/>
              <a:gd name="connsiteX19" fmla="*/ 8933 w 15240"/>
              <a:gd name="connsiteY19" fmla="*/ 9044 h 12027"/>
              <a:gd name="connsiteX20" fmla="*/ 8419 w 15240"/>
              <a:gd name="connsiteY20" fmla="*/ 10756 h 12027"/>
              <a:gd name="connsiteX21" fmla="*/ 9269 w 15240"/>
              <a:gd name="connsiteY21" fmla="*/ 11695 h 12027"/>
              <a:gd name="connsiteX22" fmla="*/ 8597 w 15240"/>
              <a:gd name="connsiteY22" fmla="*/ 11566 h 12027"/>
              <a:gd name="connsiteX23" fmla="*/ 7827 w 15240"/>
              <a:gd name="connsiteY23" fmla="*/ 10627 h 12027"/>
              <a:gd name="connsiteX24" fmla="*/ 3083 w 15240"/>
              <a:gd name="connsiteY24" fmla="*/ 11014 h 12027"/>
              <a:gd name="connsiteX25" fmla="*/ 1522 w 15240"/>
              <a:gd name="connsiteY25" fmla="*/ 11529 h 12027"/>
              <a:gd name="connsiteX26" fmla="*/ 870 w 15240"/>
              <a:gd name="connsiteY26" fmla="*/ 12027 h 12027"/>
              <a:gd name="connsiteX27" fmla="*/ 0 w 15240"/>
              <a:gd name="connsiteY27" fmla="*/ 12027 h 12027"/>
              <a:gd name="connsiteX28" fmla="*/ 0 w 15240"/>
              <a:gd name="connsiteY28" fmla="*/ 9743 h 12027"/>
              <a:gd name="connsiteX29" fmla="*/ 752 w 15240"/>
              <a:gd name="connsiteY29" fmla="*/ 9356 h 12027"/>
              <a:gd name="connsiteX30" fmla="*/ 1384 w 15240"/>
              <a:gd name="connsiteY30" fmla="*/ 8730 h 12027"/>
              <a:gd name="connsiteX31" fmla="*/ 1166 w 15240"/>
              <a:gd name="connsiteY31" fmla="*/ 8693 h 12027"/>
              <a:gd name="connsiteX32" fmla="*/ 909 w 15240"/>
              <a:gd name="connsiteY32" fmla="*/ 8473 h 12027"/>
              <a:gd name="connsiteX33" fmla="*/ 474 w 15240"/>
              <a:gd name="connsiteY33" fmla="*/ 7625 h 12027"/>
              <a:gd name="connsiteX34" fmla="*/ 890 w 15240"/>
              <a:gd name="connsiteY34" fmla="*/ 7625 h 12027"/>
              <a:gd name="connsiteX35" fmla="*/ 1245 w 15240"/>
              <a:gd name="connsiteY35" fmla="*/ 6318 h 12027"/>
              <a:gd name="connsiteX36" fmla="*/ 2114 w 15240"/>
              <a:gd name="connsiteY36" fmla="*/ 6281 h 12027"/>
              <a:gd name="connsiteX37" fmla="*/ 2313 w 15240"/>
              <a:gd name="connsiteY37" fmla="*/ 5839 h 12027"/>
              <a:gd name="connsiteX38" fmla="*/ 1957 w 15240"/>
              <a:gd name="connsiteY38" fmla="*/ 5415 h 12027"/>
              <a:gd name="connsiteX39" fmla="*/ 2886 w 15240"/>
              <a:gd name="connsiteY39" fmla="*/ 3666 h 12027"/>
              <a:gd name="connsiteX40" fmla="*/ 3182 w 15240"/>
              <a:gd name="connsiteY40" fmla="*/ 3574 h 12027"/>
              <a:gd name="connsiteX41" fmla="*/ 3083 w 15240"/>
              <a:gd name="connsiteY41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1189 w 15240"/>
              <a:gd name="connsiteY9" fmla="*/ 618 h 12027"/>
              <a:gd name="connsiteX10" fmla="*/ 15240 w 15240"/>
              <a:gd name="connsiteY10" fmla="*/ 1488 h 12027"/>
              <a:gd name="connsiteX11" fmla="*/ 14747 w 15240"/>
              <a:gd name="connsiteY11" fmla="*/ 1811 h 12027"/>
              <a:gd name="connsiteX12" fmla="*/ 14231 w 15240"/>
              <a:gd name="connsiteY12" fmla="*/ 2114 h 12027"/>
              <a:gd name="connsiteX13" fmla="*/ 15016 w 15240"/>
              <a:gd name="connsiteY13" fmla="*/ 4307 h 12027"/>
              <a:gd name="connsiteX14" fmla="*/ 14231 w 15240"/>
              <a:gd name="connsiteY14" fmla="*/ 5456 h 12027"/>
              <a:gd name="connsiteX15" fmla="*/ 14007 w 15240"/>
              <a:gd name="connsiteY15" fmla="*/ 5560 h 12027"/>
              <a:gd name="connsiteX16" fmla="*/ 13223 w 15240"/>
              <a:gd name="connsiteY16" fmla="*/ 6604 h 12027"/>
              <a:gd name="connsiteX17" fmla="*/ 11542 w 15240"/>
              <a:gd name="connsiteY17" fmla="*/ 6813 h 12027"/>
              <a:gd name="connsiteX18" fmla="*/ 10000 w 15240"/>
              <a:gd name="connsiteY18" fmla="*/ 7754 h 12027"/>
              <a:gd name="connsiteX19" fmla="*/ 8933 w 15240"/>
              <a:gd name="connsiteY19" fmla="*/ 9044 h 12027"/>
              <a:gd name="connsiteX20" fmla="*/ 8419 w 15240"/>
              <a:gd name="connsiteY20" fmla="*/ 10756 h 12027"/>
              <a:gd name="connsiteX21" fmla="*/ 9269 w 15240"/>
              <a:gd name="connsiteY21" fmla="*/ 11695 h 12027"/>
              <a:gd name="connsiteX22" fmla="*/ 8597 w 15240"/>
              <a:gd name="connsiteY22" fmla="*/ 11566 h 12027"/>
              <a:gd name="connsiteX23" fmla="*/ 7827 w 15240"/>
              <a:gd name="connsiteY23" fmla="*/ 10627 h 12027"/>
              <a:gd name="connsiteX24" fmla="*/ 3083 w 15240"/>
              <a:gd name="connsiteY24" fmla="*/ 11014 h 12027"/>
              <a:gd name="connsiteX25" fmla="*/ 1522 w 15240"/>
              <a:gd name="connsiteY25" fmla="*/ 11529 h 12027"/>
              <a:gd name="connsiteX26" fmla="*/ 870 w 15240"/>
              <a:gd name="connsiteY26" fmla="*/ 12027 h 12027"/>
              <a:gd name="connsiteX27" fmla="*/ 0 w 15240"/>
              <a:gd name="connsiteY27" fmla="*/ 12027 h 12027"/>
              <a:gd name="connsiteX28" fmla="*/ 0 w 15240"/>
              <a:gd name="connsiteY28" fmla="*/ 9743 h 12027"/>
              <a:gd name="connsiteX29" fmla="*/ 752 w 15240"/>
              <a:gd name="connsiteY29" fmla="*/ 9356 h 12027"/>
              <a:gd name="connsiteX30" fmla="*/ 1384 w 15240"/>
              <a:gd name="connsiteY30" fmla="*/ 8730 h 12027"/>
              <a:gd name="connsiteX31" fmla="*/ 1166 w 15240"/>
              <a:gd name="connsiteY31" fmla="*/ 8693 h 12027"/>
              <a:gd name="connsiteX32" fmla="*/ 909 w 15240"/>
              <a:gd name="connsiteY32" fmla="*/ 8473 h 12027"/>
              <a:gd name="connsiteX33" fmla="*/ 474 w 15240"/>
              <a:gd name="connsiteY33" fmla="*/ 7625 h 12027"/>
              <a:gd name="connsiteX34" fmla="*/ 890 w 15240"/>
              <a:gd name="connsiteY34" fmla="*/ 7625 h 12027"/>
              <a:gd name="connsiteX35" fmla="*/ 1245 w 15240"/>
              <a:gd name="connsiteY35" fmla="*/ 6318 h 12027"/>
              <a:gd name="connsiteX36" fmla="*/ 2114 w 15240"/>
              <a:gd name="connsiteY36" fmla="*/ 6281 h 12027"/>
              <a:gd name="connsiteX37" fmla="*/ 2313 w 15240"/>
              <a:gd name="connsiteY37" fmla="*/ 5839 h 12027"/>
              <a:gd name="connsiteX38" fmla="*/ 1957 w 15240"/>
              <a:gd name="connsiteY38" fmla="*/ 5415 h 12027"/>
              <a:gd name="connsiteX39" fmla="*/ 2886 w 15240"/>
              <a:gd name="connsiteY39" fmla="*/ 3666 h 12027"/>
              <a:gd name="connsiteX40" fmla="*/ 3182 w 15240"/>
              <a:gd name="connsiteY40" fmla="*/ 3574 h 12027"/>
              <a:gd name="connsiteX41" fmla="*/ 3083 w 15240"/>
              <a:gd name="connsiteY41" fmla="*/ 3297 h 12027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1806 w 15240"/>
              <a:gd name="connsiteY10" fmla="*/ 838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1806 w 15240"/>
              <a:gd name="connsiteY10" fmla="*/ 838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1806 w 15240"/>
              <a:gd name="connsiteY10" fmla="*/ 838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1343 w 15240"/>
              <a:gd name="connsiteY11" fmla="*/ 51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1343 w 15240"/>
              <a:gd name="connsiteY11" fmla="*/ 51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1343 w 15240"/>
              <a:gd name="connsiteY11" fmla="*/ 51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36 w 15240"/>
              <a:gd name="connsiteY12" fmla="*/ 904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36 w 15240"/>
              <a:gd name="connsiteY12" fmla="*/ 904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36 w 15240"/>
              <a:gd name="connsiteY12" fmla="*/ 904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442 w 15240"/>
              <a:gd name="connsiteY13" fmla="*/ 1246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442 w 15240"/>
              <a:gd name="connsiteY13" fmla="*/ 1246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442 w 15240"/>
              <a:gd name="connsiteY13" fmla="*/ 1246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4972 w 15352"/>
              <a:gd name="connsiteY18" fmla="*/ 4789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98 w 15352"/>
              <a:gd name="connsiteY17" fmla="*/ 2610 h 12523"/>
              <a:gd name="connsiteX18" fmla="*/ 14972 w 15352"/>
              <a:gd name="connsiteY18" fmla="*/ 4789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92 w 15352"/>
              <a:gd name="connsiteY15" fmla="*/ 1936 h 12523"/>
              <a:gd name="connsiteX16" fmla="*/ 14747 w 15352"/>
              <a:gd name="connsiteY16" fmla="*/ 2307 h 12523"/>
              <a:gd name="connsiteX17" fmla="*/ 14298 w 15352"/>
              <a:gd name="connsiteY17" fmla="*/ 2610 h 12523"/>
              <a:gd name="connsiteX18" fmla="*/ 14972 w 15352"/>
              <a:gd name="connsiteY18" fmla="*/ 4789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29"/>
              <a:gd name="connsiteY0" fmla="*/ 3793 h 12523"/>
              <a:gd name="connsiteX1" fmla="*/ 5258 w 15329"/>
              <a:gd name="connsiteY1" fmla="*/ 3241 h 12523"/>
              <a:gd name="connsiteX2" fmla="*/ 5376 w 15329"/>
              <a:gd name="connsiteY2" fmla="*/ 2947 h 12523"/>
              <a:gd name="connsiteX3" fmla="*/ 5711 w 15329"/>
              <a:gd name="connsiteY3" fmla="*/ 2837 h 12523"/>
              <a:gd name="connsiteX4" fmla="*/ 6344 w 15329"/>
              <a:gd name="connsiteY4" fmla="*/ 2928 h 12523"/>
              <a:gd name="connsiteX5" fmla="*/ 6878 w 15329"/>
              <a:gd name="connsiteY5" fmla="*/ 2523 h 12523"/>
              <a:gd name="connsiteX6" fmla="*/ 7172 w 15329"/>
              <a:gd name="connsiteY6" fmla="*/ 1984 h 12523"/>
              <a:gd name="connsiteX7" fmla="*/ 7844 w 15329"/>
              <a:gd name="connsiteY7" fmla="*/ 1775 h 12523"/>
              <a:gd name="connsiteX8" fmla="*/ 8404 w 15329"/>
              <a:gd name="connsiteY8" fmla="*/ 522 h 12523"/>
              <a:gd name="connsiteX9" fmla="*/ 9301 w 15329"/>
              <a:gd name="connsiteY9" fmla="*/ 0 h 12523"/>
              <a:gd name="connsiteX10" fmla="*/ 10309 w 15329"/>
              <a:gd name="connsiteY10" fmla="*/ 104 h 12523"/>
              <a:gd name="connsiteX11" fmla="*/ 10982 w 15329"/>
              <a:gd name="connsiteY11" fmla="*/ 627 h 12523"/>
              <a:gd name="connsiteX12" fmla="*/ 11990 w 15329"/>
              <a:gd name="connsiteY12" fmla="*/ 627 h 12523"/>
              <a:gd name="connsiteX13" fmla="*/ 13671 w 15329"/>
              <a:gd name="connsiteY13" fmla="*/ 1671 h 12523"/>
              <a:gd name="connsiteX14" fmla="*/ 15308 w 15329"/>
              <a:gd name="connsiteY14" fmla="*/ 1343 h 12523"/>
              <a:gd name="connsiteX15" fmla="*/ 15292 w 15329"/>
              <a:gd name="connsiteY15" fmla="*/ 1936 h 12523"/>
              <a:gd name="connsiteX16" fmla="*/ 14747 w 15329"/>
              <a:gd name="connsiteY16" fmla="*/ 2307 h 12523"/>
              <a:gd name="connsiteX17" fmla="*/ 14298 w 15329"/>
              <a:gd name="connsiteY17" fmla="*/ 2610 h 12523"/>
              <a:gd name="connsiteX18" fmla="*/ 14972 w 15329"/>
              <a:gd name="connsiteY18" fmla="*/ 4789 h 12523"/>
              <a:gd name="connsiteX19" fmla="*/ 14231 w 15329"/>
              <a:gd name="connsiteY19" fmla="*/ 5987 h 12523"/>
              <a:gd name="connsiteX20" fmla="*/ 13940 w 15329"/>
              <a:gd name="connsiteY20" fmla="*/ 6091 h 12523"/>
              <a:gd name="connsiteX21" fmla="*/ 13216 w 15329"/>
              <a:gd name="connsiteY21" fmla="*/ 7052 h 12523"/>
              <a:gd name="connsiteX22" fmla="*/ 11542 w 15329"/>
              <a:gd name="connsiteY22" fmla="*/ 7309 h 12523"/>
              <a:gd name="connsiteX23" fmla="*/ 10000 w 15329"/>
              <a:gd name="connsiteY23" fmla="*/ 8250 h 12523"/>
              <a:gd name="connsiteX24" fmla="*/ 8933 w 15329"/>
              <a:gd name="connsiteY24" fmla="*/ 9540 h 12523"/>
              <a:gd name="connsiteX25" fmla="*/ 8419 w 15329"/>
              <a:gd name="connsiteY25" fmla="*/ 11252 h 12523"/>
              <a:gd name="connsiteX26" fmla="*/ 9269 w 15329"/>
              <a:gd name="connsiteY26" fmla="*/ 12191 h 12523"/>
              <a:gd name="connsiteX27" fmla="*/ 8597 w 15329"/>
              <a:gd name="connsiteY27" fmla="*/ 12062 h 12523"/>
              <a:gd name="connsiteX28" fmla="*/ 7827 w 15329"/>
              <a:gd name="connsiteY28" fmla="*/ 11123 h 12523"/>
              <a:gd name="connsiteX29" fmla="*/ 3083 w 15329"/>
              <a:gd name="connsiteY29" fmla="*/ 11510 h 12523"/>
              <a:gd name="connsiteX30" fmla="*/ 1522 w 15329"/>
              <a:gd name="connsiteY30" fmla="*/ 12025 h 12523"/>
              <a:gd name="connsiteX31" fmla="*/ 870 w 15329"/>
              <a:gd name="connsiteY31" fmla="*/ 12523 h 12523"/>
              <a:gd name="connsiteX32" fmla="*/ 0 w 15329"/>
              <a:gd name="connsiteY32" fmla="*/ 12523 h 12523"/>
              <a:gd name="connsiteX33" fmla="*/ 0 w 15329"/>
              <a:gd name="connsiteY33" fmla="*/ 10239 h 12523"/>
              <a:gd name="connsiteX34" fmla="*/ 752 w 15329"/>
              <a:gd name="connsiteY34" fmla="*/ 9852 h 12523"/>
              <a:gd name="connsiteX35" fmla="*/ 1384 w 15329"/>
              <a:gd name="connsiteY35" fmla="*/ 9226 h 12523"/>
              <a:gd name="connsiteX36" fmla="*/ 1166 w 15329"/>
              <a:gd name="connsiteY36" fmla="*/ 9189 h 12523"/>
              <a:gd name="connsiteX37" fmla="*/ 909 w 15329"/>
              <a:gd name="connsiteY37" fmla="*/ 8969 h 12523"/>
              <a:gd name="connsiteX38" fmla="*/ 474 w 15329"/>
              <a:gd name="connsiteY38" fmla="*/ 8121 h 12523"/>
              <a:gd name="connsiteX39" fmla="*/ 890 w 15329"/>
              <a:gd name="connsiteY39" fmla="*/ 8121 h 12523"/>
              <a:gd name="connsiteX40" fmla="*/ 1245 w 15329"/>
              <a:gd name="connsiteY40" fmla="*/ 6814 h 12523"/>
              <a:gd name="connsiteX41" fmla="*/ 2114 w 15329"/>
              <a:gd name="connsiteY41" fmla="*/ 6777 h 12523"/>
              <a:gd name="connsiteX42" fmla="*/ 2313 w 15329"/>
              <a:gd name="connsiteY42" fmla="*/ 6335 h 12523"/>
              <a:gd name="connsiteX43" fmla="*/ 1957 w 15329"/>
              <a:gd name="connsiteY43" fmla="*/ 5911 h 12523"/>
              <a:gd name="connsiteX44" fmla="*/ 2886 w 15329"/>
              <a:gd name="connsiteY44" fmla="*/ 4162 h 12523"/>
              <a:gd name="connsiteX45" fmla="*/ 3182 w 15329"/>
              <a:gd name="connsiteY45" fmla="*/ 4070 h 12523"/>
              <a:gd name="connsiteX46" fmla="*/ 3083 w 15329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671 w 15308"/>
              <a:gd name="connsiteY13" fmla="*/ 1671 h 12523"/>
              <a:gd name="connsiteX14" fmla="*/ 15308 w 15308"/>
              <a:gd name="connsiteY14" fmla="*/ 1343 h 12523"/>
              <a:gd name="connsiteX15" fmla="*/ 15292 w 15308"/>
              <a:gd name="connsiteY15" fmla="*/ 1936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723 w 15308"/>
              <a:gd name="connsiteY13" fmla="*/ 1733 h 12523"/>
              <a:gd name="connsiteX14" fmla="*/ 15308 w 15308"/>
              <a:gd name="connsiteY14" fmla="*/ 1343 h 12523"/>
              <a:gd name="connsiteX15" fmla="*/ 15292 w 15308"/>
              <a:gd name="connsiteY15" fmla="*/ 1936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2 w 15308"/>
              <a:gd name="connsiteY15" fmla="*/ 1936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200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0982 w 15308"/>
              <a:gd name="connsiteY11" fmla="*/ 627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57 w 15308"/>
              <a:gd name="connsiteY6" fmla="*/ 1936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57 w 15308"/>
              <a:gd name="connsiteY6" fmla="*/ 1936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57 w 15308"/>
              <a:gd name="connsiteY6" fmla="*/ 1936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64 w 15308"/>
              <a:gd name="connsiteY6" fmla="*/ 1901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64 w 15308"/>
              <a:gd name="connsiteY6" fmla="*/ 1922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5308" h="12523">
                <a:moveTo>
                  <a:pt x="3083" y="3793"/>
                </a:moveTo>
                <a:lnTo>
                  <a:pt x="5258" y="3241"/>
                </a:lnTo>
                <a:cubicBezTo>
                  <a:pt x="5297" y="3143"/>
                  <a:pt x="5337" y="3045"/>
                  <a:pt x="5376" y="2947"/>
                </a:cubicBezTo>
                <a:lnTo>
                  <a:pt x="5711" y="2837"/>
                </a:lnTo>
                <a:lnTo>
                  <a:pt x="6344" y="2928"/>
                </a:lnTo>
                <a:cubicBezTo>
                  <a:pt x="6522" y="2793"/>
                  <a:pt x="6873" y="2515"/>
                  <a:pt x="6878" y="2523"/>
                </a:cubicBezTo>
                <a:lnTo>
                  <a:pt x="7164" y="1922"/>
                </a:lnTo>
                <a:lnTo>
                  <a:pt x="7792" y="1823"/>
                </a:lnTo>
                <a:lnTo>
                  <a:pt x="8486" y="446"/>
                </a:lnTo>
                <a:lnTo>
                  <a:pt x="9301" y="0"/>
                </a:lnTo>
                <a:lnTo>
                  <a:pt x="10272" y="111"/>
                </a:lnTo>
                <a:lnTo>
                  <a:pt x="11012" y="620"/>
                </a:lnTo>
                <a:lnTo>
                  <a:pt x="12035" y="655"/>
                </a:lnTo>
                <a:lnTo>
                  <a:pt x="13723" y="1733"/>
                </a:lnTo>
                <a:lnTo>
                  <a:pt x="15308" y="1329"/>
                </a:lnTo>
                <a:cubicBezTo>
                  <a:pt x="15303" y="1527"/>
                  <a:pt x="15304" y="1724"/>
                  <a:pt x="15299" y="1922"/>
                </a:cubicBezTo>
                <a:lnTo>
                  <a:pt x="14747" y="2307"/>
                </a:lnTo>
                <a:lnTo>
                  <a:pt x="14298" y="2610"/>
                </a:lnTo>
                <a:lnTo>
                  <a:pt x="14972" y="4789"/>
                </a:lnTo>
                <a:lnTo>
                  <a:pt x="14231" y="5987"/>
                </a:lnTo>
                <a:lnTo>
                  <a:pt x="13940" y="6091"/>
                </a:lnTo>
                <a:lnTo>
                  <a:pt x="13216" y="7052"/>
                </a:lnTo>
                <a:lnTo>
                  <a:pt x="11542" y="7309"/>
                </a:lnTo>
                <a:lnTo>
                  <a:pt x="10000" y="8250"/>
                </a:lnTo>
                <a:lnTo>
                  <a:pt x="8933" y="9540"/>
                </a:lnTo>
                <a:lnTo>
                  <a:pt x="8419" y="11252"/>
                </a:lnTo>
                <a:lnTo>
                  <a:pt x="9269" y="12191"/>
                </a:lnTo>
                <a:lnTo>
                  <a:pt x="8597" y="12062"/>
                </a:lnTo>
                <a:lnTo>
                  <a:pt x="7827" y="11123"/>
                </a:lnTo>
                <a:lnTo>
                  <a:pt x="3083" y="11510"/>
                </a:lnTo>
                <a:lnTo>
                  <a:pt x="1522" y="12025"/>
                </a:lnTo>
                <a:lnTo>
                  <a:pt x="870" y="12523"/>
                </a:lnTo>
                <a:lnTo>
                  <a:pt x="0" y="12523"/>
                </a:lnTo>
                <a:lnTo>
                  <a:pt x="0" y="10239"/>
                </a:lnTo>
                <a:lnTo>
                  <a:pt x="752" y="9852"/>
                </a:lnTo>
                <a:lnTo>
                  <a:pt x="1384" y="9226"/>
                </a:lnTo>
                <a:lnTo>
                  <a:pt x="1166" y="9189"/>
                </a:lnTo>
                <a:lnTo>
                  <a:pt x="909" y="8969"/>
                </a:lnTo>
                <a:lnTo>
                  <a:pt x="474" y="8121"/>
                </a:lnTo>
                <a:lnTo>
                  <a:pt x="890" y="8121"/>
                </a:lnTo>
                <a:cubicBezTo>
                  <a:pt x="1008" y="7685"/>
                  <a:pt x="1127" y="7250"/>
                  <a:pt x="1245" y="6814"/>
                </a:cubicBezTo>
                <a:lnTo>
                  <a:pt x="2114" y="6777"/>
                </a:lnTo>
                <a:lnTo>
                  <a:pt x="2313" y="6335"/>
                </a:lnTo>
                <a:lnTo>
                  <a:pt x="1957" y="5911"/>
                </a:lnTo>
                <a:lnTo>
                  <a:pt x="2886" y="4162"/>
                </a:lnTo>
                <a:lnTo>
                  <a:pt x="3182" y="4070"/>
                </a:lnTo>
                <a:cubicBezTo>
                  <a:pt x="3149" y="3978"/>
                  <a:pt x="3116" y="3885"/>
                  <a:pt x="3083" y="3793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pic>
        <p:nvPicPr>
          <p:cNvPr id="210" name="Grafik 209" descr="sg_wappen_2c_13mm(600dpi,RGB,LZW).t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600" y="550800"/>
            <a:ext cx="622567" cy="784800"/>
          </a:xfrm>
          <a:prstGeom prst="rect">
            <a:avLst/>
          </a:prstGeom>
        </p:spPr>
      </p:pic>
      <p:sp>
        <p:nvSpPr>
          <p:cNvPr id="211" name="Freeform 14"/>
          <p:cNvSpPr>
            <a:spLocks noChangeAspect="1"/>
          </p:cNvSpPr>
          <p:nvPr/>
        </p:nvSpPr>
        <p:spPr bwMode="auto">
          <a:xfrm>
            <a:off x="979481" y="3943036"/>
            <a:ext cx="1227938" cy="926620"/>
          </a:xfrm>
          <a:custGeom>
            <a:avLst/>
            <a:gdLst/>
            <a:ahLst/>
            <a:cxnLst>
              <a:cxn ang="0">
                <a:pos x="921" y="265"/>
              </a:cxn>
              <a:cxn ang="0">
                <a:pos x="907" y="251"/>
              </a:cxn>
              <a:cxn ang="0">
                <a:pos x="871" y="258"/>
              </a:cxn>
              <a:cxn ang="0">
                <a:pos x="807" y="229"/>
              </a:cxn>
              <a:cxn ang="0">
                <a:pos x="771" y="158"/>
              </a:cxn>
              <a:cxn ang="0">
                <a:pos x="678" y="122"/>
              </a:cxn>
              <a:cxn ang="0">
                <a:pos x="664" y="65"/>
              </a:cxn>
              <a:cxn ang="0">
                <a:pos x="578" y="0"/>
              </a:cxn>
              <a:cxn ang="0">
                <a:pos x="528" y="93"/>
              </a:cxn>
              <a:cxn ang="0">
                <a:pos x="450" y="108"/>
              </a:cxn>
              <a:cxn ang="0">
                <a:pos x="400" y="208"/>
              </a:cxn>
              <a:cxn ang="0">
                <a:pos x="329" y="237"/>
              </a:cxn>
              <a:cxn ang="0">
                <a:pos x="364" y="287"/>
              </a:cxn>
              <a:cxn ang="0">
                <a:pos x="364" y="308"/>
              </a:cxn>
              <a:cxn ang="0">
                <a:pos x="393" y="287"/>
              </a:cxn>
              <a:cxn ang="0">
                <a:pos x="400" y="294"/>
              </a:cxn>
              <a:cxn ang="0">
                <a:pos x="393" y="337"/>
              </a:cxn>
              <a:cxn ang="0">
                <a:pos x="364" y="366"/>
              </a:cxn>
              <a:cxn ang="0">
                <a:pos x="371" y="394"/>
              </a:cxn>
              <a:cxn ang="0">
                <a:pos x="336" y="451"/>
              </a:cxn>
              <a:cxn ang="0">
                <a:pos x="193" y="502"/>
              </a:cxn>
              <a:cxn ang="0">
                <a:pos x="193" y="487"/>
              </a:cxn>
              <a:cxn ang="0">
                <a:pos x="143" y="502"/>
              </a:cxn>
              <a:cxn ang="0">
                <a:pos x="22" y="523"/>
              </a:cxn>
              <a:cxn ang="0">
                <a:pos x="0" y="573"/>
              </a:cxn>
              <a:cxn ang="0">
                <a:pos x="29" y="602"/>
              </a:cxn>
              <a:cxn ang="0">
                <a:pos x="57" y="595"/>
              </a:cxn>
              <a:cxn ang="0">
                <a:pos x="157" y="623"/>
              </a:cxn>
              <a:cxn ang="0">
                <a:pos x="229" y="666"/>
              </a:cxn>
              <a:cxn ang="0">
                <a:pos x="250" y="695"/>
              </a:cxn>
              <a:cxn ang="0">
                <a:pos x="314" y="681"/>
              </a:cxn>
              <a:cxn ang="0">
                <a:pos x="371" y="666"/>
              </a:cxn>
              <a:cxn ang="0">
                <a:pos x="379" y="659"/>
              </a:cxn>
              <a:cxn ang="0">
                <a:pos x="436" y="645"/>
              </a:cxn>
              <a:cxn ang="0">
                <a:pos x="457" y="638"/>
              </a:cxn>
              <a:cxn ang="0">
                <a:pos x="471" y="638"/>
              </a:cxn>
              <a:cxn ang="0">
                <a:pos x="478" y="623"/>
              </a:cxn>
              <a:cxn ang="0">
                <a:pos x="571" y="595"/>
              </a:cxn>
              <a:cxn ang="0">
                <a:pos x="586" y="573"/>
              </a:cxn>
              <a:cxn ang="0">
                <a:pos x="657" y="523"/>
              </a:cxn>
              <a:cxn ang="0">
                <a:pos x="635" y="494"/>
              </a:cxn>
              <a:cxn ang="0">
                <a:pos x="714" y="416"/>
              </a:cxn>
              <a:cxn ang="0">
                <a:pos x="757" y="416"/>
              </a:cxn>
              <a:cxn ang="0">
                <a:pos x="828" y="387"/>
              </a:cxn>
              <a:cxn ang="0">
                <a:pos x="878" y="394"/>
              </a:cxn>
              <a:cxn ang="0">
                <a:pos x="871" y="351"/>
              </a:cxn>
              <a:cxn ang="0">
                <a:pos x="921" y="265"/>
              </a:cxn>
            </a:cxnLst>
            <a:rect l="0" t="0" r="r" b="b"/>
            <a:pathLst>
              <a:path w="921" h="695">
                <a:moveTo>
                  <a:pt x="921" y="265"/>
                </a:moveTo>
                <a:lnTo>
                  <a:pt x="907" y="251"/>
                </a:lnTo>
                <a:lnTo>
                  <a:pt x="871" y="258"/>
                </a:lnTo>
                <a:lnTo>
                  <a:pt x="807" y="229"/>
                </a:lnTo>
                <a:lnTo>
                  <a:pt x="771" y="158"/>
                </a:lnTo>
                <a:lnTo>
                  <a:pt x="678" y="122"/>
                </a:lnTo>
                <a:lnTo>
                  <a:pt x="664" y="65"/>
                </a:lnTo>
                <a:lnTo>
                  <a:pt x="578" y="0"/>
                </a:lnTo>
                <a:lnTo>
                  <a:pt x="528" y="93"/>
                </a:lnTo>
                <a:lnTo>
                  <a:pt x="450" y="108"/>
                </a:lnTo>
                <a:lnTo>
                  <a:pt x="400" y="208"/>
                </a:lnTo>
                <a:lnTo>
                  <a:pt x="329" y="237"/>
                </a:lnTo>
                <a:lnTo>
                  <a:pt x="364" y="287"/>
                </a:lnTo>
                <a:lnTo>
                  <a:pt x="364" y="308"/>
                </a:lnTo>
                <a:lnTo>
                  <a:pt x="393" y="287"/>
                </a:lnTo>
                <a:lnTo>
                  <a:pt x="400" y="294"/>
                </a:lnTo>
                <a:lnTo>
                  <a:pt x="393" y="337"/>
                </a:lnTo>
                <a:lnTo>
                  <a:pt x="364" y="366"/>
                </a:lnTo>
                <a:lnTo>
                  <a:pt x="371" y="394"/>
                </a:lnTo>
                <a:lnTo>
                  <a:pt x="336" y="451"/>
                </a:lnTo>
                <a:lnTo>
                  <a:pt x="193" y="502"/>
                </a:lnTo>
                <a:lnTo>
                  <a:pt x="193" y="487"/>
                </a:lnTo>
                <a:lnTo>
                  <a:pt x="143" y="502"/>
                </a:lnTo>
                <a:lnTo>
                  <a:pt x="22" y="523"/>
                </a:lnTo>
                <a:lnTo>
                  <a:pt x="0" y="573"/>
                </a:lnTo>
                <a:lnTo>
                  <a:pt x="29" y="602"/>
                </a:lnTo>
                <a:lnTo>
                  <a:pt x="57" y="595"/>
                </a:lnTo>
                <a:lnTo>
                  <a:pt x="157" y="623"/>
                </a:lnTo>
                <a:lnTo>
                  <a:pt x="229" y="666"/>
                </a:lnTo>
                <a:lnTo>
                  <a:pt x="250" y="695"/>
                </a:lnTo>
                <a:lnTo>
                  <a:pt x="314" y="681"/>
                </a:lnTo>
                <a:lnTo>
                  <a:pt x="371" y="666"/>
                </a:lnTo>
                <a:lnTo>
                  <a:pt x="379" y="659"/>
                </a:lnTo>
                <a:lnTo>
                  <a:pt x="436" y="645"/>
                </a:lnTo>
                <a:lnTo>
                  <a:pt x="457" y="638"/>
                </a:lnTo>
                <a:lnTo>
                  <a:pt x="471" y="638"/>
                </a:lnTo>
                <a:lnTo>
                  <a:pt x="478" y="623"/>
                </a:lnTo>
                <a:lnTo>
                  <a:pt x="571" y="595"/>
                </a:lnTo>
                <a:lnTo>
                  <a:pt x="586" y="573"/>
                </a:lnTo>
                <a:lnTo>
                  <a:pt x="657" y="523"/>
                </a:lnTo>
                <a:lnTo>
                  <a:pt x="635" y="494"/>
                </a:lnTo>
                <a:lnTo>
                  <a:pt x="714" y="416"/>
                </a:lnTo>
                <a:lnTo>
                  <a:pt x="757" y="416"/>
                </a:lnTo>
                <a:lnTo>
                  <a:pt x="828" y="387"/>
                </a:lnTo>
                <a:lnTo>
                  <a:pt x="878" y="394"/>
                </a:lnTo>
                <a:lnTo>
                  <a:pt x="871" y="351"/>
                </a:lnTo>
                <a:lnTo>
                  <a:pt x="921" y="26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2" name="Freeform 7"/>
          <p:cNvSpPr>
            <a:spLocks noChangeAspect="1"/>
          </p:cNvSpPr>
          <p:nvPr/>
        </p:nvSpPr>
        <p:spPr bwMode="auto">
          <a:xfrm>
            <a:off x="2135979" y="3168649"/>
            <a:ext cx="578646" cy="720629"/>
          </a:xfrm>
          <a:custGeom>
            <a:avLst/>
            <a:gdLst/>
            <a:ahLst/>
            <a:cxnLst>
              <a:cxn ang="0">
                <a:pos x="374" y="108"/>
              </a:cxn>
              <a:cxn ang="0">
                <a:pos x="367" y="86"/>
              </a:cxn>
              <a:cxn ang="0">
                <a:pos x="252" y="58"/>
              </a:cxn>
              <a:cxn ang="0">
                <a:pos x="245" y="15"/>
              </a:cxn>
              <a:cxn ang="0">
                <a:pos x="209" y="0"/>
              </a:cxn>
              <a:cxn ang="0">
                <a:pos x="194" y="22"/>
              </a:cxn>
              <a:cxn ang="0">
                <a:pos x="187" y="36"/>
              </a:cxn>
              <a:cxn ang="0">
                <a:pos x="166" y="79"/>
              </a:cxn>
              <a:cxn ang="0">
                <a:pos x="130" y="86"/>
              </a:cxn>
              <a:cxn ang="0">
                <a:pos x="108" y="72"/>
              </a:cxn>
              <a:cxn ang="0">
                <a:pos x="72" y="108"/>
              </a:cxn>
              <a:cxn ang="0">
                <a:pos x="87" y="208"/>
              </a:cxn>
              <a:cxn ang="0">
                <a:pos x="108" y="222"/>
              </a:cxn>
              <a:cxn ang="0">
                <a:pos x="87" y="258"/>
              </a:cxn>
              <a:cxn ang="0">
                <a:pos x="101" y="308"/>
              </a:cxn>
              <a:cxn ang="0">
                <a:pos x="0" y="387"/>
              </a:cxn>
              <a:cxn ang="0">
                <a:pos x="36" y="423"/>
              </a:cxn>
              <a:cxn ang="0">
                <a:pos x="72" y="423"/>
              </a:cxn>
              <a:cxn ang="0">
                <a:pos x="72" y="466"/>
              </a:cxn>
              <a:cxn ang="0">
                <a:pos x="44" y="488"/>
              </a:cxn>
              <a:cxn ang="0">
                <a:pos x="65" y="524"/>
              </a:cxn>
              <a:cxn ang="0">
                <a:pos x="101" y="538"/>
              </a:cxn>
              <a:cxn ang="0">
                <a:pos x="108" y="516"/>
              </a:cxn>
              <a:cxn ang="0">
                <a:pos x="180" y="488"/>
              </a:cxn>
              <a:cxn ang="0">
                <a:pos x="209" y="466"/>
              </a:cxn>
              <a:cxn ang="0">
                <a:pos x="230" y="445"/>
              </a:cxn>
              <a:cxn ang="0">
                <a:pos x="259" y="466"/>
              </a:cxn>
              <a:cxn ang="0">
                <a:pos x="281" y="445"/>
              </a:cxn>
              <a:cxn ang="0">
                <a:pos x="266" y="430"/>
              </a:cxn>
              <a:cxn ang="0">
                <a:pos x="230" y="402"/>
              </a:cxn>
              <a:cxn ang="0">
                <a:pos x="238" y="330"/>
              </a:cxn>
              <a:cxn ang="0">
                <a:pos x="252" y="301"/>
              </a:cxn>
              <a:cxn ang="0">
                <a:pos x="274" y="287"/>
              </a:cxn>
              <a:cxn ang="0">
                <a:pos x="295" y="273"/>
              </a:cxn>
              <a:cxn ang="0">
                <a:pos x="338" y="244"/>
              </a:cxn>
              <a:cxn ang="0">
                <a:pos x="317" y="201"/>
              </a:cxn>
              <a:cxn ang="0">
                <a:pos x="345" y="151"/>
              </a:cxn>
              <a:cxn ang="0">
                <a:pos x="381" y="187"/>
              </a:cxn>
              <a:cxn ang="0">
                <a:pos x="396" y="172"/>
              </a:cxn>
              <a:cxn ang="0">
                <a:pos x="432" y="122"/>
              </a:cxn>
              <a:cxn ang="0">
                <a:pos x="374" y="108"/>
              </a:cxn>
            </a:cxnLst>
            <a:rect l="0" t="0" r="r" b="b"/>
            <a:pathLst>
              <a:path w="432" h="538">
                <a:moveTo>
                  <a:pt x="374" y="108"/>
                </a:moveTo>
                <a:lnTo>
                  <a:pt x="367" y="86"/>
                </a:lnTo>
                <a:lnTo>
                  <a:pt x="252" y="58"/>
                </a:lnTo>
                <a:lnTo>
                  <a:pt x="245" y="15"/>
                </a:lnTo>
                <a:lnTo>
                  <a:pt x="209" y="0"/>
                </a:lnTo>
                <a:lnTo>
                  <a:pt x="194" y="22"/>
                </a:lnTo>
                <a:lnTo>
                  <a:pt x="187" y="36"/>
                </a:lnTo>
                <a:lnTo>
                  <a:pt x="166" y="79"/>
                </a:lnTo>
                <a:lnTo>
                  <a:pt x="130" y="86"/>
                </a:lnTo>
                <a:lnTo>
                  <a:pt x="108" y="72"/>
                </a:lnTo>
                <a:lnTo>
                  <a:pt x="72" y="108"/>
                </a:lnTo>
                <a:lnTo>
                  <a:pt x="87" y="208"/>
                </a:lnTo>
                <a:lnTo>
                  <a:pt x="108" y="222"/>
                </a:lnTo>
                <a:lnTo>
                  <a:pt x="87" y="258"/>
                </a:lnTo>
                <a:lnTo>
                  <a:pt x="101" y="308"/>
                </a:lnTo>
                <a:lnTo>
                  <a:pt x="0" y="387"/>
                </a:lnTo>
                <a:lnTo>
                  <a:pt x="36" y="423"/>
                </a:lnTo>
                <a:lnTo>
                  <a:pt x="72" y="423"/>
                </a:lnTo>
                <a:lnTo>
                  <a:pt x="72" y="466"/>
                </a:lnTo>
                <a:lnTo>
                  <a:pt x="44" y="488"/>
                </a:lnTo>
                <a:lnTo>
                  <a:pt x="65" y="524"/>
                </a:lnTo>
                <a:lnTo>
                  <a:pt x="101" y="538"/>
                </a:lnTo>
                <a:lnTo>
                  <a:pt x="108" y="516"/>
                </a:lnTo>
                <a:lnTo>
                  <a:pt x="180" y="488"/>
                </a:lnTo>
                <a:lnTo>
                  <a:pt x="209" y="466"/>
                </a:lnTo>
                <a:lnTo>
                  <a:pt x="230" y="445"/>
                </a:lnTo>
                <a:lnTo>
                  <a:pt x="259" y="466"/>
                </a:lnTo>
                <a:lnTo>
                  <a:pt x="281" y="445"/>
                </a:lnTo>
                <a:lnTo>
                  <a:pt x="266" y="430"/>
                </a:lnTo>
                <a:lnTo>
                  <a:pt x="230" y="402"/>
                </a:lnTo>
                <a:lnTo>
                  <a:pt x="238" y="330"/>
                </a:lnTo>
                <a:lnTo>
                  <a:pt x="252" y="301"/>
                </a:lnTo>
                <a:lnTo>
                  <a:pt x="274" y="287"/>
                </a:lnTo>
                <a:lnTo>
                  <a:pt x="295" y="273"/>
                </a:lnTo>
                <a:lnTo>
                  <a:pt x="338" y="244"/>
                </a:lnTo>
                <a:lnTo>
                  <a:pt x="317" y="201"/>
                </a:lnTo>
                <a:lnTo>
                  <a:pt x="345" y="151"/>
                </a:lnTo>
                <a:lnTo>
                  <a:pt x="381" y="187"/>
                </a:lnTo>
                <a:lnTo>
                  <a:pt x="396" y="172"/>
                </a:lnTo>
                <a:lnTo>
                  <a:pt x="432" y="122"/>
                </a:lnTo>
                <a:lnTo>
                  <a:pt x="374" y="10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5" name="Freeform 25"/>
          <p:cNvSpPr>
            <a:spLocks noChangeAspect="1"/>
          </p:cNvSpPr>
          <p:nvPr/>
        </p:nvSpPr>
        <p:spPr bwMode="auto">
          <a:xfrm>
            <a:off x="1731172" y="4457700"/>
            <a:ext cx="890333" cy="586872"/>
          </a:xfrm>
          <a:custGeom>
            <a:avLst/>
            <a:gdLst/>
            <a:ahLst/>
            <a:cxnLst>
              <a:cxn ang="0">
                <a:pos x="72" y="108"/>
              </a:cxn>
              <a:cxn ang="0">
                <a:pos x="93" y="137"/>
              </a:cxn>
              <a:cxn ang="0">
                <a:pos x="22" y="187"/>
              </a:cxn>
              <a:cxn ang="0">
                <a:pos x="0" y="209"/>
              </a:cxn>
              <a:cxn ang="0">
                <a:pos x="36" y="216"/>
              </a:cxn>
              <a:cxn ang="0">
                <a:pos x="29" y="252"/>
              </a:cxn>
              <a:cxn ang="0">
                <a:pos x="108" y="273"/>
              </a:cxn>
              <a:cxn ang="0">
                <a:pos x="158" y="280"/>
              </a:cxn>
              <a:cxn ang="0">
                <a:pos x="158" y="309"/>
              </a:cxn>
              <a:cxn ang="0">
                <a:pos x="272" y="345"/>
              </a:cxn>
              <a:cxn ang="0">
                <a:pos x="258" y="302"/>
              </a:cxn>
              <a:cxn ang="0">
                <a:pos x="301" y="288"/>
              </a:cxn>
              <a:cxn ang="0">
                <a:pos x="329" y="295"/>
              </a:cxn>
              <a:cxn ang="0">
                <a:pos x="344" y="316"/>
              </a:cxn>
              <a:cxn ang="0">
                <a:pos x="322" y="360"/>
              </a:cxn>
              <a:cxn ang="0">
                <a:pos x="351" y="403"/>
              </a:cxn>
              <a:cxn ang="0">
                <a:pos x="379" y="395"/>
              </a:cxn>
              <a:cxn ang="0">
                <a:pos x="444" y="345"/>
              </a:cxn>
              <a:cxn ang="0">
                <a:pos x="494" y="381"/>
              </a:cxn>
              <a:cxn ang="0">
                <a:pos x="501" y="410"/>
              </a:cxn>
              <a:cxn ang="0">
                <a:pos x="544" y="439"/>
              </a:cxn>
              <a:cxn ang="0">
                <a:pos x="630" y="424"/>
              </a:cxn>
              <a:cxn ang="0">
                <a:pos x="644" y="439"/>
              </a:cxn>
              <a:cxn ang="0">
                <a:pos x="659" y="424"/>
              </a:cxn>
              <a:cxn ang="0">
                <a:pos x="666" y="345"/>
              </a:cxn>
              <a:cxn ang="0">
                <a:pos x="644" y="331"/>
              </a:cxn>
              <a:cxn ang="0">
                <a:pos x="644" y="266"/>
              </a:cxn>
              <a:cxn ang="0">
                <a:pos x="609" y="216"/>
              </a:cxn>
              <a:cxn ang="0">
                <a:pos x="551" y="209"/>
              </a:cxn>
              <a:cxn ang="0">
                <a:pos x="558" y="194"/>
              </a:cxn>
              <a:cxn ang="0">
                <a:pos x="551" y="173"/>
              </a:cxn>
              <a:cxn ang="0">
                <a:pos x="530" y="165"/>
              </a:cxn>
              <a:cxn ang="0">
                <a:pos x="487" y="137"/>
              </a:cxn>
              <a:cxn ang="0">
                <a:pos x="473" y="115"/>
              </a:cxn>
              <a:cxn ang="0">
                <a:pos x="379" y="58"/>
              </a:cxn>
              <a:cxn ang="0">
                <a:pos x="315" y="7"/>
              </a:cxn>
              <a:cxn ang="0">
                <a:pos x="265" y="0"/>
              </a:cxn>
              <a:cxn ang="0">
                <a:pos x="186" y="29"/>
              </a:cxn>
              <a:cxn ang="0">
                <a:pos x="150" y="29"/>
              </a:cxn>
              <a:cxn ang="0">
                <a:pos x="72" y="108"/>
              </a:cxn>
            </a:cxnLst>
            <a:rect l="0" t="0" r="r" b="b"/>
            <a:pathLst>
              <a:path w="666" h="439">
                <a:moveTo>
                  <a:pt x="72" y="108"/>
                </a:moveTo>
                <a:lnTo>
                  <a:pt x="93" y="137"/>
                </a:lnTo>
                <a:lnTo>
                  <a:pt x="22" y="187"/>
                </a:lnTo>
                <a:lnTo>
                  <a:pt x="0" y="209"/>
                </a:lnTo>
                <a:lnTo>
                  <a:pt x="36" y="216"/>
                </a:lnTo>
                <a:lnTo>
                  <a:pt x="29" y="252"/>
                </a:lnTo>
                <a:lnTo>
                  <a:pt x="108" y="273"/>
                </a:lnTo>
                <a:lnTo>
                  <a:pt x="158" y="280"/>
                </a:lnTo>
                <a:lnTo>
                  <a:pt x="158" y="309"/>
                </a:lnTo>
                <a:lnTo>
                  <a:pt x="272" y="345"/>
                </a:lnTo>
                <a:lnTo>
                  <a:pt x="258" y="302"/>
                </a:lnTo>
                <a:lnTo>
                  <a:pt x="301" y="288"/>
                </a:lnTo>
                <a:lnTo>
                  <a:pt x="329" y="295"/>
                </a:lnTo>
                <a:lnTo>
                  <a:pt x="344" y="316"/>
                </a:lnTo>
                <a:lnTo>
                  <a:pt x="322" y="360"/>
                </a:lnTo>
                <a:lnTo>
                  <a:pt x="351" y="403"/>
                </a:lnTo>
                <a:lnTo>
                  <a:pt x="379" y="395"/>
                </a:lnTo>
                <a:lnTo>
                  <a:pt x="444" y="345"/>
                </a:lnTo>
                <a:lnTo>
                  <a:pt x="494" y="381"/>
                </a:lnTo>
                <a:lnTo>
                  <a:pt x="501" y="410"/>
                </a:lnTo>
                <a:lnTo>
                  <a:pt x="544" y="439"/>
                </a:lnTo>
                <a:lnTo>
                  <a:pt x="630" y="424"/>
                </a:lnTo>
                <a:lnTo>
                  <a:pt x="644" y="439"/>
                </a:lnTo>
                <a:lnTo>
                  <a:pt x="659" y="424"/>
                </a:lnTo>
                <a:lnTo>
                  <a:pt x="666" y="345"/>
                </a:lnTo>
                <a:lnTo>
                  <a:pt x="644" y="331"/>
                </a:lnTo>
                <a:lnTo>
                  <a:pt x="644" y="266"/>
                </a:lnTo>
                <a:lnTo>
                  <a:pt x="609" y="216"/>
                </a:lnTo>
                <a:lnTo>
                  <a:pt x="551" y="209"/>
                </a:lnTo>
                <a:lnTo>
                  <a:pt x="558" y="194"/>
                </a:lnTo>
                <a:lnTo>
                  <a:pt x="551" y="173"/>
                </a:lnTo>
                <a:lnTo>
                  <a:pt x="530" y="165"/>
                </a:lnTo>
                <a:lnTo>
                  <a:pt x="487" y="137"/>
                </a:lnTo>
                <a:lnTo>
                  <a:pt x="473" y="115"/>
                </a:lnTo>
                <a:lnTo>
                  <a:pt x="379" y="58"/>
                </a:lnTo>
                <a:lnTo>
                  <a:pt x="315" y="7"/>
                </a:lnTo>
                <a:lnTo>
                  <a:pt x="265" y="0"/>
                </a:lnTo>
                <a:lnTo>
                  <a:pt x="186" y="29"/>
                </a:lnTo>
                <a:lnTo>
                  <a:pt x="150" y="29"/>
                </a:lnTo>
                <a:lnTo>
                  <a:pt x="72" y="10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6" name="Freeform 32"/>
          <p:cNvSpPr>
            <a:spLocks noChangeAspect="1"/>
          </p:cNvSpPr>
          <p:nvPr/>
        </p:nvSpPr>
        <p:spPr bwMode="auto">
          <a:xfrm>
            <a:off x="2736048" y="4326731"/>
            <a:ext cx="1364200" cy="1024487"/>
          </a:xfrm>
          <a:custGeom>
            <a:avLst/>
            <a:gdLst>
              <a:gd name="connsiteX0" fmla="*/ 6853 w 10000"/>
              <a:gd name="connsiteY0" fmla="*/ 5888 h 10000"/>
              <a:gd name="connsiteX1" fmla="*/ 8108 w 10000"/>
              <a:gd name="connsiteY1" fmla="*/ 5418 h 10000"/>
              <a:gd name="connsiteX2" fmla="*/ 8108 w 10000"/>
              <a:gd name="connsiteY2" fmla="*/ 5144 h 10000"/>
              <a:gd name="connsiteX3" fmla="*/ 8392 w 10000"/>
              <a:gd name="connsiteY3" fmla="*/ 5052 h 10000"/>
              <a:gd name="connsiteX4" fmla="*/ 8735 w 10000"/>
              <a:gd name="connsiteY4" fmla="*/ 5144 h 10000"/>
              <a:gd name="connsiteX5" fmla="*/ 9020 w 10000"/>
              <a:gd name="connsiteY5" fmla="*/ 4765 h 10000"/>
              <a:gd name="connsiteX6" fmla="*/ 9157 w 10000"/>
              <a:gd name="connsiteY6" fmla="*/ 4295 h 10000"/>
              <a:gd name="connsiteX7" fmla="*/ 9578 w 10000"/>
              <a:gd name="connsiteY7" fmla="*/ 4204 h 10000"/>
              <a:gd name="connsiteX8" fmla="*/ 10000 w 10000"/>
              <a:gd name="connsiteY8" fmla="*/ 2990 h 10000"/>
              <a:gd name="connsiteX9" fmla="*/ 9294 w 10000"/>
              <a:gd name="connsiteY9" fmla="*/ 2245 h 10000"/>
              <a:gd name="connsiteX10" fmla="*/ 9225 w 10000"/>
              <a:gd name="connsiteY10" fmla="*/ 1684 h 10000"/>
              <a:gd name="connsiteX11" fmla="*/ 8804 w 10000"/>
              <a:gd name="connsiteY11" fmla="*/ 1958 h 10000"/>
              <a:gd name="connsiteX12" fmla="*/ 7412 w 10000"/>
              <a:gd name="connsiteY12" fmla="*/ 744 h 10000"/>
              <a:gd name="connsiteX13" fmla="*/ 6647 w 10000"/>
              <a:gd name="connsiteY13" fmla="*/ 1305 h 10000"/>
              <a:gd name="connsiteX14" fmla="*/ 6225 w 10000"/>
              <a:gd name="connsiteY14" fmla="*/ 1123 h 10000"/>
              <a:gd name="connsiteX15" fmla="*/ 5598 w 10000"/>
              <a:gd name="connsiteY15" fmla="*/ 1305 h 10000"/>
              <a:gd name="connsiteX16" fmla="*/ 3843 w 10000"/>
              <a:gd name="connsiteY16" fmla="*/ 0 h 10000"/>
              <a:gd name="connsiteX17" fmla="*/ 3284 w 10000"/>
              <a:gd name="connsiteY17" fmla="*/ 183 h 10000"/>
              <a:gd name="connsiteX18" fmla="*/ 3284 w 10000"/>
              <a:gd name="connsiteY18" fmla="*/ 940 h 10000"/>
              <a:gd name="connsiteX19" fmla="*/ 2451 w 10000"/>
              <a:gd name="connsiteY19" fmla="*/ 1397 h 10000"/>
              <a:gd name="connsiteX20" fmla="*/ 2382 w 10000"/>
              <a:gd name="connsiteY20" fmla="*/ 1867 h 10000"/>
              <a:gd name="connsiteX21" fmla="*/ 2167 w 10000"/>
              <a:gd name="connsiteY21" fmla="*/ 2154 h 10000"/>
              <a:gd name="connsiteX22" fmla="*/ 2029 w 10000"/>
              <a:gd name="connsiteY22" fmla="*/ 2898 h 10000"/>
              <a:gd name="connsiteX23" fmla="*/ 1824 w 10000"/>
              <a:gd name="connsiteY23" fmla="*/ 2990 h 10000"/>
              <a:gd name="connsiteX24" fmla="*/ 1676 w 10000"/>
              <a:gd name="connsiteY24" fmla="*/ 3551 h 10000"/>
              <a:gd name="connsiteX25" fmla="*/ 1265 w 10000"/>
              <a:gd name="connsiteY25" fmla="*/ 3930 h 10000"/>
              <a:gd name="connsiteX26" fmla="*/ 1333 w 10000"/>
              <a:gd name="connsiteY26" fmla="*/ 4582 h 10000"/>
              <a:gd name="connsiteX27" fmla="*/ 1049 w 10000"/>
              <a:gd name="connsiteY27" fmla="*/ 4674 h 10000"/>
              <a:gd name="connsiteX28" fmla="*/ 1049 w 10000"/>
              <a:gd name="connsiteY28" fmla="*/ 5705 h 10000"/>
              <a:gd name="connsiteX29" fmla="*/ 1333 w 10000"/>
              <a:gd name="connsiteY29" fmla="*/ 6162 h 10000"/>
              <a:gd name="connsiteX30" fmla="*/ 1333 w 10000"/>
              <a:gd name="connsiteY30" fmla="*/ 6828 h 10000"/>
              <a:gd name="connsiteX31" fmla="*/ 843 w 10000"/>
              <a:gd name="connsiteY31" fmla="*/ 7572 h 10000"/>
              <a:gd name="connsiteX32" fmla="*/ 775 w 10000"/>
              <a:gd name="connsiteY32" fmla="*/ 8603 h 10000"/>
              <a:gd name="connsiteX33" fmla="*/ 0 w 10000"/>
              <a:gd name="connsiteY33" fmla="*/ 9256 h 10000"/>
              <a:gd name="connsiteX34" fmla="*/ 284 w 10000"/>
              <a:gd name="connsiteY34" fmla="*/ 9909 h 10000"/>
              <a:gd name="connsiteX35" fmla="*/ 1186 w 10000"/>
              <a:gd name="connsiteY35" fmla="*/ 9621 h 10000"/>
              <a:gd name="connsiteX36" fmla="*/ 1333 w 10000"/>
              <a:gd name="connsiteY36" fmla="*/ 9713 h 10000"/>
              <a:gd name="connsiteX37" fmla="*/ 2235 w 10000"/>
              <a:gd name="connsiteY37" fmla="*/ 9151 h 10000"/>
              <a:gd name="connsiteX38" fmla="*/ 3706 w 10000"/>
              <a:gd name="connsiteY38" fmla="*/ 9530 h 10000"/>
              <a:gd name="connsiteX39" fmla="*/ 3706 w 10000"/>
              <a:gd name="connsiteY39" fmla="*/ 9530 h 10000"/>
              <a:gd name="connsiteX40" fmla="*/ 4196 w 10000"/>
              <a:gd name="connsiteY40" fmla="*/ 9621 h 10000"/>
              <a:gd name="connsiteX41" fmla="*/ 4480 w 10000"/>
              <a:gd name="connsiteY41" fmla="*/ 10000 h 10000"/>
              <a:gd name="connsiteX42" fmla="*/ 5245 w 10000"/>
              <a:gd name="connsiteY42" fmla="*/ 9530 h 10000"/>
              <a:gd name="connsiteX43" fmla="*/ 5520 w 10000"/>
              <a:gd name="connsiteY43" fmla="*/ 9530 h 10000"/>
              <a:gd name="connsiteX44" fmla="*/ 5735 w 10000"/>
              <a:gd name="connsiteY44" fmla="*/ 8407 h 10000"/>
              <a:gd name="connsiteX45" fmla="*/ 6225 w 10000"/>
              <a:gd name="connsiteY45" fmla="*/ 8316 h 10000"/>
              <a:gd name="connsiteX46" fmla="*/ 6363 w 10000"/>
              <a:gd name="connsiteY46" fmla="*/ 7937 h 10000"/>
              <a:gd name="connsiteX47" fmla="*/ 6157 w 10000"/>
              <a:gd name="connsiteY47" fmla="*/ 7663 h 10000"/>
              <a:gd name="connsiteX48" fmla="*/ 6716 w 10000"/>
              <a:gd name="connsiteY48" fmla="*/ 6162 h 10000"/>
              <a:gd name="connsiteX49" fmla="*/ 6853 w 10000"/>
              <a:gd name="connsiteY49" fmla="*/ 6070 h 10000"/>
              <a:gd name="connsiteX50" fmla="*/ 6853 w 10000"/>
              <a:gd name="connsiteY50" fmla="*/ 5888 h 10000"/>
              <a:gd name="connsiteX0" fmla="*/ 6836 w 10000"/>
              <a:gd name="connsiteY0" fmla="*/ 5841 h 10000"/>
              <a:gd name="connsiteX1" fmla="*/ 8108 w 10000"/>
              <a:gd name="connsiteY1" fmla="*/ 5418 h 10000"/>
              <a:gd name="connsiteX2" fmla="*/ 8108 w 10000"/>
              <a:gd name="connsiteY2" fmla="*/ 5144 h 10000"/>
              <a:gd name="connsiteX3" fmla="*/ 8392 w 10000"/>
              <a:gd name="connsiteY3" fmla="*/ 5052 h 10000"/>
              <a:gd name="connsiteX4" fmla="*/ 8735 w 10000"/>
              <a:gd name="connsiteY4" fmla="*/ 5144 h 10000"/>
              <a:gd name="connsiteX5" fmla="*/ 9020 w 10000"/>
              <a:gd name="connsiteY5" fmla="*/ 4765 h 10000"/>
              <a:gd name="connsiteX6" fmla="*/ 9157 w 10000"/>
              <a:gd name="connsiteY6" fmla="*/ 4295 h 10000"/>
              <a:gd name="connsiteX7" fmla="*/ 9578 w 10000"/>
              <a:gd name="connsiteY7" fmla="*/ 4204 h 10000"/>
              <a:gd name="connsiteX8" fmla="*/ 10000 w 10000"/>
              <a:gd name="connsiteY8" fmla="*/ 2990 h 10000"/>
              <a:gd name="connsiteX9" fmla="*/ 9294 w 10000"/>
              <a:gd name="connsiteY9" fmla="*/ 2245 h 10000"/>
              <a:gd name="connsiteX10" fmla="*/ 9225 w 10000"/>
              <a:gd name="connsiteY10" fmla="*/ 1684 h 10000"/>
              <a:gd name="connsiteX11" fmla="*/ 8804 w 10000"/>
              <a:gd name="connsiteY11" fmla="*/ 1958 h 10000"/>
              <a:gd name="connsiteX12" fmla="*/ 7412 w 10000"/>
              <a:gd name="connsiteY12" fmla="*/ 744 h 10000"/>
              <a:gd name="connsiteX13" fmla="*/ 6647 w 10000"/>
              <a:gd name="connsiteY13" fmla="*/ 1305 h 10000"/>
              <a:gd name="connsiteX14" fmla="*/ 6225 w 10000"/>
              <a:gd name="connsiteY14" fmla="*/ 1123 h 10000"/>
              <a:gd name="connsiteX15" fmla="*/ 5598 w 10000"/>
              <a:gd name="connsiteY15" fmla="*/ 1305 h 10000"/>
              <a:gd name="connsiteX16" fmla="*/ 3843 w 10000"/>
              <a:gd name="connsiteY16" fmla="*/ 0 h 10000"/>
              <a:gd name="connsiteX17" fmla="*/ 3284 w 10000"/>
              <a:gd name="connsiteY17" fmla="*/ 183 h 10000"/>
              <a:gd name="connsiteX18" fmla="*/ 3284 w 10000"/>
              <a:gd name="connsiteY18" fmla="*/ 940 h 10000"/>
              <a:gd name="connsiteX19" fmla="*/ 2451 w 10000"/>
              <a:gd name="connsiteY19" fmla="*/ 1397 h 10000"/>
              <a:gd name="connsiteX20" fmla="*/ 2382 w 10000"/>
              <a:gd name="connsiteY20" fmla="*/ 1867 h 10000"/>
              <a:gd name="connsiteX21" fmla="*/ 2167 w 10000"/>
              <a:gd name="connsiteY21" fmla="*/ 2154 h 10000"/>
              <a:gd name="connsiteX22" fmla="*/ 2029 w 10000"/>
              <a:gd name="connsiteY22" fmla="*/ 2898 h 10000"/>
              <a:gd name="connsiteX23" fmla="*/ 1824 w 10000"/>
              <a:gd name="connsiteY23" fmla="*/ 2990 h 10000"/>
              <a:gd name="connsiteX24" fmla="*/ 1676 w 10000"/>
              <a:gd name="connsiteY24" fmla="*/ 3551 h 10000"/>
              <a:gd name="connsiteX25" fmla="*/ 1265 w 10000"/>
              <a:gd name="connsiteY25" fmla="*/ 3930 h 10000"/>
              <a:gd name="connsiteX26" fmla="*/ 1333 w 10000"/>
              <a:gd name="connsiteY26" fmla="*/ 4582 h 10000"/>
              <a:gd name="connsiteX27" fmla="*/ 1049 w 10000"/>
              <a:gd name="connsiteY27" fmla="*/ 4674 h 10000"/>
              <a:gd name="connsiteX28" fmla="*/ 1049 w 10000"/>
              <a:gd name="connsiteY28" fmla="*/ 5705 h 10000"/>
              <a:gd name="connsiteX29" fmla="*/ 1333 w 10000"/>
              <a:gd name="connsiteY29" fmla="*/ 6162 h 10000"/>
              <a:gd name="connsiteX30" fmla="*/ 1333 w 10000"/>
              <a:gd name="connsiteY30" fmla="*/ 6828 h 10000"/>
              <a:gd name="connsiteX31" fmla="*/ 843 w 10000"/>
              <a:gd name="connsiteY31" fmla="*/ 7572 h 10000"/>
              <a:gd name="connsiteX32" fmla="*/ 775 w 10000"/>
              <a:gd name="connsiteY32" fmla="*/ 8603 h 10000"/>
              <a:gd name="connsiteX33" fmla="*/ 0 w 10000"/>
              <a:gd name="connsiteY33" fmla="*/ 9256 h 10000"/>
              <a:gd name="connsiteX34" fmla="*/ 284 w 10000"/>
              <a:gd name="connsiteY34" fmla="*/ 9909 h 10000"/>
              <a:gd name="connsiteX35" fmla="*/ 1186 w 10000"/>
              <a:gd name="connsiteY35" fmla="*/ 9621 h 10000"/>
              <a:gd name="connsiteX36" fmla="*/ 1333 w 10000"/>
              <a:gd name="connsiteY36" fmla="*/ 9713 h 10000"/>
              <a:gd name="connsiteX37" fmla="*/ 2235 w 10000"/>
              <a:gd name="connsiteY37" fmla="*/ 9151 h 10000"/>
              <a:gd name="connsiteX38" fmla="*/ 3706 w 10000"/>
              <a:gd name="connsiteY38" fmla="*/ 9530 h 10000"/>
              <a:gd name="connsiteX39" fmla="*/ 3706 w 10000"/>
              <a:gd name="connsiteY39" fmla="*/ 9530 h 10000"/>
              <a:gd name="connsiteX40" fmla="*/ 4196 w 10000"/>
              <a:gd name="connsiteY40" fmla="*/ 9621 h 10000"/>
              <a:gd name="connsiteX41" fmla="*/ 4480 w 10000"/>
              <a:gd name="connsiteY41" fmla="*/ 10000 h 10000"/>
              <a:gd name="connsiteX42" fmla="*/ 5245 w 10000"/>
              <a:gd name="connsiteY42" fmla="*/ 9530 h 10000"/>
              <a:gd name="connsiteX43" fmla="*/ 5520 w 10000"/>
              <a:gd name="connsiteY43" fmla="*/ 9530 h 10000"/>
              <a:gd name="connsiteX44" fmla="*/ 5735 w 10000"/>
              <a:gd name="connsiteY44" fmla="*/ 8407 h 10000"/>
              <a:gd name="connsiteX45" fmla="*/ 6225 w 10000"/>
              <a:gd name="connsiteY45" fmla="*/ 8316 h 10000"/>
              <a:gd name="connsiteX46" fmla="*/ 6363 w 10000"/>
              <a:gd name="connsiteY46" fmla="*/ 7937 h 10000"/>
              <a:gd name="connsiteX47" fmla="*/ 6157 w 10000"/>
              <a:gd name="connsiteY47" fmla="*/ 7663 h 10000"/>
              <a:gd name="connsiteX48" fmla="*/ 6716 w 10000"/>
              <a:gd name="connsiteY48" fmla="*/ 6162 h 10000"/>
              <a:gd name="connsiteX49" fmla="*/ 6853 w 10000"/>
              <a:gd name="connsiteY49" fmla="*/ 6070 h 10000"/>
              <a:gd name="connsiteX50" fmla="*/ 6836 w 10000"/>
              <a:gd name="connsiteY50" fmla="*/ 58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00" h="10000">
                <a:moveTo>
                  <a:pt x="6836" y="5841"/>
                </a:moveTo>
                <a:lnTo>
                  <a:pt x="8108" y="5418"/>
                </a:lnTo>
                <a:lnTo>
                  <a:pt x="8108" y="5144"/>
                </a:lnTo>
                <a:lnTo>
                  <a:pt x="8392" y="5052"/>
                </a:lnTo>
                <a:lnTo>
                  <a:pt x="8735" y="5144"/>
                </a:lnTo>
                <a:lnTo>
                  <a:pt x="9020" y="4765"/>
                </a:lnTo>
                <a:cubicBezTo>
                  <a:pt x="9066" y="4608"/>
                  <a:pt x="9111" y="4452"/>
                  <a:pt x="9157" y="4295"/>
                </a:cubicBezTo>
                <a:lnTo>
                  <a:pt x="9578" y="4204"/>
                </a:lnTo>
                <a:lnTo>
                  <a:pt x="10000" y="2990"/>
                </a:lnTo>
                <a:lnTo>
                  <a:pt x="9294" y="2245"/>
                </a:lnTo>
                <a:lnTo>
                  <a:pt x="9225" y="1684"/>
                </a:lnTo>
                <a:lnTo>
                  <a:pt x="8804" y="1958"/>
                </a:lnTo>
                <a:lnTo>
                  <a:pt x="7412" y="744"/>
                </a:lnTo>
                <a:lnTo>
                  <a:pt x="6647" y="1305"/>
                </a:lnTo>
                <a:lnTo>
                  <a:pt x="6225" y="1123"/>
                </a:lnTo>
                <a:lnTo>
                  <a:pt x="5598" y="1305"/>
                </a:lnTo>
                <a:lnTo>
                  <a:pt x="3843" y="0"/>
                </a:lnTo>
                <a:lnTo>
                  <a:pt x="3284" y="183"/>
                </a:lnTo>
                <a:lnTo>
                  <a:pt x="3284" y="940"/>
                </a:lnTo>
                <a:lnTo>
                  <a:pt x="2451" y="1397"/>
                </a:lnTo>
                <a:cubicBezTo>
                  <a:pt x="2428" y="1554"/>
                  <a:pt x="2405" y="1710"/>
                  <a:pt x="2382" y="1867"/>
                </a:cubicBezTo>
                <a:lnTo>
                  <a:pt x="2167" y="2154"/>
                </a:lnTo>
                <a:lnTo>
                  <a:pt x="2029" y="2898"/>
                </a:lnTo>
                <a:lnTo>
                  <a:pt x="1824" y="2990"/>
                </a:lnTo>
                <a:cubicBezTo>
                  <a:pt x="1775" y="3177"/>
                  <a:pt x="1725" y="3364"/>
                  <a:pt x="1676" y="3551"/>
                </a:cubicBezTo>
                <a:lnTo>
                  <a:pt x="1265" y="3930"/>
                </a:lnTo>
                <a:cubicBezTo>
                  <a:pt x="1288" y="4147"/>
                  <a:pt x="1310" y="4365"/>
                  <a:pt x="1333" y="4582"/>
                </a:cubicBezTo>
                <a:lnTo>
                  <a:pt x="1049" y="4674"/>
                </a:lnTo>
                <a:lnTo>
                  <a:pt x="1049" y="5705"/>
                </a:lnTo>
                <a:lnTo>
                  <a:pt x="1333" y="6162"/>
                </a:lnTo>
                <a:lnTo>
                  <a:pt x="1333" y="6828"/>
                </a:lnTo>
                <a:lnTo>
                  <a:pt x="843" y="7572"/>
                </a:lnTo>
                <a:cubicBezTo>
                  <a:pt x="820" y="7916"/>
                  <a:pt x="798" y="8259"/>
                  <a:pt x="775" y="8603"/>
                </a:cubicBezTo>
                <a:lnTo>
                  <a:pt x="0" y="9256"/>
                </a:lnTo>
                <a:lnTo>
                  <a:pt x="284" y="9909"/>
                </a:lnTo>
                <a:lnTo>
                  <a:pt x="1186" y="9621"/>
                </a:lnTo>
                <a:lnTo>
                  <a:pt x="1333" y="9713"/>
                </a:lnTo>
                <a:lnTo>
                  <a:pt x="2235" y="9151"/>
                </a:lnTo>
                <a:lnTo>
                  <a:pt x="3706" y="9530"/>
                </a:lnTo>
                <a:lnTo>
                  <a:pt x="3706" y="9530"/>
                </a:lnTo>
                <a:lnTo>
                  <a:pt x="4196" y="9621"/>
                </a:lnTo>
                <a:lnTo>
                  <a:pt x="4480" y="10000"/>
                </a:lnTo>
                <a:lnTo>
                  <a:pt x="5245" y="9530"/>
                </a:lnTo>
                <a:lnTo>
                  <a:pt x="5520" y="9530"/>
                </a:lnTo>
                <a:cubicBezTo>
                  <a:pt x="5592" y="9156"/>
                  <a:pt x="5663" y="8781"/>
                  <a:pt x="5735" y="8407"/>
                </a:cubicBezTo>
                <a:lnTo>
                  <a:pt x="6225" y="8316"/>
                </a:lnTo>
                <a:lnTo>
                  <a:pt x="6363" y="7937"/>
                </a:lnTo>
                <a:cubicBezTo>
                  <a:pt x="6294" y="7846"/>
                  <a:pt x="6226" y="7754"/>
                  <a:pt x="6157" y="7663"/>
                </a:cubicBezTo>
                <a:lnTo>
                  <a:pt x="6716" y="6162"/>
                </a:lnTo>
                <a:lnTo>
                  <a:pt x="6853" y="6070"/>
                </a:lnTo>
                <a:cubicBezTo>
                  <a:pt x="6876" y="6024"/>
                  <a:pt x="6627" y="5950"/>
                  <a:pt x="6836" y="5841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8" name="Freeform 39"/>
          <p:cNvSpPr>
            <a:spLocks noChangeAspect="1"/>
          </p:cNvSpPr>
          <p:nvPr/>
        </p:nvSpPr>
        <p:spPr bwMode="auto">
          <a:xfrm>
            <a:off x="1853912" y="2143126"/>
            <a:ext cx="638300" cy="504824"/>
          </a:xfrm>
          <a:custGeom>
            <a:avLst/>
            <a:gdLst/>
            <a:ahLst/>
            <a:cxnLst>
              <a:cxn ang="0">
                <a:pos x="447" y="94"/>
              </a:cxn>
              <a:cxn ang="0">
                <a:pos x="396" y="7"/>
              </a:cxn>
              <a:cxn ang="0">
                <a:pos x="310" y="36"/>
              </a:cxn>
              <a:cxn ang="0">
                <a:pos x="303" y="29"/>
              </a:cxn>
              <a:cxn ang="0">
                <a:pos x="274" y="43"/>
              </a:cxn>
              <a:cxn ang="0">
                <a:pos x="281" y="58"/>
              </a:cxn>
              <a:cxn ang="0">
                <a:pos x="267" y="65"/>
              </a:cxn>
              <a:cxn ang="0">
                <a:pos x="195" y="0"/>
              </a:cxn>
              <a:cxn ang="0">
                <a:pos x="130" y="58"/>
              </a:cxn>
              <a:cxn ang="0">
                <a:pos x="36" y="51"/>
              </a:cxn>
              <a:cxn ang="0">
                <a:pos x="0" y="115"/>
              </a:cxn>
              <a:cxn ang="0">
                <a:pos x="29" y="166"/>
              </a:cxn>
              <a:cxn ang="0">
                <a:pos x="22" y="187"/>
              </a:cxn>
              <a:cxn ang="0">
                <a:pos x="130" y="223"/>
              </a:cxn>
              <a:cxn ang="0">
                <a:pos x="130" y="245"/>
              </a:cxn>
              <a:cxn ang="0">
                <a:pos x="130" y="295"/>
              </a:cxn>
              <a:cxn ang="0">
                <a:pos x="245" y="331"/>
              </a:cxn>
              <a:cxn ang="0">
                <a:pos x="274" y="360"/>
              </a:cxn>
              <a:cxn ang="0">
                <a:pos x="317" y="382"/>
              </a:cxn>
              <a:cxn ang="0">
                <a:pos x="332" y="360"/>
              </a:cxn>
              <a:cxn ang="0">
                <a:pos x="353" y="317"/>
              </a:cxn>
              <a:cxn ang="0">
                <a:pos x="404" y="288"/>
              </a:cxn>
              <a:cxn ang="0">
                <a:pos x="317" y="209"/>
              </a:cxn>
              <a:cxn ang="0">
                <a:pos x="339" y="195"/>
              </a:cxn>
              <a:cxn ang="0">
                <a:pos x="389" y="173"/>
              </a:cxn>
              <a:cxn ang="0">
                <a:pos x="440" y="159"/>
              </a:cxn>
              <a:cxn ang="0">
                <a:pos x="468" y="144"/>
              </a:cxn>
              <a:cxn ang="0">
                <a:pos x="483" y="115"/>
              </a:cxn>
              <a:cxn ang="0">
                <a:pos x="447" y="94"/>
              </a:cxn>
            </a:cxnLst>
            <a:rect l="0" t="0" r="r" b="b"/>
            <a:pathLst>
              <a:path w="483" h="382">
                <a:moveTo>
                  <a:pt x="447" y="94"/>
                </a:moveTo>
                <a:lnTo>
                  <a:pt x="396" y="7"/>
                </a:lnTo>
                <a:lnTo>
                  <a:pt x="310" y="36"/>
                </a:lnTo>
                <a:lnTo>
                  <a:pt x="303" y="29"/>
                </a:lnTo>
                <a:lnTo>
                  <a:pt x="274" y="43"/>
                </a:lnTo>
                <a:lnTo>
                  <a:pt x="281" y="58"/>
                </a:lnTo>
                <a:lnTo>
                  <a:pt x="267" y="65"/>
                </a:lnTo>
                <a:lnTo>
                  <a:pt x="195" y="0"/>
                </a:lnTo>
                <a:lnTo>
                  <a:pt x="130" y="58"/>
                </a:lnTo>
                <a:lnTo>
                  <a:pt x="36" y="51"/>
                </a:lnTo>
                <a:lnTo>
                  <a:pt x="0" y="115"/>
                </a:lnTo>
                <a:lnTo>
                  <a:pt x="29" y="166"/>
                </a:lnTo>
                <a:lnTo>
                  <a:pt x="22" y="187"/>
                </a:lnTo>
                <a:lnTo>
                  <a:pt x="130" y="223"/>
                </a:lnTo>
                <a:lnTo>
                  <a:pt x="130" y="245"/>
                </a:lnTo>
                <a:lnTo>
                  <a:pt x="130" y="295"/>
                </a:lnTo>
                <a:lnTo>
                  <a:pt x="245" y="331"/>
                </a:lnTo>
                <a:lnTo>
                  <a:pt x="274" y="360"/>
                </a:lnTo>
                <a:lnTo>
                  <a:pt x="317" y="382"/>
                </a:lnTo>
                <a:lnTo>
                  <a:pt x="332" y="360"/>
                </a:lnTo>
                <a:lnTo>
                  <a:pt x="353" y="317"/>
                </a:lnTo>
                <a:lnTo>
                  <a:pt x="404" y="288"/>
                </a:lnTo>
                <a:lnTo>
                  <a:pt x="317" y="209"/>
                </a:lnTo>
                <a:lnTo>
                  <a:pt x="339" y="195"/>
                </a:lnTo>
                <a:lnTo>
                  <a:pt x="389" y="173"/>
                </a:lnTo>
                <a:lnTo>
                  <a:pt x="440" y="159"/>
                </a:lnTo>
                <a:lnTo>
                  <a:pt x="468" y="144"/>
                </a:lnTo>
                <a:lnTo>
                  <a:pt x="483" y="115"/>
                </a:lnTo>
                <a:lnTo>
                  <a:pt x="447" y="9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94" name="Freihandform 193"/>
          <p:cNvSpPr/>
          <p:nvPr/>
        </p:nvSpPr>
        <p:spPr bwMode="auto">
          <a:xfrm>
            <a:off x="2009775" y="3733800"/>
            <a:ext cx="902494" cy="902494"/>
          </a:xfrm>
          <a:custGeom>
            <a:avLst/>
            <a:gdLst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221456 w 902494"/>
              <a:gd name="connsiteY48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200025 w 902494"/>
              <a:gd name="connsiteY48" fmla="*/ 35719 h 902494"/>
              <a:gd name="connsiteX49" fmla="*/ 221456 w 902494"/>
              <a:gd name="connsiteY49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85737 w 902494"/>
              <a:gd name="connsiteY48" fmla="*/ 0 h 902494"/>
              <a:gd name="connsiteX49" fmla="*/ 221456 w 902494"/>
              <a:gd name="connsiteY49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71450 w 902494"/>
              <a:gd name="connsiteY48" fmla="*/ 50006 h 902494"/>
              <a:gd name="connsiteX49" fmla="*/ 185737 w 902494"/>
              <a:gd name="connsiteY49" fmla="*/ 0 h 902494"/>
              <a:gd name="connsiteX50" fmla="*/ 221456 w 902494"/>
              <a:gd name="connsiteY50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69069 w 902494"/>
              <a:gd name="connsiteY48" fmla="*/ 26194 h 902494"/>
              <a:gd name="connsiteX49" fmla="*/ 185737 w 902494"/>
              <a:gd name="connsiteY49" fmla="*/ 0 h 902494"/>
              <a:gd name="connsiteX50" fmla="*/ 221456 w 902494"/>
              <a:gd name="connsiteY50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61925 w 902494"/>
              <a:gd name="connsiteY48" fmla="*/ 26194 h 902494"/>
              <a:gd name="connsiteX49" fmla="*/ 185737 w 902494"/>
              <a:gd name="connsiteY49" fmla="*/ 0 h 902494"/>
              <a:gd name="connsiteX50" fmla="*/ 221456 w 902494"/>
              <a:gd name="connsiteY50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59544 w 902494"/>
              <a:gd name="connsiteY48" fmla="*/ 50006 h 902494"/>
              <a:gd name="connsiteX49" fmla="*/ 161925 w 902494"/>
              <a:gd name="connsiteY49" fmla="*/ 26194 h 902494"/>
              <a:gd name="connsiteX50" fmla="*/ 185737 w 902494"/>
              <a:gd name="connsiteY50" fmla="*/ 0 h 902494"/>
              <a:gd name="connsiteX51" fmla="*/ 221456 w 902494"/>
              <a:gd name="connsiteY51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90500 w 902494"/>
              <a:gd name="connsiteY48" fmla="*/ 28575 h 902494"/>
              <a:gd name="connsiteX49" fmla="*/ 161925 w 902494"/>
              <a:gd name="connsiteY49" fmla="*/ 26194 h 902494"/>
              <a:gd name="connsiteX50" fmla="*/ 185737 w 902494"/>
              <a:gd name="connsiteY50" fmla="*/ 0 h 902494"/>
              <a:gd name="connsiteX51" fmla="*/ 221456 w 902494"/>
              <a:gd name="connsiteY51" fmla="*/ 0 h 90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02494" h="902494">
                <a:moveTo>
                  <a:pt x="221456" y="0"/>
                </a:moveTo>
                <a:lnTo>
                  <a:pt x="223838" y="57150"/>
                </a:lnTo>
                <a:lnTo>
                  <a:pt x="185738" y="83344"/>
                </a:lnTo>
                <a:lnTo>
                  <a:pt x="214313" y="133350"/>
                </a:lnTo>
                <a:lnTo>
                  <a:pt x="261938" y="150019"/>
                </a:lnTo>
                <a:lnTo>
                  <a:pt x="271463" y="126206"/>
                </a:lnTo>
                <a:lnTo>
                  <a:pt x="361950" y="90488"/>
                </a:lnTo>
                <a:lnTo>
                  <a:pt x="404813" y="59531"/>
                </a:lnTo>
                <a:lnTo>
                  <a:pt x="419100" y="142875"/>
                </a:lnTo>
                <a:lnTo>
                  <a:pt x="457200" y="171450"/>
                </a:lnTo>
                <a:lnTo>
                  <a:pt x="500063" y="166688"/>
                </a:lnTo>
                <a:lnTo>
                  <a:pt x="507206" y="238125"/>
                </a:lnTo>
                <a:lnTo>
                  <a:pt x="521494" y="242888"/>
                </a:lnTo>
                <a:lnTo>
                  <a:pt x="561975" y="214313"/>
                </a:lnTo>
                <a:lnTo>
                  <a:pt x="647700" y="216694"/>
                </a:lnTo>
                <a:lnTo>
                  <a:pt x="650081" y="200025"/>
                </a:lnTo>
                <a:lnTo>
                  <a:pt x="695325" y="195263"/>
                </a:lnTo>
                <a:lnTo>
                  <a:pt x="697706" y="214313"/>
                </a:lnTo>
                <a:lnTo>
                  <a:pt x="821531" y="269081"/>
                </a:lnTo>
                <a:lnTo>
                  <a:pt x="821531" y="347663"/>
                </a:lnTo>
                <a:lnTo>
                  <a:pt x="864394" y="381000"/>
                </a:lnTo>
                <a:lnTo>
                  <a:pt x="852488" y="400050"/>
                </a:lnTo>
                <a:lnTo>
                  <a:pt x="885825" y="478631"/>
                </a:lnTo>
                <a:lnTo>
                  <a:pt x="902494" y="554831"/>
                </a:lnTo>
                <a:lnTo>
                  <a:pt x="878681" y="571500"/>
                </a:lnTo>
                <a:lnTo>
                  <a:pt x="769144" y="557213"/>
                </a:lnTo>
                <a:lnTo>
                  <a:pt x="762000" y="585788"/>
                </a:lnTo>
                <a:lnTo>
                  <a:pt x="595313" y="621506"/>
                </a:lnTo>
                <a:lnTo>
                  <a:pt x="526256" y="771525"/>
                </a:lnTo>
                <a:lnTo>
                  <a:pt x="428625" y="819150"/>
                </a:lnTo>
                <a:lnTo>
                  <a:pt x="423863" y="873919"/>
                </a:lnTo>
                <a:lnTo>
                  <a:pt x="373856" y="902494"/>
                </a:lnTo>
                <a:lnTo>
                  <a:pt x="359569" y="876300"/>
                </a:lnTo>
                <a:lnTo>
                  <a:pt x="223838" y="800100"/>
                </a:lnTo>
                <a:lnTo>
                  <a:pt x="140494" y="728663"/>
                </a:lnTo>
                <a:lnTo>
                  <a:pt x="133350" y="676275"/>
                </a:lnTo>
                <a:lnTo>
                  <a:pt x="197644" y="561975"/>
                </a:lnTo>
                <a:lnTo>
                  <a:pt x="178594" y="542925"/>
                </a:lnTo>
                <a:lnTo>
                  <a:pt x="138113" y="550069"/>
                </a:lnTo>
                <a:lnTo>
                  <a:pt x="50006" y="516731"/>
                </a:lnTo>
                <a:lnTo>
                  <a:pt x="0" y="419100"/>
                </a:lnTo>
                <a:lnTo>
                  <a:pt x="52388" y="359569"/>
                </a:lnTo>
                <a:lnTo>
                  <a:pt x="92869" y="290513"/>
                </a:lnTo>
                <a:lnTo>
                  <a:pt x="80963" y="207169"/>
                </a:lnTo>
                <a:lnTo>
                  <a:pt x="100013" y="176213"/>
                </a:lnTo>
                <a:lnTo>
                  <a:pt x="150019" y="145256"/>
                </a:lnTo>
                <a:lnTo>
                  <a:pt x="114300" y="109538"/>
                </a:lnTo>
                <a:lnTo>
                  <a:pt x="164306" y="83344"/>
                </a:lnTo>
                <a:cubicBezTo>
                  <a:pt x="171847" y="73422"/>
                  <a:pt x="190897" y="38100"/>
                  <a:pt x="190500" y="28575"/>
                </a:cubicBezTo>
                <a:cubicBezTo>
                  <a:pt x="190103" y="19050"/>
                  <a:pt x="157559" y="34528"/>
                  <a:pt x="161925" y="26194"/>
                </a:cubicBezTo>
                <a:lnTo>
                  <a:pt x="185737" y="0"/>
                </a:lnTo>
                <a:lnTo>
                  <a:pt x="221456" y="0"/>
                </a:lnTo>
                <a:close/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Freihandform 123"/>
          <p:cNvSpPr/>
          <p:nvPr/>
        </p:nvSpPr>
        <p:spPr>
          <a:xfrm>
            <a:off x="2444750" y="3165475"/>
            <a:ext cx="1025525" cy="1179513"/>
          </a:xfrm>
          <a:custGeom>
            <a:avLst/>
            <a:gdLst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390479 w 1025525"/>
              <a:gd name="connsiteY3" fmla="*/ 566759 h 1179513"/>
              <a:gd name="connsiteX4" fmla="*/ 373136 w 1025525"/>
              <a:gd name="connsiteY4" fmla="*/ 574642 h 1179513"/>
              <a:gd name="connsiteX5" fmla="*/ 375696 w 1025525"/>
              <a:gd name="connsiteY5" fmla="*/ 576610 h 1179513"/>
              <a:gd name="connsiteX6" fmla="*/ 391196 w 1025525"/>
              <a:gd name="connsiteY6" fmla="*/ 568287 h 1179513"/>
              <a:gd name="connsiteX7" fmla="*/ 304528 w 1025525"/>
              <a:gd name="connsiteY7" fmla="*/ 560411 h 1179513"/>
              <a:gd name="connsiteX8" fmla="*/ 266700 w 1025525"/>
              <a:gd name="connsiteY8" fmla="*/ 563563 h 1179513"/>
              <a:gd name="connsiteX9" fmla="*/ 230188 w 1025525"/>
              <a:gd name="connsiteY9" fmla="*/ 588963 h 1179513"/>
              <a:gd name="connsiteX10" fmla="*/ 217488 w 1025525"/>
              <a:gd name="connsiteY10" fmla="*/ 646113 h 1179513"/>
              <a:gd name="connsiteX11" fmla="*/ 217814 w 1025525"/>
              <a:gd name="connsiteY11" fmla="*/ 646312 h 1179513"/>
              <a:gd name="connsiteX12" fmla="*/ 231422 w 1025525"/>
              <a:gd name="connsiteY12" fmla="*/ 588499 h 1179513"/>
              <a:gd name="connsiteX13" fmla="*/ 267192 w 1025525"/>
              <a:gd name="connsiteY13" fmla="*/ 563532 h 1179513"/>
              <a:gd name="connsiteX14" fmla="*/ 304155 w 1025525"/>
              <a:gd name="connsiteY14" fmla="*/ 561154 h 1179513"/>
              <a:gd name="connsiteX15" fmla="*/ 317501 w 1025525"/>
              <a:gd name="connsiteY15" fmla="*/ 531813 h 1179513"/>
              <a:gd name="connsiteX16" fmla="*/ 306837 w 1025525"/>
              <a:gd name="connsiteY16" fmla="*/ 555806 h 1179513"/>
              <a:gd name="connsiteX17" fmla="*/ 318463 w 1025525"/>
              <a:gd name="connsiteY17" fmla="*/ 532621 h 1179513"/>
              <a:gd name="connsiteX18" fmla="*/ 341506 w 1025525"/>
              <a:gd name="connsiteY18" fmla="*/ 550331 h 1179513"/>
              <a:gd name="connsiteX19" fmla="*/ 347080 w 1025525"/>
              <a:gd name="connsiteY19" fmla="*/ 474366 h 1179513"/>
              <a:gd name="connsiteX20" fmla="*/ 346734 w 1025525"/>
              <a:gd name="connsiteY20" fmla="*/ 474463 h 1179513"/>
              <a:gd name="connsiteX21" fmla="*/ 384950 w 1025525"/>
              <a:gd name="connsiteY21" fmla="*/ 554989 h 1179513"/>
              <a:gd name="connsiteX22" fmla="*/ 270586 w 1025525"/>
              <a:gd name="connsiteY22" fmla="*/ 323546 h 1179513"/>
              <a:gd name="connsiteX23" fmla="*/ 314326 w 1025525"/>
              <a:gd name="connsiteY23" fmla="*/ 373063 h 1179513"/>
              <a:gd name="connsiteX24" fmla="*/ 287338 w 1025525"/>
              <a:gd name="connsiteY24" fmla="*/ 385763 h 1179513"/>
              <a:gd name="connsiteX25" fmla="*/ 287621 w 1025525"/>
              <a:gd name="connsiteY25" fmla="*/ 386913 h 1179513"/>
              <a:gd name="connsiteX26" fmla="*/ 316079 w 1025525"/>
              <a:gd name="connsiteY26" fmla="*/ 374499 h 1179513"/>
              <a:gd name="connsiteX27" fmla="*/ 228454 w 1025525"/>
              <a:gd name="connsiteY27" fmla="*/ 276657 h 1179513"/>
              <a:gd name="connsiteX28" fmla="*/ 229114 w 1025525"/>
              <a:gd name="connsiteY28" fmla="*/ 277097 h 1179513"/>
              <a:gd name="connsiteX29" fmla="*/ 229037 w 1025525"/>
              <a:gd name="connsiteY29" fmla="*/ 277011 h 1179513"/>
              <a:gd name="connsiteX30" fmla="*/ 510431 w 1025525"/>
              <a:gd name="connsiteY30" fmla="*/ 0 h 1179513"/>
              <a:gd name="connsiteX31" fmla="*/ 496123 w 1025525"/>
              <a:gd name="connsiteY31" fmla="*/ 61822 h 1179513"/>
              <a:gd name="connsiteX32" fmla="*/ 530701 w 1025525"/>
              <a:gd name="connsiteY32" fmla="*/ 96300 h 1179513"/>
              <a:gd name="connsiteX33" fmla="*/ 593895 w 1025525"/>
              <a:gd name="connsiteY33" fmla="*/ 80844 h 1179513"/>
              <a:gd name="connsiteX34" fmla="*/ 669013 w 1025525"/>
              <a:gd name="connsiteY34" fmla="*/ 101056 h 1179513"/>
              <a:gd name="connsiteX35" fmla="*/ 721477 w 1025525"/>
              <a:gd name="connsiteY35" fmla="*/ 309110 h 1179513"/>
              <a:gd name="connsiteX36" fmla="*/ 747112 w 1025525"/>
              <a:gd name="connsiteY36" fmla="*/ 357855 h 1179513"/>
              <a:gd name="connsiteX37" fmla="*/ 744727 w 1025525"/>
              <a:gd name="connsiteY37" fmla="*/ 399466 h 1179513"/>
              <a:gd name="connsiteX38" fmla="*/ 724458 w 1025525"/>
              <a:gd name="connsiteY38" fmla="*/ 421463 h 1179513"/>
              <a:gd name="connsiteX39" fmla="*/ 752478 w 1025525"/>
              <a:gd name="connsiteY39" fmla="*/ 452966 h 1179513"/>
              <a:gd name="connsiteX40" fmla="*/ 776921 w 1025525"/>
              <a:gd name="connsiteY40" fmla="*/ 459504 h 1179513"/>
              <a:gd name="connsiteX41" fmla="*/ 839519 w 1025525"/>
              <a:gd name="connsiteY41" fmla="*/ 540943 h 1179513"/>
              <a:gd name="connsiteX42" fmla="*/ 950407 w 1025525"/>
              <a:gd name="connsiteY42" fmla="*/ 502899 h 1179513"/>
              <a:gd name="connsiteX43" fmla="*/ 1025525 w 1025525"/>
              <a:gd name="connsiteY43" fmla="*/ 615843 h 1179513"/>
              <a:gd name="connsiteX44" fmla="*/ 863366 w 1025525"/>
              <a:gd name="connsiteY44" fmla="*/ 729381 h 1179513"/>
              <a:gd name="connsiteX45" fmla="*/ 861636 w 1025525"/>
              <a:gd name="connsiteY45" fmla="*/ 730035 h 1179513"/>
              <a:gd name="connsiteX46" fmla="*/ 884238 w 1025525"/>
              <a:gd name="connsiteY46" fmla="*/ 755651 h 1179513"/>
              <a:gd name="connsiteX47" fmla="*/ 925513 w 1025525"/>
              <a:gd name="connsiteY47" fmla="*/ 862013 h 1179513"/>
              <a:gd name="connsiteX48" fmla="*/ 908051 w 1025525"/>
              <a:gd name="connsiteY48" fmla="*/ 920750 h 1179513"/>
              <a:gd name="connsiteX49" fmla="*/ 968376 w 1025525"/>
              <a:gd name="connsiteY49" fmla="*/ 1020763 h 1179513"/>
              <a:gd name="connsiteX50" fmla="*/ 925513 w 1025525"/>
              <a:gd name="connsiteY50" fmla="*/ 1082675 h 1179513"/>
              <a:gd name="connsiteX51" fmla="*/ 862013 w 1025525"/>
              <a:gd name="connsiteY51" fmla="*/ 1141413 h 1179513"/>
              <a:gd name="connsiteX52" fmla="*/ 844551 w 1025525"/>
              <a:gd name="connsiteY52" fmla="*/ 1179513 h 1179513"/>
              <a:gd name="connsiteX53" fmla="*/ 809626 w 1025525"/>
              <a:gd name="connsiteY53" fmla="*/ 1160463 h 1179513"/>
              <a:gd name="connsiteX54" fmla="*/ 739776 w 1025525"/>
              <a:gd name="connsiteY54" fmla="*/ 1179513 h 1179513"/>
              <a:gd name="connsiteX55" fmla="*/ 730251 w 1025525"/>
              <a:gd name="connsiteY55" fmla="*/ 1146175 h 1179513"/>
              <a:gd name="connsiteX56" fmla="*/ 509588 w 1025525"/>
              <a:gd name="connsiteY56" fmla="*/ 1179513 h 1179513"/>
              <a:gd name="connsiteX57" fmla="*/ 468313 w 1025525"/>
              <a:gd name="connsiteY57" fmla="*/ 1122363 h 1179513"/>
              <a:gd name="connsiteX58" fmla="*/ 449263 w 1025525"/>
              <a:gd name="connsiteY58" fmla="*/ 1046163 h 1179513"/>
              <a:gd name="connsiteX59" fmla="*/ 414338 w 1025525"/>
              <a:gd name="connsiteY59" fmla="*/ 969963 h 1179513"/>
              <a:gd name="connsiteX60" fmla="*/ 431801 w 1025525"/>
              <a:gd name="connsiteY60" fmla="*/ 949325 h 1179513"/>
              <a:gd name="connsiteX61" fmla="*/ 432798 w 1025525"/>
              <a:gd name="connsiteY61" fmla="*/ 948812 h 1179513"/>
              <a:gd name="connsiteX62" fmla="*/ 431736 w 1025525"/>
              <a:gd name="connsiteY62" fmla="*/ 949325 h 1179513"/>
              <a:gd name="connsiteX63" fmla="*/ 388812 w 1025525"/>
              <a:gd name="connsiteY63" fmla="*/ 917820 h 1179513"/>
              <a:gd name="connsiteX64" fmla="*/ 387620 w 1025525"/>
              <a:gd name="connsiteY64" fmla="*/ 836976 h 1179513"/>
              <a:gd name="connsiteX65" fmla="*/ 262423 w 1025525"/>
              <a:gd name="connsiteY65" fmla="*/ 785854 h 1179513"/>
              <a:gd name="connsiteX66" fmla="*/ 261231 w 1025525"/>
              <a:gd name="connsiteY66" fmla="*/ 763265 h 1179513"/>
              <a:gd name="connsiteX67" fmla="*/ 291039 w 1025525"/>
              <a:gd name="connsiteY67" fmla="*/ 737109 h 1179513"/>
              <a:gd name="connsiteX68" fmla="*/ 291039 w 1025525"/>
              <a:gd name="connsiteY68" fmla="*/ 691932 h 1179513"/>
              <a:gd name="connsiteX69" fmla="*/ 290513 w 1025525"/>
              <a:gd name="connsiteY69" fmla="*/ 691607 h 1179513"/>
              <a:gd name="connsiteX70" fmla="*/ 290513 w 1025525"/>
              <a:gd name="connsiteY70" fmla="*/ 735013 h 1179513"/>
              <a:gd name="connsiteX71" fmla="*/ 261938 w 1025525"/>
              <a:gd name="connsiteY71" fmla="*/ 762001 h 1179513"/>
              <a:gd name="connsiteX72" fmla="*/ 214313 w 1025525"/>
              <a:gd name="connsiteY72" fmla="*/ 768351 h 1179513"/>
              <a:gd name="connsiteX73" fmla="*/ 138113 w 1025525"/>
              <a:gd name="connsiteY73" fmla="*/ 679451 h 1179513"/>
              <a:gd name="connsiteX74" fmla="*/ 39687 w 1025525"/>
              <a:gd name="connsiteY74" fmla="*/ 622301 h 1179513"/>
              <a:gd name="connsiteX75" fmla="*/ 63500 w 1025525"/>
              <a:gd name="connsiteY75" fmla="*/ 600075 h 1179513"/>
              <a:gd name="connsiteX76" fmla="*/ 44450 w 1025525"/>
              <a:gd name="connsiteY76" fmla="*/ 577850 h 1179513"/>
              <a:gd name="connsiteX77" fmla="*/ 0 w 1025525"/>
              <a:gd name="connsiteY77" fmla="*/ 544513 h 1179513"/>
              <a:gd name="connsiteX78" fmla="*/ 9525 w 1025525"/>
              <a:gd name="connsiteY78" fmla="*/ 447675 h 1179513"/>
              <a:gd name="connsiteX79" fmla="*/ 25400 w 1025525"/>
              <a:gd name="connsiteY79" fmla="*/ 407988 h 1179513"/>
              <a:gd name="connsiteX80" fmla="*/ 57150 w 1025525"/>
              <a:gd name="connsiteY80" fmla="*/ 387350 h 1179513"/>
              <a:gd name="connsiteX81" fmla="*/ 85725 w 1025525"/>
              <a:gd name="connsiteY81" fmla="*/ 365125 h 1179513"/>
              <a:gd name="connsiteX82" fmla="*/ 144463 w 1025525"/>
              <a:gd name="connsiteY82" fmla="*/ 331788 h 1179513"/>
              <a:gd name="connsiteX83" fmla="*/ 111125 w 1025525"/>
              <a:gd name="connsiteY83" fmla="*/ 276225 h 1179513"/>
              <a:gd name="connsiteX84" fmla="*/ 150813 w 1025525"/>
              <a:gd name="connsiteY84" fmla="*/ 206375 h 1179513"/>
              <a:gd name="connsiteX85" fmla="*/ 201613 w 1025525"/>
              <a:gd name="connsiteY85" fmla="*/ 258763 h 1179513"/>
              <a:gd name="connsiteX86" fmla="*/ 202396 w 1025525"/>
              <a:gd name="connsiteY86" fmla="*/ 259285 h 1179513"/>
              <a:gd name="connsiteX87" fmla="*/ 268385 w 1025525"/>
              <a:gd name="connsiteY87" fmla="*/ 168227 h 1179513"/>
              <a:gd name="connsiteX88" fmla="*/ 290443 w 1025525"/>
              <a:gd name="connsiteY88" fmla="*/ 162283 h 1179513"/>
              <a:gd name="connsiteX89" fmla="*/ 290443 w 1025525"/>
              <a:gd name="connsiteY89" fmla="*/ 119483 h 1179513"/>
              <a:gd name="connsiteX90" fmla="*/ 266000 w 1025525"/>
              <a:gd name="connsiteY90" fmla="*/ 102244 h 1179513"/>
              <a:gd name="connsiteX91" fmla="*/ 279116 w 1025525"/>
              <a:gd name="connsiteY91" fmla="*/ 29722 h 1179513"/>
              <a:gd name="connsiteX92" fmla="*/ 323829 w 1025525"/>
              <a:gd name="connsiteY92" fmla="*/ 10106 h 1179513"/>
              <a:gd name="connsiteX93" fmla="*/ 404312 w 1025525"/>
              <a:gd name="connsiteY93" fmla="*/ 66578 h 1179513"/>
              <a:gd name="connsiteX94" fmla="*/ 447833 w 1025525"/>
              <a:gd name="connsiteY94" fmla="*/ 6539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90479 w 1025525"/>
              <a:gd name="connsiteY4" fmla="*/ 566759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91196 w 1025525"/>
              <a:gd name="connsiteY7" fmla="*/ 568287 h 1179513"/>
              <a:gd name="connsiteX8" fmla="*/ 390479 w 1025525"/>
              <a:gd name="connsiteY8" fmla="*/ 566759 h 1179513"/>
              <a:gd name="connsiteX9" fmla="*/ 304528 w 1025525"/>
              <a:gd name="connsiteY9" fmla="*/ 560411 h 1179513"/>
              <a:gd name="connsiteX10" fmla="*/ 266700 w 1025525"/>
              <a:gd name="connsiteY10" fmla="*/ 563563 h 1179513"/>
              <a:gd name="connsiteX11" fmla="*/ 230188 w 1025525"/>
              <a:gd name="connsiteY11" fmla="*/ 588963 h 1179513"/>
              <a:gd name="connsiteX12" fmla="*/ 217488 w 1025525"/>
              <a:gd name="connsiteY12" fmla="*/ 646113 h 1179513"/>
              <a:gd name="connsiteX13" fmla="*/ 217814 w 1025525"/>
              <a:gd name="connsiteY13" fmla="*/ 646312 h 1179513"/>
              <a:gd name="connsiteX14" fmla="*/ 231422 w 1025525"/>
              <a:gd name="connsiteY14" fmla="*/ 588499 h 1179513"/>
              <a:gd name="connsiteX15" fmla="*/ 267192 w 1025525"/>
              <a:gd name="connsiteY15" fmla="*/ 563532 h 1179513"/>
              <a:gd name="connsiteX16" fmla="*/ 304155 w 1025525"/>
              <a:gd name="connsiteY16" fmla="*/ 561154 h 1179513"/>
              <a:gd name="connsiteX17" fmla="*/ 304528 w 1025525"/>
              <a:gd name="connsiteY17" fmla="*/ 560411 h 1179513"/>
              <a:gd name="connsiteX18" fmla="*/ 317501 w 1025525"/>
              <a:gd name="connsiteY18" fmla="*/ 531813 h 1179513"/>
              <a:gd name="connsiteX19" fmla="*/ 306837 w 1025525"/>
              <a:gd name="connsiteY19" fmla="*/ 555806 h 1179513"/>
              <a:gd name="connsiteX20" fmla="*/ 318463 w 1025525"/>
              <a:gd name="connsiteY20" fmla="*/ 532621 h 1179513"/>
              <a:gd name="connsiteX21" fmla="*/ 341506 w 1025525"/>
              <a:gd name="connsiteY21" fmla="*/ 550331 h 1179513"/>
              <a:gd name="connsiteX22" fmla="*/ 317501 w 1025525"/>
              <a:gd name="connsiteY22" fmla="*/ 531813 h 1179513"/>
              <a:gd name="connsiteX23" fmla="*/ 384950 w 1025525"/>
              <a:gd name="connsiteY23" fmla="*/ 554989 h 1179513"/>
              <a:gd name="connsiteX24" fmla="*/ 346734 w 1025525"/>
              <a:gd name="connsiteY24" fmla="*/ 474463 h 1179513"/>
              <a:gd name="connsiteX25" fmla="*/ 384950 w 1025525"/>
              <a:gd name="connsiteY25" fmla="*/ 554989 h 1179513"/>
              <a:gd name="connsiteX26" fmla="*/ 270586 w 1025525"/>
              <a:gd name="connsiteY26" fmla="*/ 323546 h 1179513"/>
              <a:gd name="connsiteX27" fmla="*/ 314326 w 1025525"/>
              <a:gd name="connsiteY27" fmla="*/ 373063 h 1179513"/>
              <a:gd name="connsiteX28" fmla="*/ 287338 w 1025525"/>
              <a:gd name="connsiteY28" fmla="*/ 385763 h 1179513"/>
              <a:gd name="connsiteX29" fmla="*/ 287621 w 1025525"/>
              <a:gd name="connsiteY29" fmla="*/ 386913 h 1179513"/>
              <a:gd name="connsiteX30" fmla="*/ 316079 w 1025525"/>
              <a:gd name="connsiteY30" fmla="*/ 374499 h 1179513"/>
              <a:gd name="connsiteX31" fmla="*/ 270586 w 1025525"/>
              <a:gd name="connsiteY31" fmla="*/ 323546 h 1179513"/>
              <a:gd name="connsiteX32" fmla="*/ 228454 w 1025525"/>
              <a:gd name="connsiteY32" fmla="*/ 276657 h 1179513"/>
              <a:gd name="connsiteX33" fmla="*/ 229114 w 1025525"/>
              <a:gd name="connsiteY33" fmla="*/ 277097 h 1179513"/>
              <a:gd name="connsiteX34" fmla="*/ 229037 w 1025525"/>
              <a:gd name="connsiteY34" fmla="*/ 277011 h 1179513"/>
              <a:gd name="connsiteX35" fmla="*/ 228454 w 1025525"/>
              <a:gd name="connsiteY35" fmla="*/ 276657 h 1179513"/>
              <a:gd name="connsiteX36" fmla="*/ 510431 w 1025525"/>
              <a:gd name="connsiteY36" fmla="*/ 0 h 1179513"/>
              <a:gd name="connsiteX37" fmla="*/ 496123 w 1025525"/>
              <a:gd name="connsiteY37" fmla="*/ 61822 h 1179513"/>
              <a:gd name="connsiteX38" fmla="*/ 530701 w 1025525"/>
              <a:gd name="connsiteY38" fmla="*/ 96300 h 1179513"/>
              <a:gd name="connsiteX39" fmla="*/ 593895 w 1025525"/>
              <a:gd name="connsiteY39" fmla="*/ 80844 h 1179513"/>
              <a:gd name="connsiteX40" fmla="*/ 669013 w 1025525"/>
              <a:gd name="connsiteY40" fmla="*/ 101056 h 1179513"/>
              <a:gd name="connsiteX41" fmla="*/ 721477 w 1025525"/>
              <a:gd name="connsiteY41" fmla="*/ 309110 h 1179513"/>
              <a:gd name="connsiteX42" fmla="*/ 747112 w 1025525"/>
              <a:gd name="connsiteY42" fmla="*/ 357855 h 1179513"/>
              <a:gd name="connsiteX43" fmla="*/ 744727 w 1025525"/>
              <a:gd name="connsiteY43" fmla="*/ 399466 h 1179513"/>
              <a:gd name="connsiteX44" fmla="*/ 724458 w 1025525"/>
              <a:gd name="connsiteY44" fmla="*/ 421463 h 1179513"/>
              <a:gd name="connsiteX45" fmla="*/ 752478 w 1025525"/>
              <a:gd name="connsiteY45" fmla="*/ 452966 h 1179513"/>
              <a:gd name="connsiteX46" fmla="*/ 776921 w 1025525"/>
              <a:gd name="connsiteY46" fmla="*/ 459504 h 1179513"/>
              <a:gd name="connsiteX47" fmla="*/ 839519 w 1025525"/>
              <a:gd name="connsiteY47" fmla="*/ 540943 h 1179513"/>
              <a:gd name="connsiteX48" fmla="*/ 950407 w 1025525"/>
              <a:gd name="connsiteY48" fmla="*/ 502899 h 1179513"/>
              <a:gd name="connsiteX49" fmla="*/ 1025525 w 1025525"/>
              <a:gd name="connsiteY49" fmla="*/ 615843 h 1179513"/>
              <a:gd name="connsiteX50" fmla="*/ 863366 w 1025525"/>
              <a:gd name="connsiteY50" fmla="*/ 729381 h 1179513"/>
              <a:gd name="connsiteX51" fmla="*/ 861636 w 1025525"/>
              <a:gd name="connsiteY51" fmla="*/ 730035 h 1179513"/>
              <a:gd name="connsiteX52" fmla="*/ 884238 w 1025525"/>
              <a:gd name="connsiteY52" fmla="*/ 755651 h 1179513"/>
              <a:gd name="connsiteX53" fmla="*/ 925513 w 1025525"/>
              <a:gd name="connsiteY53" fmla="*/ 862013 h 1179513"/>
              <a:gd name="connsiteX54" fmla="*/ 908051 w 1025525"/>
              <a:gd name="connsiteY54" fmla="*/ 920750 h 1179513"/>
              <a:gd name="connsiteX55" fmla="*/ 968376 w 1025525"/>
              <a:gd name="connsiteY55" fmla="*/ 1020763 h 1179513"/>
              <a:gd name="connsiteX56" fmla="*/ 925513 w 1025525"/>
              <a:gd name="connsiteY56" fmla="*/ 1082675 h 1179513"/>
              <a:gd name="connsiteX57" fmla="*/ 862013 w 1025525"/>
              <a:gd name="connsiteY57" fmla="*/ 1141413 h 1179513"/>
              <a:gd name="connsiteX58" fmla="*/ 844551 w 1025525"/>
              <a:gd name="connsiteY58" fmla="*/ 1179513 h 1179513"/>
              <a:gd name="connsiteX59" fmla="*/ 809626 w 1025525"/>
              <a:gd name="connsiteY59" fmla="*/ 1160463 h 1179513"/>
              <a:gd name="connsiteX60" fmla="*/ 739776 w 1025525"/>
              <a:gd name="connsiteY60" fmla="*/ 1179513 h 1179513"/>
              <a:gd name="connsiteX61" fmla="*/ 730251 w 1025525"/>
              <a:gd name="connsiteY61" fmla="*/ 1146175 h 1179513"/>
              <a:gd name="connsiteX62" fmla="*/ 509588 w 1025525"/>
              <a:gd name="connsiteY62" fmla="*/ 1179513 h 1179513"/>
              <a:gd name="connsiteX63" fmla="*/ 468313 w 1025525"/>
              <a:gd name="connsiteY63" fmla="*/ 1122363 h 1179513"/>
              <a:gd name="connsiteX64" fmla="*/ 449263 w 1025525"/>
              <a:gd name="connsiteY64" fmla="*/ 1046163 h 1179513"/>
              <a:gd name="connsiteX65" fmla="*/ 414338 w 1025525"/>
              <a:gd name="connsiteY65" fmla="*/ 969963 h 1179513"/>
              <a:gd name="connsiteX66" fmla="*/ 431801 w 1025525"/>
              <a:gd name="connsiteY66" fmla="*/ 949325 h 1179513"/>
              <a:gd name="connsiteX67" fmla="*/ 432798 w 1025525"/>
              <a:gd name="connsiteY67" fmla="*/ 948812 h 1179513"/>
              <a:gd name="connsiteX68" fmla="*/ 431736 w 1025525"/>
              <a:gd name="connsiteY68" fmla="*/ 949325 h 1179513"/>
              <a:gd name="connsiteX69" fmla="*/ 388812 w 1025525"/>
              <a:gd name="connsiteY69" fmla="*/ 917820 h 1179513"/>
              <a:gd name="connsiteX70" fmla="*/ 387620 w 1025525"/>
              <a:gd name="connsiteY70" fmla="*/ 836976 h 1179513"/>
              <a:gd name="connsiteX71" fmla="*/ 262423 w 1025525"/>
              <a:gd name="connsiteY71" fmla="*/ 785854 h 1179513"/>
              <a:gd name="connsiteX72" fmla="*/ 261231 w 1025525"/>
              <a:gd name="connsiteY72" fmla="*/ 763265 h 1179513"/>
              <a:gd name="connsiteX73" fmla="*/ 291039 w 1025525"/>
              <a:gd name="connsiteY73" fmla="*/ 737109 h 1179513"/>
              <a:gd name="connsiteX74" fmla="*/ 291039 w 1025525"/>
              <a:gd name="connsiteY74" fmla="*/ 691932 h 1179513"/>
              <a:gd name="connsiteX75" fmla="*/ 290513 w 1025525"/>
              <a:gd name="connsiteY75" fmla="*/ 691607 h 1179513"/>
              <a:gd name="connsiteX76" fmla="*/ 290513 w 1025525"/>
              <a:gd name="connsiteY76" fmla="*/ 735013 h 1179513"/>
              <a:gd name="connsiteX77" fmla="*/ 261938 w 1025525"/>
              <a:gd name="connsiteY77" fmla="*/ 762001 h 1179513"/>
              <a:gd name="connsiteX78" fmla="*/ 214313 w 1025525"/>
              <a:gd name="connsiteY78" fmla="*/ 768351 h 1179513"/>
              <a:gd name="connsiteX79" fmla="*/ 138113 w 1025525"/>
              <a:gd name="connsiteY79" fmla="*/ 679451 h 1179513"/>
              <a:gd name="connsiteX80" fmla="*/ 39687 w 1025525"/>
              <a:gd name="connsiteY80" fmla="*/ 622301 h 1179513"/>
              <a:gd name="connsiteX81" fmla="*/ 63500 w 1025525"/>
              <a:gd name="connsiteY81" fmla="*/ 600075 h 1179513"/>
              <a:gd name="connsiteX82" fmla="*/ 44450 w 1025525"/>
              <a:gd name="connsiteY82" fmla="*/ 577850 h 1179513"/>
              <a:gd name="connsiteX83" fmla="*/ 0 w 1025525"/>
              <a:gd name="connsiteY83" fmla="*/ 544513 h 1179513"/>
              <a:gd name="connsiteX84" fmla="*/ 9525 w 1025525"/>
              <a:gd name="connsiteY84" fmla="*/ 447675 h 1179513"/>
              <a:gd name="connsiteX85" fmla="*/ 25400 w 1025525"/>
              <a:gd name="connsiteY85" fmla="*/ 407988 h 1179513"/>
              <a:gd name="connsiteX86" fmla="*/ 57150 w 1025525"/>
              <a:gd name="connsiteY86" fmla="*/ 387350 h 1179513"/>
              <a:gd name="connsiteX87" fmla="*/ 85725 w 1025525"/>
              <a:gd name="connsiteY87" fmla="*/ 365125 h 1179513"/>
              <a:gd name="connsiteX88" fmla="*/ 144463 w 1025525"/>
              <a:gd name="connsiteY88" fmla="*/ 331788 h 1179513"/>
              <a:gd name="connsiteX89" fmla="*/ 111125 w 1025525"/>
              <a:gd name="connsiteY89" fmla="*/ 276225 h 1179513"/>
              <a:gd name="connsiteX90" fmla="*/ 150813 w 1025525"/>
              <a:gd name="connsiteY90" fmla="*/ 206375 h 1179513"/>
              <a:gd name="connsiteX91" fmla="*/ 201613 w 1025525"/>
              <a:gd name="connsiteY91" fmla="*/ 258763 h 1179513"/>
              <a:gd name="connsiteX92" fmla="*/ 202396 w 1025525"/>
              <a:gd name="connsiteY92" fmla="*/ 259285 h 1179513"/>
              <a:gd name="connsiteX93" fmla="*/ 268385 w 1025525"/>
              <a:gd name="connsiteY93" fmla="*/ 168227 h 1179513"/>
              <a:gd name="connsiteX94" fmla="*/ 290443 w 1025525"/>
              <a:gd name="connsiteY94" fmla="*/ 162283 h 1179513"/>
              <a:gd name="connsiteX95" fmla="*/ 290443 w 1025525"/>
              <a:gd name="connsiteY95" fmla="*/ 119483 h 1179513"/>
              <a:gd name="connsiteX96" fmla="*/ 266000 w 1025525"/>
              <a:gd name="connsiteY96" fmla="*/ 102244 h 1179513"/>
              <a:gd name="connsiteX97" fmla="*/ 279116 w 1025525"/>
              <a:gd name="connsiteY97" fmla="*/ 29722 h 1179513"/>
              <a:gd name="connsiteX98" fmla="*/ 323829 w 1025525"/>
              <a:gd name="connsiteY98" fmla="*/ 10106 h 1179513"/>
              <a:gd name="connsiteX99" fmla="*/ 404312 w 1025525"/>
              <a:gd name="connsiteY99" fmla="*/ 66578 h 1179513"/>
              <a:gd name="connsiteX100" fmla="*/ 447833 w 1025525"/>
              <a:gd name="connsiteY100" fmla="*/ 6539 h 1179513"/>
              <a:gd name="connsiteX101" fmla="*/ 510431 w 1025525"/>
              <a:gd name="connsiteY101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90479 w 1025525"/>
              <a:gd name="connsiteY4" fmla="*/ 566759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91196 w 1025525"/>
              <a:gd name="connsiteY7" fmla="*/ 568287 h 1179513"/>
              <a:gd name="connsiteX8" fmla="*/ 390479 w 1025525"/>
              <a:gd name="connsiteY8" fmla="*/ 566759 h 1179513"/>
              <a:gd name="connsiteX9" fmla="*/ 304528 w 1025525"/>
              <a:gd name="connsiteY9" fmla="*/ 560411 h 1179513"/>
              <a:gd name="connsiteX10" fmla="*/ 266700 w 1025525"/>
              <a:gd name="connsiteY10" fmla="*/ 563563 h 1179513"/>
              <a:gd name="connsiteX11" fmla="*/ 230188 w 1025525"/>
              <a:gd name="connsiteY11" fmla="*/ 588963 h 1179513"/>
              <a:gd name="connsiteX12" fmla="*/ 217488 w 1025525"/>
              <a:gd name="connsiteY12" fmla="*/ 646113 h 1179513"/>
              <a:gd name="connsiteX13" fmla="*/ 217814 w 1025525"/>
              <a:gd name="connsiteY13" fmla="*/ 646312 h 1179513"/>
              <a:gd name="connsiteX14" fmla="*/ 231422 w 1025525"/>
              <a:gd name="connsiteY14" fmla="*/ 588499 h 1179513"/>
              <a:gd name="connsiteX15" fmla="*/ 267192 w 1025525"/>
              <a:gd name="connsiteY15" fmla="*/ 563532 h 1179513"/>
              <a:gd name="connsiteX16" fmla="*/ 304155 w 1025525"/>
              <a:gd name="connsiteY16" fmla="*/ 561154 h 1179513"/>
              <a:gd name="connsiteX17" fmla="*/ 304528 w 1025525"/>
              <a:gd name="connsiteY17" fmla="*/ 560411 h 1179513"/>
              <a:gd name="connsiteX18" fmla="*/ 317501 w 1025525"/>
              <a:gd name="connsiteY18" fmla="*/ 531813 h 1179513"/>
              <a:gd name="connsiteX19" fmla="*/ 306837 w 1025525"/>
              <a:gd name="connsiteY19" fmla="*/ 555806 h 1179513"/>
              <a:gd name="connsiteX20" fmla="*/ 318463 w 1025525"/>
              <a:gd name="connsiteY20" fmla="*/ 532621 h 1179513"/>
              <a:gd name="connsiteX21" fmla="*/ 341506 w 1025525"/>
              <a:gd name="connsiteY21" fmla="*/ 550331 h 1179513"/>
              <a:gd name="connsiteX22" fmla="*/ 317501 w 1025525"/>
              <a:gd name="connsiteY22" fmla="*/ 531813 h 1179513"/>
              <a:gd name="connsiteX23" fmla="*/ 270586 w 1025525"/>
              <a:gd name="connsiteY23" fmla="*/ 323546 h 1179513"/>
              <a:gd name="connsiteX24" fmla="*/ 314326 w 1025525"/>
              <a:gd name="connsiteY24" fmla="*/ 373063 h 1179513"/>
              <a:gd name="connsiteX25" fmla="*/ 287338 w 1025525"/>
              <a:gd name="connsiteY25" fmla="*/ 385763 h 1179513"/>
              <a:gd name="connsiteX26" fmla="*/ 287621 w 1025525"/>
              <a:gd name="connsiteY26" fmla="*/ 386913 h 1179513"/>
              <a:gd name="connsiteX27" fmla="*/ 316079 w 1025525"/>
              <a:gd name="connsiteY27" fmla="*/ 374499 h 1179513"/>
              <a:gd name="connsiteX28" fmla="*/ 270586 w 1025525"/>
              <a:gd name="connsiteY28" fmla="*/ 323546 h 1179513"/>
              <a:gd name="connsiteX29" fmla="*/ 228454 w 1025525"/>
              <a:gd name="connsiteY29" fmla="*/ 276657 h 1179513"/>
              <a:gd name="connsiteX30" fmla="*/ 229114 w 1025525"/>
              <a:gd name="connsiteY30" fmla="*/ 277097 h 1179513"/>
              <a:gd name="connsiteX31" fmla="*/ 229037 w 1025525"/>
              <a:gd name="connsiteY31" fmla="*/ 277011 h 1179513"/>
              <a:gd name="connsiteX32" fmla="*/ 228454 w 1025525"/>
              <a:gd name="connsiteY32" fmla="*/ 276657 h 1179513"/>
              <a:gd name="connsiteX33" fmla="*/ 510431 w 1025525"/>
              <a:gd name="connsiteY33" fmla="*/ 0 h 1179513"/>
              <a:gd name="connsiteX34" fmla="*/ 496123 w 1025525"/>
              <a:gd name="connsiteY34" fmla="*/ 61822 h 1179513"/>
              <a:gd name="connsiteX35" fmla="*/ 530701 w 1025525"/>
              <a:gd name="connsiteY35" fmla="*/ 96300 h 1179513"/>
              <a:gd name="connsiteX36" fmla="*/ 593895 w 1025525"/>
              <a:gd name="connsiteY36" fmla="*/ 80844 h 1179513"/>
              <a:gd name="connsiteX37" fmla="*/ 669013 w 1025525"/>
              <a:gd name="connsiteY37" fmla="*/ 101056 h 1179513"/>
              <a:gd name="connsiteX38" fmla="*/ 721477 w 1025525"/>
              <a:gd name="connsiteY38" fmla="*/ 309110 h 1179513"/>
              <a:gd name="connsiteX39" fmla="*/ 747112 w 1025525"/>
              <a:gd name="connsiteY39" fmla="*/ 357855 h 1179513"/>
              <a:gd name="connsiteX40" fmla="*/ 744727 w 1025525"/>
              <a:gd name="connsiteY40" fmla="*/ 399466 h 1179513"/>
              <a:gd name="connsiteX41" fmla="*/ 724458 w 1025525"/>
              <a:gd name="connsiteY41" fmla="*/ 421463 h 1179513"/>
              <a:gd name="connsiteX42" fmla="*/ 752478 w 1025525"/>
              <a:gd name="connsiteY42" fmla="*/ 452966 h 1179513"/>
              <a:gd name="connsiteX43" fmla="*/ 776921 w 1025525"/>
              <a:gd name="connsiteY43" fmla="*/ 459504 h 1179513"/>
              <a:gd name="connsiteX44" fmla="*/ 839519 w 1025525"/>
              <a:gd name="connsiteY44" fmla="*/ 540943 h 1179513"/>
              <a:gd name="connsiteX45" fmla="*/ 950407 w 1025525"/>
              <a:gd name="connsiteY45" fmla="*/ 502899 h 1179513"/>
              <a:gd name="connsiteX46" fmla="*/ 1025525 w 1025525"/>
              <a:gd name="connsiteY46" fmla="*/ 615843 h 1179513"/>
              <a:gd name="connsiteX47" fmla="*/ 863366 w 1025525"/>
              <a:gd name="connsiteY47" fmla="*/ 729381 h 1179513"/>
              <a:gd name="connsiteX48" fmla="*/ 861636 w 1025525"/>
              <a:gd name="connsiteY48" fmla="*/ 730035 h 1179513"/>
              <a:gd name="connsiteX49" fmla="*/ 884238 w 1025525"/>
              <a:gd name="connsiteY49" fmla="*/ 755651 h 1179513"/>
              <a:gd name="connsiteX50" fmla="*/ 925513 w 1025525"/>
              <a:gd name="connsiteY50" fmla="*/ 862013 h 1179513"/>
              <a:gd name="connsiteX51" fmla="*/ 908051 w 1025525"/>
              <a:gd name="connsiteY51" fmla="*/ 920750 h 1179513"/>
              <a:gd name="connsiteX52" fmla="*/ 968376 w 1025525"/>
              <a:gd name="connsiteY52" fmla="*/ 1020763 h 1179513"/>
              <a:gd name="connsiteX53" fmla="*/ 925513 w 1025525"/>
              <a:gd name="connsiteY53" fmla="*/ 1082675 h 1179513"/>
              <a:gd name="connsiteX54" fmla="*/ 862013 w 1025525"/>
              <a:gd name="connsiteY54" fmla="*/ 1141413 h 1179513"/>
              <a:gd name="connsiteX55" fmla="*/ 844551 w 1025525"/>
              <a:gd name="connsiteY55" fmla="*/ 1179513 h 1179513"/>
              <a:gd name="connsiteX56" fmla="*/ 809626 w 1025525"/>
              <a:gd name="connsiteY56" fmla="*/ 1160463 h 1179513"/>
              <a:gd name="connsiteX57" fmla="*/ 739776 w 1025525"/>
              <a:gd name="connsiteY57" fmla="*/ 1179513 h 1179513"/>
              <a:gd name="connsiteX58" fmla="*/ 730251 w 1025525"/>
              <a:gd name="connsiteY58" fmla="*/ 1146175 h 1179513"/>
              <a:gd name="connsiteX59" fmla="*/ 509588 w 1025525"/>
              <a:gd name="connsiteY59" fmla="*/ 1179513 h 1179513"/>
              <a:gd name="connsiteX60" fmla="*/ 468313 w 1025525"/>
              <a:gd name="connsiteY60" fmla="*/ 1122363 h 1179513"/>
              <a:gd name="connsiteX61" fmla="*/ 449263 w 1025525"/>
              <a:gd name="connsiteY61" fmla="*/ 1046163 h 1179513"/>
              <a:gd name="connsiteX62" fmla="*/ 414338 w 1025525"/>
              <a:gd name="connsiteY62" fmla="*/ 969963 h 1179513"/>
              <a:gd name="connsiteX63" fmla="*/ 431801 w 1025525"/>
              <a:gd name="connsiteY63" fmla="*/ 949325 h 1179513"/>
              <a:gd name="connsiteX64" fmla="*/ 432798 w 1025525"/>
              <a:gd name="connsiteY64" fmla="*/ 948812 h 1179513"/>
              <a:gd name="connsiteX65" fmla="*/ 431736 w 1025525"/>
              <a:gd name="connsiteY65" fmla="*/ 949325 h 1179513"/>
              <a:gd name="connsiteX66" fmla="*/ 388812 w 1025525"/>
              <a:gd name="connsiteY66" fmla="*/ 917820 h 1179513"/>
              <a:gd name="connsiteX67" fmla="*/ 387620 w 1025525"/>
              <a:gd name="connsiteY67" fmla="*/ 836976 h 1179513"/>
              <a:gd name="connsiteX68" fmla="*/ 262423 w 1025525"/>
              <a:gd name="connsiteY68" fmla="*/ 785854 h 1179513"/>
              <a:gd name="connsiteX69" fmla="*/ 261231 w 1025525"/>
              <a:gd name="connsiteY69" fmla="*/ 763265 h 1179513"/>
              <a:gd name="connsiteX70" fmla="*/ 291039 w 1025525"/>
              <a:gd name="connsiteY70" fmla="*/ 737109 h 1179513"/>
              <a:gd name="connsiteX71" fmla="*/ 291039 w 1025525"/>
              <a:gd name="connsiteY71" fmla="*/ 691932 h 1179513"/>
              <a:gd name="connsiteX72" fmla="*/ 290513 w 1025525"/>
              <a:gd name="connsiteY72" fmla="*/ 691607 h 1179513"/>
              <a:gd name="connsiteX73" fmla="*/ 290513 w 1025525"/>
              <a:gd name="connsiteY73" fmla="*/ 735013 h 1179513"/>
              <a:gd name="connsiteX74" fmla="*/ 261938 w 1025525"/>
              <a:gd name="connsiteY74" fmla="*/ 762001 h 1179513"/>
              <a:gd name="connsiteX75" fmla="*/ 214313 w 1025525"/>
              <a:gd name="connsiteY75" fmla="*/ 768351 h 1179513"/>
              <a:gd name="connsiteX76" fmla="*/ 138113 w 1025525"/>
              <a:gd name="connsiteY76" fmla="*/ 679451 h 1179513"/>
              <a:gd name="connsiteX77" fmla="*/ 39687 w 1025525"/>
              <a:gd name="connsiteY77" fmla="*/ 622301 h 1179513"/>
              <a:gd name="connsiteX78" fmla="*/ 63500 w 1025525"/>
              <a:gd name="connsiteY78" fmla="*/ 600075 h 1179513"/>
              <a:gd name="connsiteX79" fmla="*/ 44450 w 1025525"/>
              <a:gd name="connsiteY79" fmla="*/ 577850 h 1179513"/>
              <a:gd name="connsiteX80" fmla="*/ 0 w 1025525"/>
              <a:gd name="connsiteY80" fmla="*/ 544513 h 1179513"/>
              <a:gd name="connsiteX81" fmla="*/ 9525 w 1025525"/>
              <a:gd name="connsiteY81" fmla="*/ 447675 h 1179513"/>
              <a:gd name="connsiteX82" fmla="*/ 25400 w 1025525"/>
              <a:gd name="connsiteY82" fmla="*/ 407988 h 1179513"/>
              <a:gd name="connsiteX83" fmla="*/ 57150 w 1025525"/>
              <a:gd name="connsiteY83" fmla="*/ 387350 h 1179513"/>
              <a:gd name="connsiteX84" fmla="*/ 85725 w 1025525"/>
              <a:gd name="connsiteY84" fmla="*/ 365125 h 1179513"/>
              <a:gd name="connsiteX85" fmla="*/ 144463 w 1025525"/>
              <a:gd name="connsiteY85" fmla="*/ 331788 h 1179513"/>
              <a:gd name="connsiteX86" fmla="*/ 111125 w 1025525"/>
              <a:gd name="connsiteY86" fmla="*/ 276225 h 1179513"/>
              <a:gd name="connsiteX87" fmla="*/ 150813 w 1025525"/>
              <a:gd name="connsiteY87" fmla="*/ 206375 h 1179513"/>
              <a:gd name="connsiteX88" fmla="*/ 201613 w 1025525"/>
              <a:gd name="connsiteY88" fmla="*/ 258763 h 1179513"/>
              <a:gd name="connsiteX89" fmla="*/ 202396 w 1025525"/>
              <a:gd name="connsiteY89" fmla="*/ 259285 h 1179513"/>
              <a:gd name="connsiteX90" fmla="*/ 268385 w 1025525"/>
              <a:gd name="connsiteY90" fmla="*/ 168227 h 1179513"/>
              <a:gd name="connsiteX91" fmla="*/ 290443 w 1025525"/>
              <a:gd name="connsiteY91" fmla="*/ 162283 h 1179513"/>
              <a:gd name="connsiteX92" fmla="*/ 290443 w 1025525"/>
              <a:gd name="connsiteY92" fmla="*/ 119483 h 1179513"/>
              <a:gd name="connsiteX93" fmla="*/ 266000 w 1025525"/>
              <a:gd name="connsiteY93" fmla="*/ 102244 h 1179513"/>
              <a:gd name="connsiteX94" fmla="*/ 279116 w 1025525"/>
              <a:gd name="connsiteY94" fmla="*/ 29722 h 1179513"/>
              <a:gd name="connsiteX95" fmla="*/ 323829 w 1025525"/>
              <a:gd name="connsiteY95" fmla="*/ 10106 h 1179513"/>
              <a:gd name="connsiteX96" fmla="*/ 404312 w 1025525"/>
              <a:gd name="connsiteY96" fmla="*/ 66578 h 1179513"/>
              <a:gd name="connsiteX97" fmla="*/ 447833 w 1025525"/>
              <a:gd name="connsiteY97" fmla="*/ 6539 h 1179513"/>
              <a:gd name="connsiteX98" fmla="*/ 510431 w 1025525"/>
              <a:gd name="connsiteY98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91196 w 1025525"/>
              <a:gd name="connsiteY4" fmla="*/ 568287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91196 w 1025525"/>
              <a:gd name="connsiteY7" fmla="*/ 568287 h 1179513"/>
              <a:gd name="connsiteX8" fmla="*/ 304528 w 1025525"/>
              <a:gd name="connsiteY8" fmla="*/ 560411 h 1179513"/>
              <a:gd name="connsiteX9" fmla="*/ 266700 w 1025525"/>
              <a:gd name="connsiteY9" fmla="*/ 563563 h 1179513"/>
              <a:gd name="connsiteX10" fmla="*/ 230188 w 1025525"/>
              <a:gd name="connsiteY10" fmla="*/ 588963 h 1179513"/>
              <a:gd name="connsiteX11" fmla="*/ 217488 w 1025525"/>
              <a:gd name="connsiteY11" fmla="*/ 646113 h 1179513"/>
              <a:gd name="connsiteX12" fmla="*/ 217814 w 1025525"/>
              <a:gd name="connsiteY12" fmla="*/ 646312 h 1179513"/>
              <a:gd name="connsiteX13" fmla="*/ 231422 w 1025525"/>
              <a:gd name="connsiteY13" fmla="*/ 588499 h 1179513"/>
              <a:gd name="connsiteX14" fmla="*/ 267192 w 1025525"/>
              <a:gd name="connsiteY14" fmla="*/ 563532 h 1179513"/>
              <a:gd name="connsiteX15" fmla="*/ 304155 w 1025525"/>
              <a:gd name="connsiteY15" fmla="*/ 561154 h 1179513"/>
              <a:gd name="connsiteX16" fmla="*/ 304528 w 1025525"/>
              <a:gd name="connsiteY16" fmla="*/ 560411 h 1179513"/>
              <a:gd name="connsiteX17" fmla="*/ 317501 w 1025525"/>
              <a:gd name="connsiteY17" fmla="*/ 531813 h 1179513"/>
              <a:gd name="connsiteX18" fmla="*/ 306837 w 1025525"/>
              <a:gd name="connsiteY18" fmla="*/ 555806 h 1179513"/>
              <a:gd name="connsiteX19" fmla="*/ 318463 w 1025525"/>
              <a:gd name="connsiteY19" fmla="*/ 532621 h 1179513"/>
              <a:gd name="connsiteX20" fmla="*/ 341506 w 1025525"/>
              <a:gd name="connsiteY20" fmla="*/ 550331 h 1179513"/>
              <a:gd name="connsiteX21" fmla="*/ 317501 w 1025525"/>
              <a:gd name="connsiteY21" fmla="*/ 531813 h 1179513"/>
              <a:gd name="connsiteX22" fmla="*/ 270586 w 1025525"/>
              <a:gd name="connsiteY22" fmla="*/ 323546 h 1179513"/>
              <a:gd name="connsiteX23" fmla="*/ 314326 w 1025525"/>
              <a:gd name="connsiteY23" fmla="*/ 373063 h 1179513"/>
              <a:gd name="connsiteX24" fmla="*/ 287338 w 1025525"/>
              <a:gd name="connsiteY24" fmla="*/ 385763 h 1179513"/>
              <a:gd name="connsiteX25" fmla="*/ 287621 w 1025525"/>
              <a:gd name="connsiteY25" fmla="*/ 386913 h 1179513"/>
              <a:gd name="connsiteX26" fmla="*/ 316079 w 1025525"/>
              <a:gd name="connsiteY26" fmla="*/ 374499 h 1179513"/>
              <a:gd name="connsiteX27" fmla="*/ 270586 w 1025525"/>
              <a:gd name="connsiteY27" fmla="*/ 323546 h 1179513"/>
              <a:gd name="connsiteX28" fmla="*/ 228454 w 1025525"/>
              <a:gd name="connsiteY28" fmla="*/ 276657 h 1179513"/>
              <a:gd name="connsiteX29" fmla="*/ 229114 w 1025525"/>
              <a:gd name="connsiteY29" fmla="*/ 277097 h 1179513"/>
              <a:gd name="connsiteX30" fmla="*/ 229037 w 1025525"/>
              <a:gd name="connsiteY30" fmla="*/ 277011 h 1179513"/>
              <a:gd name="connsiteX31" fmla="*/ 228454 w 1025525"/>
              <a:gd name="connsiteY31" fmla="*/ 276657 h 1179513"/>
              <a:gd name="connsiteX32" fmla="*/ 510431 w 1025525"/>
              <a:gd name="connsiteY32" fmla="*/ 0 h 1179513"/>
              <a:gd name="connsiteX33" fmla="*/ 496123 w 1025525"/>
              <a:gd name="connsiteY33" fmla="*/ 61822 h 1179513"/>
              <a:gd name="connsiteX34" fmla="*/ 530701 w 1025525"/>
              <a:gd name="connsiteY34" fmla="*/ 96300 h 1179513"/>
              <a:gd name="connsiteX35" fmla="*/ 593895 w 1025525"/>
              <a:gd name="connsiteY35" fmla="*/ 80844 h 1179513"/>
              <a:gd name="connsiteX36" fmla="*/ 669013 w 1025525"/>
              <a:gd name="connsiteY36" fmla="*/ 101056 h 1179513"/>
              <a:gd name="connsiteX37" fmla="*/ 721477 w 1025525"/>
              <a:gd name="connsiteY37" fmla="*/ 309110 h 1179513"/>
              <a:gd name="connsiteX38" fmla="*/ 747112 w 1025525"/>
              <a:gd name="connsiteY38" fmla="*/ 357855 h 1179513"/>
              <a:gd name="connsiteX39" fmla="*/ 744727 w 1025525"/>
              <a:gd name="connsiteY39" fmla="*/ 399466 h 1179513"/>
              <a:gd name="connsiteX40" fmla="*/ 724458 w 1025525"/>
              <a:gd name="connsiteY40" fmla="*/ 421463 h 1179513"/>
              <a:gd name="connsiteX41" fmla="*/ 752478 w 1025525"/>
              <a:gd name="connsiteY41" fmla="*/ 452966 h 1179513"/>
              <a:gd name="connsiteX42" fmla="*/ 776921 w 1025525"/>
              <a:gd name="connsiteY42" fmla="*/ 459504 h 1179513"/>
              <a:gd name="connsiteX43" fmla="*/ 839519 w 1025525"/>
              <a:gd name="connsiteY43" fmla="*/ 540943 h 1179513"/>
              <a:gd name="connsiteX44" fmla="*/ 950407 w 1025525"/>
              <a:gd name="connsiteY44" fmla="*/ 502899 h 1179513"/>
              <a:gd name="connsiteX45" fmla="*/ 1025525 w 1025525"/>
              <a:gd name="connsiteY45" fmla="*/ 615843 h 1179513"/>
              <a:gd name="connsiteX46" fmla="*/ 863366 w 1025525"/>
              <a:gd name="connsiteY46" fmla="*/ 729381 h 1179513"/>
              <a:gd name="connsiteX47" fmla="*/ 861636 w 1025525"/>
              <a:gd name="connsiteY47" fmla="*/ 730035 h 1179513"/>
              <a:gd name="connsiteX48" fmla="*/ 884238 w 1025525"/>
              <a:gd name="connsiteY48" fmla="*/ 755651 h 1179513"/>
              <a:gd name="connsiteX49" fmla="*/ 925513 w 1025525"/>
              <a:gd name="connsiteY49" fmla="*/ 862013 h 1179513"/>
              <a:gd name="connsiteX50" fmla="*/ 908051 w 1025525"/>
              <a:gd name="connsiteY50" fmla="*/ 920750 h 1179513"/>
              <a:gd name="connsiteX51" fmla="*/ 968376 w 1025525"/>
              <a:gd name="connsiteY51" fmla="*/ 1020763 h 1179513"/>
              <a:gd name="connsiteX52" fmla="*/ 925513 w 1025525"/>
              <a:gd name="connsiteY52" fmla="*/ 1082675 h 1179513"/>
              <a:gd name="connsiteX53" fmla="*/ 862013 w 1025525"/>
              <a:gd name="connsiteY53" fmla="*/ 1141413 h 1179513"/>
              <a:gd name="connsiteX54" fmla="*/ 844551 w 1025525"/>
              <a:gd name="connsiteY54" fmla="*/ 1179513 h 1179513"/>
              <a:gd name="connsiteX55" fmla="*/ 809626 w 1025525"/>
              <a:gd name="connsiteY55" fmla="*/ 1160463 h 1179513"/>
              <a:gd name="connsiteX56" fmla="*/ 739776 w 1025525"/>
              <a:gd name="connsiteY56" fmla="*/ 1179513 h 1179513"/>
              <a:gd name="connsiteX57" fmla="*/ 730251 w 1025525"/>
              <a:gd name="connsiteY57" fmla="*/ 1146175 h 1179513"/>
              <a:gd name="connsiteX58" fmla="*/ 509588 w 1025525"/>
              <a:gd name="connsiteY58" fmla="*/ 1179513 h 1179513"/>
              <a:gd name="connsiteX59" fmla="*/ 468313 w 1025525"/>
              <a:gd name="connsiteY59" fmla="*/ 1122363 h 1179513"/>
              <a:gd name="connsiteX60" fmla="*/ 449263 w 1025525"/>
              <a:gd name="connsiteY60" fmla="*/ 1046163 h 1179513"/>
              <a:gd name="connsiteX61" fmla="*/ 414338 w 1025525"/>
              <a:gd name="connsiteY61" fmla="*/ 969963 h 1179513"/>
              <a:gd name="connsiteX62" fmla="*/ 431801 w 1025525"/>
              <a:gd name="connsiteY62" fmla="*/ 949325 h 1179513"/>
              <a:gd name="connsiteX63" fmla="*/ 432798 w 1025525"/>
              <a:gd name="connsiteY63" fmla="*/ 948812 h 1179513"/>
              <a:gd name="connsiteX64" fmla="*/ 431736 w 1025525"/>
              <a:gd name="connsiteY64" fmla="*/ 949325 h 1179513"/>
              <a:gd name="connsiteX65" fmla="*/ 388812 w 1025525"/>
              <a:gd name="connsiteY65" fmla="*/ 917820 h 1179513"/>
              <a:gd name="connsiteX66" fmla="*/ 387620 w 1025525"/>
              <a:gd name="connsiteY66" fmla="*/ 836976 h 1179513"/>
              <a:gd name="connsiteX67" fmla="*/ 262423 w 1025525"/>
              <a:gd name="connsiteY67" fmla="*/ 785854 h 1179513"/>
              <a:gd name="connsiteX68" fmla="*/ 261231 w 1025525"/>
              <a:gd name="connsiteY68" fmla="*/ 763265 h 1179513"/>
              <a:gd name="connsiteX69" fmla="*/ 291039 w 1025525"/>
              <a:gd name="connsiteY69" fmla="*/ 737109 h 1179513"/>
              <a:gd name="connsiteX70" fmla="*/ 291039 w 1025525"/>
              <a:gd name="connsiteY70" fmla="*/ 691932 h 1179513"/>
              <a:gd name="connsiteX71" fmla="*/ 290513 w 1025525"/>
              <a:gd name="connsiteY71" fmla="*/ 691607 h 1179513"/>
              <a:gd name="connsiteX72" fmla="*/ 290513 w 1025525"/>
              <a:gd name="connsiteY72" fmla="*/ 735013 h 1179513"/>
              <a:gd name="connsiteX73" fmla="*/ 261938 w 1025525"/>
              <a:gd name="connsiteY73" fmla="*/ 762001 h 1179513"/>
              <a:gd name="connsiteX74" fmla="*/ 214313 w 1025525"/>
              <a:gd name="connsiteY74" fmla="*/ 768351 h 1179513"/>
              <a:gd name="connsiteX75" fmla="*/ 138113 w 1025525"/>
              <a:gd name="connsiteY75" fmla="*/ 679451 h 1179513"/>
              <a:gd name="connsiteX76" fmla="*/ 39687 w 1025525"/>
              <a:gd name="connsiteY76" fmla="*/ 622301 h 1179513"/>
              <a:gd name="connsiteX77" fmla="*/ 63500 w 1025525"/>
              <a:gd name="connsiteY77" fmla="*/ 600075 h 1179513"/>
              <a:gd name="connsiteX78" fmla="*/ 44450 w 1025525"/>
              <a:gd name="connsiteY78" fmla="*/ 577850 h 1179513"/>
              <a:gd name="connsiteX79" fmla="*/ 0 w 1025525"/>
              <a:gd name="connsiteY79" fmla="*/ 544513 h 1179513"/>
              <a:gd name="connsiteX80" fmla="*/ 9525 w 1025525"/>
              <a:gd name="connsiteY80" fmla="*/ 447675 h 1179513"/>
              <a:gd name="connsiteX81" fmla="*/ 25400 w 1025525"/>
              <a:gd name="connsiteY81" fmla="*/ 407988 h 1179513"/>
              <a:gd name="connsiteX82" fmla="*/ 57150 w 1025525"/>
              <a:gd name="connsiteY82" fmla="*/ 387350 h 1179513"/>
              <a:gd name="connsiteX83" fmla="*/ 85725 w 1025525"/>
              <a:gd name="connsiteY83" fmla="*/ 365125 h 1179513"/>
              <a:gd name="connsiteX84" fmla="*/ 144463 w 1025525"/>
              <a:gd name="connsiteY84" fmla="*/ 331788 h 1179513"/>
              <a:gd name="connsiteX85" fmla="*/ 111125 w 1025525"/>
              <a:gd name="connsiteY85" fmla="*/ 276225 h 1179513"/>
              <a:gd name="connsiteX86" fmla="*/ 150813 w 1025525"/>
              <a:gd name="connsiteY86" fmla="*/ 206375 h 1179513"/>
              <a:gd name="connsiteX87" fmla="*/ 201613 w 1025525"/>
              <a:gd name="connsiteY87" fmla="*/ 258763 h 1179513"/>
              <a:gd name="connsiteX88" fmla="*/ 202396 w 1025525"/>
              <a:gd name="connsiteY88" fmla="*/ 259285 h 1179513"/>
              <a:gd name="connsiteX89" fmla="*/ 268385 w 1025525"/>
              <a:gd name="connsiteY89" fmla="*/ 168227 h 1179513"/>
              <a:gd name="connsiteX90" fmla="*/ 290443 w 1025525"/>
              <a:gd name="connsiteY90" fmla="*/ 162283 h 1179513"/>
              <a:gd name="connsiteX91" fmla="*/ 290443 w 1025525"/>
              <a:gd name="connsiteY91" fmla="*/ 119483 h 1179513"/>
              <a:gd name="connsiteX92" fmla="*/ 266000 w 1025525"/>
              <a:gd name="connsiteY92" fmla="*/ 102244 h 1179513"/>
              <a:gd name="connsiteX93" fmla="*/ 279116 w 1025525"/>
              <a:gd name="connsiteY93" fmla="*/ 29722 h 1179513"/>
              <a:gd name="connsiteX94" fmla="*/ 323829 w 1025525"/>
              <a:gd name="connsiteY94" fmla="*/ 10106 h 1179513"/>
              <a:gd name="connsiteX95" fmla="*/ 404312 w 1025525"/>
              <a:gd name="connsiteY95" fmla="*/ 66578 h 1179513"/>
              <a:gd name="connsiteX96" fmla="*/ 447833 w 1025525"/>
              <a:gd name="connsiteY96" fmla="*/ 6539 h 1179513"/>
              <a:gd name="connsiteX97" fmla="*/ 510431 w 1025525"/>
              <a:gd name="connsiteY97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75696 w 1025525"/>
              <a:gd name="connsiteY4" fmla="*/ 576610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04528 w 1025525"/>
              <a:gd name="connsiteY7" fmla="*/ 560411 h 1179513"/>
              <a:gd name="connsiteX8" fmla="*/ 266700 w 1025525"/>
              <a:gd name="connsiteY8" fmla="*/ 563563 h 1179513"/>
              <a:gd name="connsiteX9" fmla="*/ 230188 w 1025525"/>
              <a:gd name="connsiteY9" fmla="*/ 588963 h 1179513"/>
              <a:gd name="connsiteX10" fmla="*/ 217488 w 1025525"/>
              <a:gd name="connsiteY10" fmla="*/ 646113 h 1179513"/>
              <a:gd name="connsiteX11" fmla="*/ 217814 w 1025525"/>
              <a:gd name="connsiteY11" fmla="*/ 646312 h 1179513"/>
              <a:gd name="connsiteX12" fmla="*/ 231422 w 1025525"/>
              <a:gd name="connsiteY12" fmla="*/ 588499 h 1179513"/>
              <a:gd name="connsiteX13" fmla="*/ 267192 w 1025525"/>
              <a:gd name="connsiteY13" fmla="*/ 563532 h 1179513"/>
              <a:gd name="connsiteX14" fmla="*/ 304155 w 1025525"/>
              <a:gd name="connsiteY14" fmla="*/ 561154 h 1179513"/>
              <a:gd name="connsiteX15" fmla="*/ 304528 w 1025525"/>
              <a:gd name="connsiteY15" fmla="*/ 560411 h 1179513"/>
              <a:gd name="connsiteX16" fmla="*/ 317501 w 1025525"/>
              <a:gd name="connsiteY16" fmla="*/ 531813 h 1179513"/>
              <a:gd name="connsiteX17" fmla="*/ 306837 w 1025525"/>
              <a:gd name="connsiteY17" fmla="*/ 555806 h 1179513"/>
              <a:gd name="connsiteX18" fmla="*/ 318463 w 1025525"/>
              <a:gd name="connsiteY18" fmla="*/ 532621 h 1179513"/>
              <a:gd name="connsiteX19" fmla="*/ 341506 w 1025525"/>
              <a:gd name="connsiteY19" fmla="*/ 550331 h 1179513"/>
              <a:gd name="connsiteX20" fmla="*/ 317501 w 1025525"/>
              <a:gd name="connsiteY20" fmla="*/ 531813 h 1179513"/>
              <a:gd name="connsiteX21" fmla="*/ 270586 w 1025525"/>
              <a:gd name="connsiteY21" fmla="*/ 323546 h 1179513"/>
              <a:gd name="connsiteX22" fmla="*/ 314326 w 1025525"/>
              <a:gd name="connsiteY22" fmla="*/ 373063 h 1179513"/>
              <a:gd name="connsiteX23" fmla="*/ 287338 w 1025525"/>
              <a:gd name="connsiteY23" fmla="*/ 385763 h 1179513"/>
              <a:gd name="connsiteX24" fmla="*/ 287621 w 1025525"/>
              <a:gd name="connsiteY24" fmla="*/ 386913 h 1179513"/>
              <a:gd name="connsiteX25" fmla="*/ 316079 w 1025525"/>
              <a:gd name="connsiteY25" fmla="*/ 374499 h 1179513"/>
              <a:gd name="connsiteX26" fmla="*/ 270586 w 1025525"/>
              <a:gd name="connsiteY26" fmla="*/ 323546 h 1179513"/>
              <a:gd name="connsiteX27" fmla="*/ 228454 w 1025525"/>
              <a:gd name="connsiteY27" fmla="*/ 276657 h 1179513"/>
              <a:gd name="connsiteX28" fmla="*/ 229114 w 1025525"/>
              <a:gd name="connsiteY28" fmla="*/ 277097 h 1179513"/>
              <a:gd name="connsiteX29" fmla="*/ 229037 w 1025525"/>
              <a:gd name="connsiteY29" fmla="*/ 277011 h 1179513"/>
              <a:gd name="connsiteX30" fmla="*/ 228454 w 1025525"/>
              <a:gd name="connsiteY30" fmla="*/ 276657 h 1179513"/>
              <a:gd name="connsiteX31" fmla="*/ 510431 w 1025525"/>
              <a:gd name="connsiteY31" fmla="*/ 0 h 1179513"/>
              <a:gd name="connsiteX32" fmla="*/ 496123 w 1025525"/>
              <a:gd name="connsiteY32" fmla="*/ 61822 h 1179513"/>
              <a:gd name="connsiteX33" fmla="*/ 530701 w 1025525"/>
              <a:gd name="connsiteY33" fmla="*/ 96300 h 1179513"/>
              <a:gd name="connsiteX34" fmla="*/ 593895 w 1025525"/>
              <a:gd name="connsiteY34" fmla="*/ 80844 h 1179513"/>
              <a:gd name="connsiteX35" fmla="*/ 669013 w 1025525"/>
              <a:gd name="connsiteY35" fmla="*/ 101056 h 1179513"/>
              <a:gd name="connsiteX36" fmla="*/ 721477 w 1025525"/>
              <a:gd name="connsiteY36" fmla="*/ 309110 h 1179513"/>
              <a:gd name="connsiteX37" fmla="*/ 747112 w 1025525"/>
              <a:gd name="connsiteY37" fmla="*/ 357855 h 1179513"/>
              <a:gd name="connsiteX38" fmla="*/ 744727 w 1025525"/>
              <a:gd name="connsiteY38" fmla="*/ 399466 h 1179513"/>
              <a:gd name="connsiteX39" fmla="*/ 724458 w 1025525"/>
              <a:gd name="connsiteY39" fmla="*/ 421463 h 1179513"/>
              <a:gd name="connsiteX40" fmla="*/ 752478 w 1025525"/>
              <a:gd name="connsiteY40" fmla="*/ 452966 h 1179513"/>
              <a:gd name="connsiteX41" fmla="*/ 776921 w 1025525"/>
              <a:gd name="connsiteY41" fmla="*/ 459504 h 1179513"/>
              <a:gd name="connsiteX42" fmla="*/ 839519 w 1025525"/>
              <a:gd name="connsiteY42" fmla="*/ 540943 h 1179513"/>
              <a:gd name="connsiteX43" fmla="*/ 950407 w 1025525"/>
              <a:gd name="connsiteY43" fmla="*/ 502899 h 1179513"/>
              <a:gd name="connsiteX44" fmla="*/ 1025525 w 1025525"/>
              <a:gd name="connsiteY44" fmla="*/ 615843 h 1179513"/>
              <a:gd name="connsiteX45" fmla="*/ 863366 w 1025525"/>
              <a:gd name="connsiteY45" fmla="*/ 729381 h 1179513"/>
              <a:gd name="connsiteX46" fmla="*/ 861636 w 1025525"/>
              <a:gd name="connsiteY46" fmla="*/ 730035 h 1179513"/>
              <a:gd name="connsiteX47" fmla="*/ 884238 w 1025525"/>
              <a:gd name="connsiteY47" fmla="*/ 755651 h 1179513"/>
              <a:gd name="connsiteX48" fmla="*/ 925513 w 1025525"/>
              <a:gd name="connsiteY48" fmla="*/ 862013 h 1179513"/>
              <a:gd name="connsiteX49" fmla="*/ 908051 w 1025525"/>
              <a:gd name="connsiteY49" fmla="*/ 920750 h 1179513"/>
              <a:gd name="connsiteX50" fmla="*/ 968376 w 1025525"/>
              <a:gd name="connsiteY50" fmla="*/ 1020763 h 1179513"/>
              <a:gd name="connsiteX51" fmla="*/ 925513 w 1025525"/>
              <a:gd name="connsiteY51" fmla="*/ 1082675 h 1179513"/>
              <a:gd name="connsiteX52" fmla="*/ 862013 w 1025525"/>
              <a:gd name="connsiteY52" fmla="*/ 1141413 h 1179513"/>
              <a:gd name="connsiteX53" fmla="*/ 844551 w 1025525"/>
              <a:gd name="connsiteY53" fmla="*/ 1179513 h 1179513"/>
              <a:gd name="connsiteX54" fmla="*/ 809626 w 1025525"/>
              <a:gd name="connsiteY54" fmla="*/ 1160463 h 1179513"/>
              <a:gd name="connsiteX55" fmla="*/ 739776 w 1025525"/>
              <a:gd name="connsiteY55" fmla="*/ 1179513 h 1179513"/>
              <a:gd name="connsiteX56" fmla="*/ 730251 w 1025525"/>
              <a:gd name="connsiteY56" fmla="*/ 1146175 h 1179513"/>
              <a:gd name="connsiteX57" fmla="*/ 509588 w 1025525"/>
              <a:gd name="connsiteY57" fmla="*/ 1179513 h 1179513"/>
              <a:gd name="connsiteX58" fmla="*/ 468313 w 1025525"/>
              <a:gd name="connsiteY58" fmla="*/ 1122363 h 1179513"/>
              <a:gd name="connsiteX59" fmla="*/ 449263 w 1025525"/>
              <a:gd name="connsiteY59" fmla="*/ 1046163 h 1179513"/>
              <a:gd name="connsiteX60" fmla="*/ 414338 w 1025525"/>
              <a:gd name="connsiteY60" fmla="*/ 969963 h 1179513"/>
              <a:gd name="connsiteX61" fmla="*/ 431801 w 1025525"/>
              <a:gd name="connsiteY61" fmla="*/ 949325 h 1179513"/>
              <a:gd name="connsiteX62" fmla="*/ 432798 w 1025525"/>
              <a:gd name="connsiteY62" fmla="*/ 948812 h 1179513"/>
              <a:gd name="connsiteX63" fmla="*/ 431736 w 1025525"/>
              <a:gd name="connsiteY63" fmla="*/ 949325 h 1179513"/>
              <a:gd name="connsiteX64" fmla="*/ 388812 w 1025525"/>
              <a:gd name="connsiteY64" fmla="*/ 917820 h 1179513"/>
              <a:gd name="connsiteX65" fmla="*/ 387620 w 1025525"/>
              <a:gd name="connsiteY65" fmla="*/ 836976 h 1179513"/>
              <a:gd name="connsiteX66" fmla="*/ 262423 w 1025525"/>
              <a:gd name="connsiteY66" fmla="*/ 785854 h 1179513"/>
              <a:gd name="connsiteX67" fmla="*/ 261231 w 1025525"/>
              <a:gd name="connsiteY67" fmla="*/ 763265 h 1179513"/>
              <a:gd name="connsiteX68" fmla="*/ 291039 w 1025525"/>
              <a:gd name="connsiteY68" fmla="*/ 737109 h 1179513"/>
              <a:gd name="connsiteX69" fmla="*/ 291039 w 1025525"/>
              <a:gd name="connsiteY69" fmla="*/ 691932 h 1179513"/>
              <a:gd name="connsiteX70" fmla="*/ 290513 w 1025525"/>
              <a:gd name="connsiteY70" fmla="*/ 691607 h 1179513"/>
              <a:gd name="connsiteX71" fmla="*/ 290513 w 1025525"/>
              <a:gd name="connsiteY71" fmla="*/ 735013 h 1179513"/>
              <a:gd name="connsiteX72" fmla="*/ 261938 w 1025525"/>
              <a:gd name="connsiteY72" fmla="*/ 762001 h 1179513"/>
              <a:gd name="connsiteX73" fmla="*/ 214313 w 1025525"/>
              <a:gd name="connsiteY73" fmla="*/ 768351 h 1179513"/>
              <a:gd name="connsiteX74" fmla="*/ 138113 w 1025525"/>
              <a:gd name="connsiteY74" fmla="*/ 679451 h 1179513"/>
              <a:gd name="connsiteX75" fmla="*/ 39687 w 1025525"/>
              <a:gd name="connsiteY75" fmla="*/ 622301 h 1179513"/>
              <a:gd name="connsiteX76" fmla="*/ 63500 w 1025525"/>
              <a:gd name="connsiteY76" fmla="*/ 600075 h 1179513"/>
              <a:gd name="connsiteX77" fmla="*/ 44450 w 1025525"/>
              <a:gd name="connsiteY77" fmla="*/ 577850 h 1179513"/>
              <a:gd name="connsiteX78" fmla="*/ 0 w 1025525"/>
              <a:gd name="connsiteY78" fmla="*/ 544513 h 1179513"/>
              <a:gd name="connsiteX79" fmla="*/ 9525 w 1025525"/>
              <a:gd name="connsiteY79" fmla="*/ 447675 h 1179513"/>
              <a:gd name="connsiteX80" fmla="*/ 25400 w 1025525"/>
              <a:gd name="connsiteY80" fmla="*/ 407988 h 1179513"/>
              <a:gd name="connsiteX81" fmla="*/ 57150 w 1025525"/>
              <a:gd name="connsiteY81" fmla="*/ 387350 h 1179513"/>
              <a:gd name="connsiteX82" fmla="*/ 85725 w 1025525"/>
              <a:gd name="connsiteY82" fmla="*/ 365125 h 1179513"/>
              <a:gd name="connsiteX83" fmla="*/ 144463 w 1025525"/>
              <a:gd name="connsiteY83" fmla="*/ 331788 h 1179513"/>
              <a:gd name="connsiteX84" fmla="*/ 111125 w 1025525"/>
              <a:gd name="connsiteY84" fmla="*/ 276225 h 1179513"/>
              <a:gd name="connsiteX85" fmla="*/ 150813 w 1025525"/>
              <a:gd name="connsiteY85" fmla="*/ 206375 h 1179513"/>
              <a:gd name="connsiteX86" fmla="*/ 201613 w 1025525"/>
              <a:gd name="connsiteY86" fmla="*/ 258763 h 1179513"/>
              <a:gd name="connsiteX87" fmla="*/ 202396 w 1025525"/>
              <a:gd name="connsiteY87" fmla="*/ 259285 h 1179513"/>
              <a:gd name="connsiteX88" fmla="*/ 268385 w 1025525"/>
              <a:gd name="connsiteY88" fmla="*/ 168227 h 1179513"/>
              <a:gd name="connsiteX89" fmla="*/ 290443 w 1025525"/>
              <a:gd name="connsiteY89" fmla="*/ 162283 h 1179513"/>
              <a:gd name="connsiteX90" fmla="*/ 290443 w 1025525"/>
              <a:gd name="connsiteY90" fmla="*/ 119483 h 1179513"/>
              <a:gd name="connsiteX91" fmla="*/ 266000 w 1025525"/>
              <a:gd name="connsiteY91" fmla="*/ 102244 h 1179513"/>
              <a:gd name="connsiteX92" fmla="*/ 279116 w 1025525"/>
              <a:gd name="connsiteY92" fmla="*/ 29722 h 1179513"/>
              <a:gd name="connsiteX93" fmla="*/ 323829 w 1025525"/>
              <a:gd name="connsiteY93" fmla="*/ 10106 h 1179513"/>
              <a:gd name="connsiteX94" fmla="*/ 404312 w 1025525"/>
              <a:gd name="connsiteY94" fmla="*/ 66578 h 1179513"/>
              <a:gd name="connsiteX95" fmla="*/ 447833 w 1025525"/>
              <a:gd name="connsiteY95" fmla="*/ 6539 h 1179513"/>
              <a:gd name="connsiteX96" fmla="*/ 510431 w 1025525"/>
              <a:gd name="connsiteY96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317501 w 1025525"/>
              <a:gd name="connsiteY13" fmla="*/ 531813 h 1179513"/>
              <a:gd name="connsiteX14" fmla="*/ 306837 w 1025525"/>
              <a:gd name="connsiteY14" fmla="*/ 555806 h 1179513"/>
              <a:gd name="connsiteX15" fmla="*/ 318463 w 1025525"/>
              <a:gd name="connsiteY15" fmla="*/ 532621 h 1179513"/>
              <a:gd name="connsiteX16" fmla="*/ 341506 w 1025525"/>
              <a:gd name="connsiteY16" fmla="*/ 550331 h 1179513"/>
              <a:gd name="connsiteX17" fmla="*/ 317501 w 1025525"/>
              <a:gd name="connsiteY17" fmla="*/ 531813 h 1179513"/>
              <a:gd name="connsiteX18" fmla="*/ 270586 w 1025525"/>
              <a:gd name="connsiteY18" fmla="*/ 323546 h 1179513"/>
              <a:gd name="connsiteX19" fmla="*/ 314326 w 1025525"/>
              <a:gd name="connsiteY19" fmla="*/ 373063 h 1179513"/>
              <a:gd name="connsiteX20" fmla="*/ 287338 w 1025525"/>
              <a:gd name="connsiteY20" fmla="*/ 385763 h 1179513"/>
              <a:gd name="connsiteX21" fmla="*/ 287621 w 1025525"/>
              <a:gd name="connsiteY21" fmla="*/ 386913 h 1179513"/>
              <a:gd name="connsiteX22" fmla="*/ 316079 w 1025525"/>
              <a:gd name="connsiteY22" fmla="*/ 374499 h 1179513"/>
              <a:gd name="connsiteX23" fmla="*/ 270586 w 1025525"/>
              <a:gd name="connsiteY23" fmla="*/ 323546 h 1179513"/>
              <a:gd name="connsiteX24" fmla="*/ 228454 w 1025525"/>
              <a:gd name="connsiteY24" fmla="*/ 276657 h 1179513"/>
              <a:gd name="connsiteX25" fmla="*/ 229114 w 1025525"/>
              <a:gd name="connsiteY25" fmla="*/ 277097 h 1179513"/>
              <a:gd name="connsiteX26" fmla="*/ 229037 w 1025525"/>
              <a:gd name="connsiteY26" fmla="*/ 277011 h 1179513"/>
              <a:gd name="connsiteX27" fmla="*/ 228454 w 1025525"/>
              <a:gd name="connsiteY27" fmla="*/ 276657 h 1179513"/>
              <a:gd name="connsiteX28" fmla="*/ 510431 w 1025525"/>
              <a:gd name="connsiteY28" fmla="*/ 0 h 1179513"/>
              <a:gd name="connsiteX29" fmla="*/ 496123 w 1025525"/>
              <a:gd name="connsiteY29" fmla="*/ 61822 h 1179513"/>
              <a:gd name="connsiteX30" fmla="*/ 530701 w 1025525"/>
              <a:gd name="connsiteY30" fmla="*/ 96300 h 1179513"/>
              <a:gd name="connsiteX31" fmla="*/ 593895 w 1025525"/>
              <a:gd name="connsiteY31" fmla="*/ 80844 h 1179513"/>
              <a:gd name="connsiteX32" fmla="*/ 669013 w 1025525"/>
              <a:gd name="connsiteY32" fmla="*/ 101056 h 1179513"/>
              <a:gd name="connsiteX33" fmla="*/ 721477 w 1025525"/>
              <a:gd name="connsiteY33" fmla="*/ 309110 h 1179513"/>
              <a:gd name="connsiteX34" fmla="*/ 747112 w 1025525"/>
              <a:gd name="connsiteY34" fmla="*/ 357855 h 1179513"/>
              <a:gd name="connsiteX35" fmla="*/ 744727 w 1025525"/>
              <a:gd name="connsiteY35" fmla="*/ 399466 h 1179513"/>
              <a:gd name="connsiteX36" fmla="*/ 724458 w 1025525"/>
              <a:gd name="connsiteY36" fmla="*/ 421463 h 1179513"/>
              <a:gd name="connsiteX37" fmla="*/ 752478 w 1025525"/>
              <a:gd name="connsiteY37" fmla="*/ 452966 h 1179513"/>
              <a:gd name="connsiteX38" fmla="*/ 776921 w 1025525"/>
              <a:gd name="connsiteY38" fmla="*/ 459504 h 1179513"/>
              <a:gd name="connsiteX39" fmla="*/ 839519 w 1025525"/>
              <a:gd name="connsiteY39" fmla="*/ 540943 h 1179513"/>
              <a:gd name="connsiteX40" fmla="*/ 950407 w 1025525"/>
              <a:gd name="connsiteY40" fmla="*/ 502899 h 1179513"/>
              <a:gd name="connsiteX41" fmla="*/ 1025525 w 1025525"/>
              <a:gd name="connsiteY41" fmla="*/ 615843 h 1179513"/>
              <a:gd name="connsiteX42" fmla="*/ 863366 w 1025525"/>
              <a:gd name="connsiteY42" fmla="*/ 729381 h 1179513"/>
              <a:gd name="connsiteX43" fmla="*/ 861636 w 1025525"/>
              <a:gd name="connsiteY43" fmla="*/ 730035 h 1179513"/>
              <a:gd name="connsiteX44" fmla="*/ 884238 w 1025525"/>
              <a:gd name="connsiteY44" fmla="*/ 755651 h 1179513"/>
              <a:gd name="connsiteX45" fmla="*/ 925513 w 1025525"/>
              <a:gd name="connsiteY45" fmla="*/ 862013 h 1179513"/>
              <a:gd name="connsiteX46" fmla="*/ 908051 w 1025525"/>
              <a:gd name="connsiteY46" fmla="*/ 920750 h 1179513"/>
              <a:gd name="connsiteX47" fmla="*/ 968376 w 1025525"/>
              <a:gd name="connsiteY47" fmla="*/ 1020763 h 1179513"/>
              <a:gd name="connsiteX48" fmla="*/ 925513 w 1025525"/>
              <a:gd name="connsiteY48" fmla="*/ 1082675 h 1179513"/>
              <a:gd name="connsiteX49" fmla="*/ 862013 w 1025525"/>
              <a:gd name="connsiteY49" fmla="*/ 1141413 h 1179513"/>
              <a:gd name="connsiteX50" fmla="*/ 844551 w 1025525"/>
              <a:gd name="connsiteY50" fmla="*/ 1179513 h 1179513"/>
              <a:gd name="connsiteX51" fmla="*/ 809626 w 1025525"/>
              <a:gd name="connsiteY51" fmla="*/ 1160463 h 1179513"/>
              <a:gd name="connsiteX52" fmla="*/ 739776 w 1025525"/>
              <a:gd name="connsiteY52" fmla="*/ 1179513 h 1179513"/>
              <a:gd name="connsiteX53" fmla="*/ 730251 w 1025525"/>
              <a:gd name="connsiteY53" fmla="*/ 1146175 h 1179513"/>
              <a:gd name="connsiteX54" fmla="*/ 509588 w 1025525"/>
              <a:gd name="connsiteY54" fmla="*/ 1179513 h 1179513"/>
              <a:gd name="connsiteX55" fmla="*/ 468313 w 1025525"/>
              <a:gd name="connsiteY55" fmla="*/ 1122363 h 1179513"/>
              <a:gd name="connsiteX56" fmla="*/ 449263 w 1025525"/>
              <a:gd name="connsiteY56" fmla="*/ 1046163 h 1179513"/>
              <a:gd name="connsiteX57" fmla="*/ 414338 w 1025525"/>
              <a:gd name="connsiteY57" fmla="*/ 969963 h 1179513"/>
              <a:gd name="connsiteX58" fmla="*/ 431801 w 1025525"/>
              <a:gd name="connsiteY58" fmla="*/ 949325 h 1179513"/>
              <a:gd name="connsiteX59" fmla="*/ 432798 w 1025525"/>
              <a:gd name="connsiteY59" fmla="*/ 948812 h 1179513"/>
              <a:gd name="connsiteX60" fmla="*/ 431736 w 1025525"/>
              <a:gd name="connsiteY60" fmla="*/ 949325 h 1179513"/>
              <a:gd name="connsiteX61" fmla="*/ 388812 w 1025525"/>
              <a:gd name="connsiteY61" fmla="*/ 917820 h 1179513"/>
              <a:gd name="connsiteX62" fmla="*/ 387620 w 1025525"/>
              <a:gd name="connsiteY62" fmla="*/ 836976 h 1179513"/>
              <a:gd name="connsiteX63" fmla="*/ 262423 w 1025525"/>
              <a:gd name="connsiteY63" fmla="*/ 785854 h 1179513"/>
              <a:gd name="connsiteX64" fmla="*/ 261231 w 1025525"/>
              <a:gd name="connsiteY64" fmla="*/ 763265 h 1179513"/>
              <a:gd name="connsiteX65" fmla="*/ 291039 w 1025525"/>
              <a:gd name="connsiteY65" fmla="*/ 737109 h 1179513"/>
              <a:gd name="connsiteX66" fmla="*/ 291039 w 1025525"/>
              <a:gd name="connsiteY66" fmla="*/ 691932 h 1179513"/>
              <a:gd name="connsiteX67" fmla="*/ 290513 w 1025525"/>
              <a:gd name="connsiteY67" fmla="*/ 691607 h 1179513"/>
              <a:gd name="connsiteX68" fmla="*/ 290513 w 1025525"/>
              <a:gd name="connsiteY68" fmla="*/ 735013 h 1179513"/>
              <a:gd name="connsiteX69" fmla="*/ 261938 w 1025525"/>
              <a:gd name="connsiteY69" fmla="*/ 762001 h 1179513"/>
              <a:gd name="connsiteX70" fmla="*/ 214313 w 1025525"/>
              <a:gd name="connsiteY70" fmla="*/ 768351 h 1179513"/>
              <a:gd name="connsiteX71" fmla="*/ 138113 w 1025525"/>
              <a:gd name="connsiteY71" fmla="*/ 679451 h 1179513"/>
              <a:gd name="connsiteX72" fmla="*/ 39687 w 1025525"/>
              <a:gd name="connsiteY72" fmla="*/ 622301 h 1179513"/>
              <a:gd name="connsiteX73" fmla="*/ 63500 w 1025525"/>
              <a:gd name="connsiteY73" fmla="*/ 600075 h 1179513"/>
              <a:gd name="connsiteX74" fmla="*/ 44450 w 1025525"/>
              <a:gd name="connsiteY74" fmla="*/ 577850 h 1179513"/>
              <a:gd name="connsiteX75" fmla="*/ 0 w 1025525"/>
              <a:gd name="connsiteY75" fmla="*/ 544513 h 1179513"/>
              <a:gd name="connsiteX76" fmla="*/ 9525 w 1025525"/>
              <a:gd name="connsiteY76" fmla="*/ 447675 h 1179513"/>
              <a:gd name="connsiteX77" fmla="*/ 25400 w 1025525"/>
              <a:gd name="connsiteY77" fmla="*/ 407988 h 1179513"/>
              <a:gd name="connsiteX78" fmla="*/ 57150 w 1025525"/>
              <a:gd name="connsiteY78" fmla="*/ 387350 h 1179513"/>
              <a:gd name="connsiteX79" fmla="*/ 85725 w 1025525"/>
              <a:gd name="connsiteY79" fmla="*/ 365125 h 1179513"/>
              <a:gd name="connsiteX80" fmla="*/ 144463 w 1025525"/>
              <a:gd name="connsiteY80" fmla="*/ 331788 h 1179513"/>
              <a:gd name="connsiteX81" fmla="*/ 111125 w 1025525"/>
              <a:gd name="connsiteY81" fmla="*/ 276225 h 1179513"/>
              <a:gd name="connsiteX82" fmla="*/ 150813 w 1025525"/>
              <a:gd name="connsiteY82" fmla="*/ 206375 h 1179513"/>
              <a:gd name="connsiteX83" fmla="*/ 201613 w 1025525"/>
              <a:gd name="connsiteY83" fmla="*/ 258763 h 1179513"/>
              <a:gd name="connsiteX84" fmla="*/ 202396 w 1025525"/>
              <a:gd name="connsiteY84" fmla="*/ 259285 h 1179513"/>
              <a:gd name="connsiteX85" fmla="*/ 268385 w 1025525"/>
              <a:gd name="connsiteY85" fmla="*/ 168227 h 1179513"/>
              <a:gd name="connsiteX86" fmla="*/ 290443 w 1025525"/>
              <a:gd name="connsiteY86" fmla="*/ 162283 h 1179513"/>
              <a:gd name="connsiteX87" fmla="*/ 290443 w 1025525"/>
              <a:gd name="connsiteY87" fmla="*/ 119483 h 1179513"/>
              <a:gd name="connsiteX88" fmla="*/ 266000 w 1025525"/>
              <a:gd name="connsiteY88" fmla="*/ 102244 h 1179513"/>
              <a:gd name="connsiteX89" fmla="*/ 279116 w 1025525"/>
              <a:gd name="connsiteY89" fmla="*/ 29722 h 1179513"/>
              <a:gd name="connsiteX90" fmla="*/ 323829 w 1025525"/>
              <a:gd name="connsiteY90" fmla="*/ 10106 h 1179513"/>
              <a:gd name="connsiteX91" fmla="*/ 404312 w 1025525"/>
              <a:gd name="connsiteY91" fmla="*/ 66578 h 1179513"/>
              <a:gd name="connsiteX92" fmla="*/ 447833 w 1025525"/>
              <a:gd name="connsiteY92" fmla="*/ 6539 h 1179513"/>
              <a:gd name="connsiteX93" fmla="*/ 510431 w 1025525"/>
              <a:gd name="connsiteY93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317501 w 1025525"/>
              <a:gd name="connsiteY13" fmla="*/ 531813 h 1179513"/>
              <a:gd name="connsiteX14" fmla="*/ 306837 w 1025525"/>
              <a:gd name="connsiteY14" fmla="*/ 555806 h 1179513"/>
              <a:gd name="connsiteX15" fmla="*/ 318463 w 1025525"/>
              <a:gd name="connsiteY15" fmla="*/ 532621 h 1179513"/>
              <a:gd name="connsiteX16" fmla="*/ 317501 w 1025525"/>
              <a:gd name="connsiteY16" fmla="*/ 531813 h 1179513"/>
              <a:gd name="connsiteX17" fmla="*/ 270586 w 1025525"/>
              <a:gd name="connsiteY17" fmla="*/ 323546 h 1179513"/>
              <a:gd name="connsiteX18" fmla="*/ 314326 w 1025525"/>
              <a:gd name="connsiteY18" fmla="*/ 373063 h 1179513"/>
              <a:gd name="connsiteX19" fmla="*/ 287338 w 1025525"/>
              <a:gd name="connsiteY19" fmla="*/ 385763 h 1179513"/>
              <a:gd name="connsiteX20" fmla="*/ 287621 w 1025525"/>
              <a:gd name="connsiteY20" fmla="*/ 386913 h 1179513"/>
              <a:gd name="connsiteX21" fmla="*/ 316079 w 1025525"/>
              <a:gd name="connsiteY21" fmla="*/ 374499 h 1179513"/>
              <a:gd name="connsiteX22" fmla="*/ 270586 w 1025525"/>
              <a:gd name="connsiteY22" fmla="*/ 323546 h 1179513"/>
              <a:gd name="connsiteX23" fmla="*/ 228454 w 1025525"/>
              <a:gd name="connsiteY23" fmla="*/ 276657 h 1179513"/>
              <a:gd name="connsiteX24" fmla="*/ 229114 w 1025525"/>
              <a:gd name="connsiteY24" fmla="*/ 277097 h 1179513"/>
              <a:gd name="connsiteX25" fmla="*/ 229037 w 1025525"/>
              <a:gd name="connsiteY25" fmla="*/ 277011 h 1179513"/>
              <a:gd name="connsiteX26" fmla="*/ 228454 w 1025525"/>
              <a:gd name="connsiteY26" fmla="*/ 276657 h 1179513"/>
              <a:gd name="connsiteX27" fmla="*/ 510431 w 1025525"/>
              <a:gd name="connsiteY27" fmla="*/ 0 h 1179513"/>
              <a:gd name="connsiteX28" fmla="*/ 496123 w 1025525"/>
              <a:gd name="connsiteY28" fmla="*/ 61822 h 1179513"/>
              <a:gd name="connsiteX29" fmla="*/ 530701 w 1025525"/>
              <a:gd name="connsiteY29" fmla="*/ 96300 h 1179513"/>
              <a:gd name="connsiteX30" fmla="*/ 593895 w 1025525"/>
              <a:gd name="connsiteY30" fmla="*/ 80844 h 1179513"/>
              <a:gd name="connsiteX31" fmla="*/ 669013 w 1025525"/>
              <a:gd name="connsiteY31" fmla="*/ 101056 h 1179513"/>
              <a:gd name="connsiteX32" fmla="*/ 721477 w 1025525"/>
              <a:gd name="connsiteY32" fmla="*/ 309110 h 1179513"/>
              <a:gd name="connsiteX33" fmla="*/ 747112 w 1025525"/>
              <a:gd name="connsiteY33" fmla="*/ 357855 h 1179513"/>
              <a:gd name="connsiteX34" fmla="*/ 744727 w 1025525"/>
              <a:gd name="connsiteY34" fmla="*/ 399466 h 1179513"/>
              <a:gd name="connsiteX35" fmla="*/ 724458 w 1025525"/>
              <a:gd name="connsiteY35" fmla="*/ 421463 h 1179513"/>
              <a:gd name="connsiteX36" fmla="*/ 752478 w 1025525"/>
              <a:gd name="connsiteY36" fmla="*/ 452966 h 1179513"/>
              <a:gd name="connsiteX37" fmla="*/ 776921 w 1025525"/>
              <a:gd name="connsiteY37" fmla="*/ 459504 h 1179513"/>
              <a:gd name="connsiteX38" fmla="*/ 839519 w 1025525"/>
              <a:gd name="connsiteY38" fmla="*/ 540943 h 1179513"/>
              <a:gd name="connsiteX39" fmla="*/ 950407 w 1025525"/>
              <a:gd name="connsiteY39" fmla="*/ 502899 h 1179513"/>
              <a:gd name="connsiteX40" fmla="*/ 1025525 w 1025525"/>
              <a:gd name="connsiteY40" fmla="*/ 615843 h 1179513"/>
              <a:gd name="connsiteX41" fmla="*/ 863366 w 1025525"/>
              <a:gd name="connsiteY41" fmla="*/ 729381 h 1179513"/>
              <a:gd name="connsiteX42" fmla="*/ 861636 w 1025525"/>
              <a:gd name="connsiteY42" fmla="*/ 730035 h 1179513"/>
              <a:gd name="connsiteX43" fmla="*/ 884238 w 1025525"/>
              <a:gd name="connsiteY43" fmla="*/ 755651 h 1179513"/>
              <a:gd name="connsiteX44" fmla="*/ 925513 w 1025525"/>
              <a:gd name="connsiteY44" fmla="*/ 862013 h 1179513"/>
              <a:gd name="connsiteX45" fmla="*/ 908051 w 1025525"/>
              <a:gd name="connsiteY45" fmla="*/ 920750 h 1179513"/>
              <a:gd name="connsiteX46" fmla="*/ 968376 w 1025525"/>
              <a:gd name="connsiteY46" fmla="*/ 1020763 h 1179513"/>
              <a:gd name="connsiteX47" fmla="*/ 925513 w 1025525"/>
              <a:gd name="connsiteY47" fmla="*/ 1082675 h 1179513"/>
              <a:gd name="connsiteX48" fmla="*/ 862013 w 1025525"/>
              <a:gd name="connsiteY48" fmla="*/ 1141413 h 1179513"/>
              <a:gd name="connsiteX49" fmla="*/ 844551 w 1025525"/>
              <a:gd name="connsiteY49" fmla="*/ 1179513 h 1179513"/>
              <a:gd name="connsiteX50" fmla="*/ 809626 w 1025525"/>
              <a:gd name="connsiteY50" fmla="*/ 1160463 h 1179513"/>
              <a:gd name="connsiteX51" fmla="*/ 739776 w 1025525"/>
              <a:gd name="connsiteY51" fmla="*/ 1179513 h 1179513"/>
              <a:gd name="connsiteX52" fmla="*/ 730251 w 1025525"/>
              <a:gd name="connsiteY52" fmla="*/ 1146175 h 1179513"/>
              <a:gd name="connsiteX53" fmla="*/ 509588 w 1025525"/>
              <a:gd name="connsiteY53" fmla="*/ 1179513 h 1179513"/>
              <a:gd name="connsiteX54" fmla="*/ 468313 w 1025525"/>
              <a:gd name="connsiteY54" fmla="*/ 1122363 h 1179513"/>
              <a:gd name="connsiteX55" fmla="*/ 449263 w 1025525"/>
              <a:gd name="connsiteY55" fmla="*/ 1046163 h 1179513"/>
              <a:gd name="connsiteX56" fmla="*/ 414338 w 1025525"/>
              <a:gd name="connsiteY56" fmla="*/ 969963 h 1179513"/>
              <a:gd name="connsiteX57" fmla="*/ 431801 w 1025525"/>
              <a:gd name="connsiteY57" fmla="*/ 949325 h 1179513"/>
              <a:gd name="connsiteX58" fmla="*/ 432798 w 1025525"/>
              <a:gd name="connsiteY58" fmla="*/ 948812 h 1179513"/>
              <a:gd name="connsiteX59" fmla="*/ 431736 w 1025525"/>
              <a:gd name="connsiteY59" fmla="*/ 949325 h 1179513"/>
              <a:gd name="connsiteX60" fmla="*/ 388812 w 1025525"/>
              <a:gd name="connsiteY60" fmla="*/ 917820 h 1179513"/>
              <a:gd name="connsiteX61" fmla="*/ 387620 w 1025525"/>
              <a:gd name="connsiteY61" fmla="*/ 836976 h 1179513"/>
              <a:gd name="connsiteX62" fmla="*/ 262423 w 1025525"/>
              <a:gd name="connsiteY62" fmla="*/ 785854 h 1179513"/>
              <a:gd name="connsiteX63" fmla="*/ 261231 w 1025525"/>
              <a:gd name="connsiteY63" fmla="*/ 763265 h 1179513"/>
              <a:gd name="connsiteX64" fmla="*/ 291039 w 1025525"/>
              <a:gd name="connsiteY64" fmla="*/ 737109 h 1179513"/>
              <a:gd name="connsiteX65" fmla="*/ 291039 w 1025525"/>
              <a:gd name="connsiteY65" fmla="*/ 691932 h 1179513"/>
              <a:gd name="connsiteX66" fmla="*/ 290513 w 1025525"/>
              <a:gd name="connsiteY66" fmla="*/ 691607 h 1179513"/>
              <a:gd name="connsiteX67" fmla="*/ 290513 w 1025525"/>
              <a:gd name="connsiteY67" fmla="*/ 735013 h 1179513"/>
              <a:gd name="connsiteX68" fmla="*/ 261938 w 1025525"/>
              <a:gd name="connsiteY68" fmla="*/ 762001 h 1179513"/>
              <a:gd name="connsiteX69" fmla="*/ 214313 w 1025525"/>
              <a:gd name="connsiteY69" fmla="*/ 768351 h 1179513"/>
              <a:gd name="connsiteX70" fmla="*/ 138113 w 1025525"/>
              <a:gd name="connsiteY70" fmla="*/ 679451 h 1179513"/>
              <a:gd name="connsiteX71" fmla="*/ 39687 w 1025525"/>
              <a:gd name="connsiteY71" fmla="*/ 622301 h 1179513"/>
              <a:gd name="connsiteX72" fmla="*/ 63500 w 1025525"/>
              <a:gd name="connsiteY72" fmla="*/ 600075 h 1179513"/>
              <a:gd name="connsiteX73" fmla="*/ 44450 w 1025525"/>
              <a:gd name="connsiteY73" fmla="*/ 577850 h 1179513"/>
              <a:gd name="connsiteX74" fmla="*/ 0 w 1025525"/>
              <a:gd name="connsiteY74" fmla="*/ 544513 h 1179513"/>
              <a:gd name="connsiteX75" fmla="*/ 9525 w 1025525"/>
              <a:gd name="connsiteY75" fmla="*/ 447675 h 1179513"/>
              <a:gd name="connsiteX76" fmla="*/ 25400 w 1025525"/>
              <a:gd name="connsiteY76" fmla="*/ 407988 h 1179513"/>
              <a:gd name="connsiteX77" fmla="*/ 57150 w 1025525"/>
              <a:gd name="connsiteY77" fmla="*/ 387350 h 1179513"/>
              <a:gd name="connsiteX78" fmla="*/ 85725 w 1025525"/>
              <a:gd name="connsiteY78" fmla="*/ 365125 h 1179513"/>
              <a:gd name="connsiteX79" fmla="*/ 144463 w 1025525"/>
              <a:gd name="connsiteY79" fmla="*/ 331788 h 1179513"/>
              <a:gd name="connsiteX80" fmla="*/ 111125 w 1025525"/>
              <a:gd name="connsiteY80" fmla="*/ 276225 h 1179513"/>
              <a:gd name="connsiteX81" fmla="*/ 150813 w 1025525"/>
              <a:gd name="connsiteY81" fmla="*/ 206375 h 1179513"/>
              <a:gd name="connsiteX82" fmla="*/ 201613 w 1025525"/>
              <a:gd name="connsiteY82" fmla="*/ 258763 h 1179513"/>
              <a:gd name="connsiteX83" fmla="*/ 202396 w 1025525"/>
              <a:gd name="connsiteY83" fmla="*/ 259285 h 1179513"/>
              <a:gd name="connsiteX84" fmla="*/ 268385 w 1025525"/>
              <a:gd name="connsiteY84" fmla="*/ 168227 h 1179513"/>
              <a:gd name="connsiteX85" fmla="*/ 290443 w 1025525"/>
              <a:gd name="connsiteY85" fmla="*/ 162283 h 1179513"/>
              <a:gd name="connsiteX86" fmla="*/ 290443 w 1025525"/>
              <a:gd name="connsiteY86" fmla="*/ 119483 h 1179513"/>
              <a:gd name="connsiteX87" fmla="*/ 266000 w 1025525"/>
              <a:gd name="connsiteY87" fmla="*/ 102244 h 1179513"/>
              <a:gd name="connsiteX88" fmla="*/ 279116 w 1025525"/>
              <a:gd name="connsiteY88" fmla="*/ 29722 h 1179513"/>
              <a:gd name="connsiteX89" fmla="*/ 323829 w 1025525"/>
              <a:gd name="connsiteY89" fmla="*/ 10106 h 1179513"/>
              <a:gd name="connsiteX90" fmla="*/ 404312 w 1025525"/>
              <a:gd name="connsiteY90" fmla="*/ 66578 h 1179513"/>
              <a:gd name="connsiteX91" fmla="*/ 447833 w 1025525"/>
              <a:gd name="connsiteY91" fmla="*/ 6539 h 1179513"/>
              <a:gd name="connsiteX92" fmla="*/ 510431 w 1025525"/>
              <a:gd name="connsiteY92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318463 w 1025525"/>
              <a:gd name="connsiteY13" fmla="*/ 532621 h 1179513"/>
              <a:gd name="connsiteX14" fmla="*/ 306837 w 1025525"/>
              <a:gd name="connsiteY14" fmla="*/ 555806 h 1179513"/>
              <a:gd name="connsiteX15" fmla="*/ 318463 w 1025525"/>
              <a:gd name="connsiteY15" fmla="*/ 532621 h 1179513"/>
              <a:gd name="connsiteX16" fmla="*/ 270586 w 1025525"/>
              <a:gd name="connsiteY16" fmla="*/ 323546 h 1179513"/>
              <a:gd name="connsiteX17" fmla="*/ 314326 w 1025525"/>
              <a:gd name="connsiteY17" fmla="*/ 373063 h 1179513"/>
              <a:gd name="connsiteX18" fmla="*/ 287338 w 1025525"/>
              <a:gd name="connsiteY18" fmla="*/ 385763 h 1179513"/>
              <a:gd name="connsiteX19" fmla="*/ 287621 w 1025525"/>
              <a:gd name="connsiteY19" fmla="*/ 386913 h 1179513"/>
              <a:gd name="connsiteX20" fmla="*/ 316079 w 1025525"/>
              <a:gd name="connsiteY20" fmla="*/ 374499 h 1179513"/>
              <a:gd name="connsiteX21" fmla="*/ 270586 w 1025525"/>
              <a:gd name="connsiteY21" fmla="*/ 323546 h 1179513"/>
              <a:gd name="connsiteX22" fmla="*/ 228454 w 1025525"/>
              <a:gd name="connsiteY22" fmla="*/ 276657 h 1179513"/>
              <a:gd name="connsiteX23" fmla="*/ 229114 w 1025525"/>
              <a:gd name="connsiteY23" fmla="*/ 277097 h 1179513"/>
              <a:gd name="connsiteX24" fmla="*/ 229037 w 1025525"/>
              <a:gd name="connsiteY24" fmla="*/ 277011 h 1179513"/>
              <a:gd name="connsiteX25" fmla="*/ 228454 w 1025525"/>
              <a:gd name="connsiteY25" fmla="*/ 276657 h 1179513"/>
              <a:gd name="connsiteX26" fmla="*/ 510431 w 1025525"/>
              <a:gd name="connsiteY26" fmla="*/ 0 h 1179513"/>
              <a:gd name="connsiteX27" fmla="*/ 496123 w 1025525"/>
              <a:gd name="connsiteY27" fmla="*/ 61822 h 1179513"/>
              <a:gd name="connsiteX28" fmla="*/ 530701 w 1025525"/>
              <a:gd name="connsiteY28" fmla="*/ 96300 h 1179513"/>
              <a:gd name="connsiteX29" fmla="*/ 593895 w 1025525"/>
              <a:gd name="connsiteY29" fmla="*/ 80844 h 1179513"/>
              <a:gd name="connsiteX30" fmla="*/ 669013 w 1025525"/>
              <a:gd name="connsiteY30" fmla="*/ 101056 h 1179513"/>
              <a:gd name="connsiteX31" fmla="*/ 721477 w 1025525"/>
              <a:gd name="connsiteY31" fmla="*/ 309110 h 1179513"/>
              <a:gd name="connsiteX32" fmla="*/ 747112 w 1025525"/>
              <a:gd name="connsiteY32" fmla="*/ 357855 h 1179513"/>
              <a:gd name="connsiteX33" fmla="*/ 744727 w 1025525"/>
              <a:gd name="connsiteY33" fmla="*/ 399466 h 1179513"/>
              <a:gd name="connsiteX34" fmla="*/ 724458 w 1025525"/>
              <a:gd name="connsiteY34" fmla="*/ 421463 h 1179513"/>
              <a:gd name="connsiteX35" fmla="*/ 752478 w 1025525"/>
              <a:gd name="connsiteY35" fmla="*/ 452966 h 1179513"/>
              <a:gd name="connsiteX36" fmla="*/ 776921 w 1025525"/>
              <a:gd name="connsiteY36" fmla="*/ 459504 h 1179513"/>
              <a:gd name="connsiteX37" fmla="*/ 839519 w 1025525"/>
              <a:gd name="connsiteY37" fmla="*/ 540943 h 1179513"/>
              <a:gd name="connsiteX38" fmla="*/ 950407 w 1025525"/>
              <a:gd name="connsiteY38" fmla="*/ 502899 h 1179513"/>
              <a:gd name="connsiteX39" fmla="*/ 1025525 w 1025525"/>
              <a:gd name="connsiteY39" fmla="*/ 615843 h 1179513"/>
              <a:gd name="connsiteX40" fmla="*/ 863366 w 1025525"/>
              <a:gd name="connsiteY40" fmla="*/ 729381 h 1179513"/>
              <a:gd name="connsiteX41" fmla="*/ 861636 w 1025525"/>
              <a:gd name="connsiteY41" fmla="*/ 730035 h 1179513"/>
              <a:gd name="connsiteX42" fmla="*/ 884238 w 1025525"/>
              <a:gd name="connsiteY42" fmla="*/ 755651 h 1179513"/>
              <a:gd name="connsiteX43" fmla="*/ 925513 w 1025525"/>
              <a:gd name="connsiteY43" fmla="*/ 862013 h 1179513"/>
              <a:gd name="connsiteX44" fmla="*/ 908051 w 1025525"/>
              <a:gd name="connsiteY44" fmla="*/ 920750 h 1179513"/>
              <a:gd name="connsiteX45" fmla="*/ 968376 w 1025525"/>
              <a:gd name="connsiteY45" fmla="*/ 1020763 h 1179513"/>
              <a:gd name="connsiteX46" fmla="*/ 925513 w 1025525"/>
              <a:gd name="connsiteY46" fmla="*/ 1082675 h 1179513"/>
              <a:gd name="connsiteX47" fmla="*/ 862013 w 1025525"/>
              <a:gd name="connsiteY47" fmla="*/ 1141413 h 1179513"/>
              <a:gd name="connsiteX48" fmla="*/ 844551 w 1025525"/>
              <a:gd name="connsiteY48" fmla="*/ 1179513 h 1179513"/>
              <a:gd name="connsiteX49" fmla="*/ 809626 w 1025525"/>
              <a:gd name="connsiteY49" fmla="*/ 1160463 h 1179513"/>
              <a:gd name="connsiteX50" fmla="*/ 739776 w 1025525"/>
              <a:gd name="connsiteY50" fmla="*/ 1179513 h 1179513"/>
              <a:gd name="connsiteX51" fmla="*/ 730251 w 1025525"/>
              <a:gd name="connsiteY51" fmla="*/ 1146175 h 1179513"/>
              <a:gd name="connsiteX52" fmla="*/ 509588 w 1025525"/>
              <a:gd name="connsiteY52" fmla="*/ 1179513 h 1179513"/>
              <a:gd name="connsiteX53" fmla="*/ 468313 w 1025525"/>
              <a:gd name="connsiteY53" fmla="*/ 1122363 h 1179513"/>
              <a:gd name="connsiteX54" fmla="*/ 449263 w 1025525"/>
              <a:gd name="connsiteY54" fmla="*/ 1046163 h 1179513"/>
              <a:gd name="connsiteX55" fmla="*/ 414338 w 1025525"/>
              <a:gd name="connsiteY55" fmla="*/ 969963 h 1179513"/>
              <a:gd name="connsiteX56" fmla="*/ 431801 w 1025525"/>
              <a:gd name="connsiteY56" fmla="*/ 949325 h 1179513"/>
              <a:gd name="connsiteX57" fmla="*/ 432798 w 1025525"/>
              <a:gd name="connsiteY57" fmla="*/ 948812 h 1179513"/>
              <a:gd name="connsiteX58" fmla="*/ 431736 w 1025525"/>
              <a:gd name="connsiteY58" fmla="*/ 949325 h 1179513"/>
              <a:gd name="connsiteX59" fmla="*/ 388812 w 1025525"/>
              <a:gd name="connsiteY59" fmla="*/ 917820 h 1179513"/>
              <a:gd name="connsiteX60" fmla="*/ 387620 w 1025525"/>
              <a:gd name="connsiteY60" fmla="*/ 836976 h 1179513"/>
              <a:gd name="connsiteX61" fmla="*/ 262423 w 1025525"/>
              <a:gd name="connsiteY61" fmla="*/ 785854 h 1179513"/>
              <a:gd name="connsiteX62" fmla="*/ 261231 w 1025525"/>
              <a:gd name="connsiteY62" fmla="*/ 763265 h 1179513"/>
              <a:gd name="connsiteX63" fmla="*/ 291039 w 1025525"/>
              <a:gd name="connsiteY63" fmla="*/ 737109 h 1179513"/>
              <a:gd name="connsiteX64" fmla="*/ 291039 w 1025525"/>
              <a:gd name="connsiteY64" fmla="*/ 691932 h 1179513"/>
              <a:gd name="connsiteX65" fmla="*/ 290513 w 1025525"/>
              <a:gd name="connsiteY65" fmla="*/ 691607 h 1179513"/>
              <a:gd name="connsiteX66" fmla="*/ 290513 w 1025525"/>
              <a:gd name="connsiteY66" fmla="*/ 735013 h 1179513"/>
              <a:gd name="connsiteX67" fmla="*/ 261938 w 1025525"/>
              <a:gd name="connsiteY67" fmla="*/ 762001 h 1179513"/>
              <a:gd name="connsiteX68" fmla="*/ 214313 w 1025525"/>
              <a:gd name="connsiteY68" fmla="*/ 768351 h 1179513"/>
              <a:gd name="connsiteX69" fmla="*/ 138113 w 1025525"/>
              <a:gd name="connsiteY69" fmla="*/ 679451 h 1179513"/>
              <a:gd name="connsiteX70" fmla="*/ 39687 w 1025525"/>
              <a:gd name="connsiteY70" fmla="*/ 622301 h 1179513"/>
              <a:gd name="connsiteX71" fmla="*/ 63500 w 1025525"/>
              <a:gd name="connsiteY71" fmla="*/ 600075 h 1179513"/>
              <a:gd name="connsiteX72" fmla="*/ 44450 w 1025525"/>
              <a:gd name="connsiteY72" fmla="*/ 577850 h 1179513"/>
              <a:gd name="connsiteX73" fmla="*/ 0 w 1025525"/>
              <a:gd name="connsiteY73" fmla="*/ 544513 h 1179513"/>
              <a:gd name="connsiteX74" fmla="*/ 9525 w 1025525"/>
              <a:gd name="connsiteY74" fmla="*/ 447675 h 1179513"/>
              <a:gd name="connsiteX75" fmla="*/ 25400 w 1025525"/>
              <a:gd name="connsiteY75" fmla="*/ 407988 h 1179513"/>
              <a:gd name="connsiteX76" fmla="*/ 57150 w 1025525"/>
              <a:gd name="connsiteY76" fmla="*/ 387350 h 1179513"/>
              <a:gd name="connsiteX77" fmla="*/ 85725 w 1025525"/>
              <a:gd name="connsiteY77" fmla="*/ 365125 h 1179513"/>
              <a:gd name="connsiteX78" fmla="*/ 144463 w 1025525"/>
              <a:gd name="connsiteY78" fmla="*/ 331788 h 1179513"/>
              <a:gd name="connsiteX79" fmla="*/ 111125 w 1025525"/>
              <a:gd name="connsiteY79" fmla="*/ 276225 h 1179513"/>
              <a:gd name="connsiteX80" fmla="*/ 150813 w 1025525"/>
              <a:gd name="connsiteY80" fmla="*/ 206375 h 1179513"/>
              <a:gd name="connsiteX81" fmla="*/ 201613 w 1025525"/>
              <a:gd name="connsiteY81" fmla="*/ 258763 h 1179513"/>
              <a:gd name="connsiteX82" fmla="*/ 202396 w 1025525"/>
              <a:gd name="connsiteY82" fmla="*/ 259285 h 1179513"/>
              <a:gd name="connsiteX83" fmla="*/ 268385 w 1025525"/>
              <a:gd name="connsiteY83" fmla="*/ 168227 h 1179513"/>
              <a:gd name="connsiteX84" fmla="*/ 290443 w 1025525"/>
              <a:gd name="connsiteY84" fmla="*/ 162283 h 1179513"/>
              <a:gd name="connsiteX85" fmla="*/ 290443 w 1025525"/>
              <a:gd name="connsiteY85" fmla="*/ 119483 h 1179513"/>
              <a:gd name="connsiteX86" fmla="*/ 266000 w 1025525"/>
              <a:gd name="connsiteY86" fmla="*/ 102244 h 1179513"/>
              <a:gd name="connsiteX87" fmla="*/ 279116 w 1025525"/>
              <a:gd name="connsiteY87" fmla="*/ 29722 h 1179513"/>
              <a:gd name="connsiteX88" fmla="*/ 323829 w 1025525"/>
              <a:gd name="connsiteY88" fmla="*/ 10106 h 1179513"/>
              <a:gd name="connsiteX89" fmla="*/ 404312 w 1025525"/>
              <a:gd name="connsiteY89" fmla="*/ 66578 h 1179513"/>
              <a:gd name="connsiteX90" fmla="*/ 447833 w 1025525"/>
              <a:gd name="connsiteY90" fmla="*/ 6539 h 1179513"/>
              <a:gd name="connsiteX91" fmla="*/ 510431 w 1025525"/>
              <a:gd name="connsiteY91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270586 w 1025525"/>
              <a:gd name="connsiteY13" fmla="*/ 323546 h 1179513"/>
              <a:gd name="connsiteX14" fmla="*/ 314326 w 1025525"/>
              <a:gd name="connsiteY14" fmla="*/ 373063 h 1179513"/>
              <a:gd name="connsiteX15" fmla="*/ 287338 w 1025525"/>
              <a:gd name="connsiteY15" fmla="*/ 385763 h 1179513"/>
              <a:gd name="connsiteX16" fmla="*/ 287621 w 1025525"/>
              <a:gd name="connsiteY16" fmla="*/ 386913 h 1179513"/>
              <a:gd name="connsiteX17" fmla="*/ 316079 w 1025525"/>
              <a:gd name="connsiteY17" fmla="*/ 374499 h 1179513"/>
              <a:gd name="connsiteX18" fmla="*/ 270586 w 1025525"/>
              <a:gd name="connsiteY18" fmla="*/ 323546 h 1179513"/>
              <a:gd name="connsiteX19" fmla="*/ 228454 w 1025525"/>
              <a:gd name="connsiteY19" fmla="*/ 276657 h 1179513"/>
              <a:gd name="connsiteX20" fmla="*/ 229114 w 1025525"/>
              <a:gd name="connsiteY20" fmla="*/ 277097 h 1179513"/>
              <a:gd name="connsiteX21" fmla="*/ 229037 w 1025525"/>
              <a:gd name="connsiteY21" fmla="*/ 277011 h 1179513"/>
              <a:gd name="connsiteX22" fmla="*/ 228454 w 1025525"/>
              <a:gd name="connsiteY22" fmla="*/ 276657 h 1179513"/>
              <a:gd name="connsiteX23" fmla="*/ 510431 w 1025525"/>
              <a:gd name="connsiteY23" fmla="*/ 0 h 1179513"/>
              <a:gd name="connsiteX24" fmla="*/ 496123 w 1025525"/>
              <a:gd name="connsiteY24" fmla="*/ 61822 h 1179513"/>
              <a:gd name="connsiteX25" fmla="*/ 530701 w 1025525"/>
              <a:gd name="connsiteY25" fmla="*/ 96300 h 1179513"/>
              <a:gd name="connsiteX26" fmla="*/ 593895 w 1025525"/>
              <a:gd name="connsiteY26" fmla="*/ 80844 h 1179513"/>
              <a:gd name="connsiteX27" fmla="*/ 669013 w 1025525"/>
              <a:gd name="connsiteY27" fmla="*/ 101056 h 1179513"/>
              <a:gd name="connsiteX28" fmla="*/ 721477 w 1025525"/>
              <a:gd name="connsiteY28" fmla="*/ 309110 h 1179513"/>
              <a:gd name="connsiteX29" fmla="*/ 747112 w 1025525"/>
              <a:gd name="connsiteY29" fmla="*/ 357855 h 1179513"/>
              <a:gd name="connsiteX30" fmla="*/ 744727 w 1025525"/>
              <a:gd name="connsiteY30" fmla="*/ 399466 h 1179513"/>
              <a:gd name="connsiteX31" fmla="*/ 724458 w 1025525"/>
              <a:gd name="connsiteY31" fmla="*/ 421463 h 1179513"/>
              <a:gd name="connsiteX32" fmla="*/ 752478 w 1025525"/>
              <a:gd name="connsiteY32" fmla="*/ 452966 h 1179513"/>
              <a:gd name="connsiteX33" fmla="*/ 776921 w 1025525"/>
              <a:gd name="connsiteY33" fmla="*/ 459504 h 1179513"/>
              <a:gd name="connsiteX34" fmla="*/ 839519 w 1025525"/>
              <a:gd name="connsiteY34" fmla="*/ 540943 h 1179513"/>
              <a:gd name="connsiteX35" fmla="*/ 950407 w 1025525"/>
              <a:gd name="connsiteY35" fmla="*/ 502899 h 1179513"/>
              <a:gd name="connsiteX36" fmla="*/ 1025525 w 1025525"/>
              <a:gd name="connsiteY36" fmla="*/ 615843 h 1179513"/>
              <a:gd name="connsiteX37" fmla="*/ 863366 w 1025525"/>
              <a:gd name="connsiteY37" fmla="*/ 729381 h 1179513"/>
              <a:gd name="connsiteX38" fmla="*/ 861636 w 1025525"/>
              <a:gd name="connsiteY38" fmla="*/ 730035 h 1179513"/>
              <a:gd name="connsiteX39" fmla="*/ 884238 w 1025525"/>
              <a:gd name="connsiteY39" fmla="*/ 755651 h 1179513"/>
              <a:gd name="connsiteX40" fmla="*/ 925513 w 1025525"/>
              <a:gd name="connsiteY40" fmla="*/ 862013 h 1179513"/>
              <a:gd name="connsiteX41" fmla="*/ 908051 w 1025525"/>
              <a:gd name="connsiteY41" fmla="*/ 920750 h 1179513"/>
              <a:gd name="connsiteX42" fmla="*/ 968376 w 1025525"/>
              <a:gd name="connsiteY42" fmla="*/ 1020763 h 1179513"/>
              <a:gd name="connsiteX43" fmla="*/ 925513 w 1025525"/>
              <a:gd name="connsiteY43" fmla="*/ 1082675 h 1179513"/>
              <a:gd name="connsiteX44" fmla="*/ 862013 w 1025525"/>
              <a:gd name="connsiteY44" fmla="*/ 1141413 h 1179513"/>
              <a:gd name="connsiteX45" fmla="*/ 844551 w 1025525"/>
              <a:gd name="connsiteY45" fmla="*/ 1179513 h 1179513"/>
              <a:gd name="connsiteX46" fmla="*/ 809626 w 1025525"/>
              <a:gd name="connsiteY46" fmla="*/ 1160463 h 1179513"/>
              <a:gd name="connsiteX47" fmla="*/ 739776 w 1025525"/>
              <a:gd name="connsiteY47" fmla="*/ 1179513 h 1179513"/>
              <a:gd name="connsiteX48" fmla="*/ 730251 w 1025525"/>
              <a:gd name="connsiteY48" fmla="*/ 1146175 h 1179513"/>
              <a:gd name="connsiteX49" fmla="*/ 509588 w 1025525"/>
              <a:gd name="connsiteY49" fmla="*/ 1179513 h 1179513"/>
              <a:gd name="connsiteX50" fmla="*/ 468313 w 1025525"/>
              <a:gd name="connsiteY50" fmla="*/ 1122363 h 1179513"/>
              <a:gd name="connsiteX51" fmla="*/ 449263 w 1025525"/>
              <a:gd name="connsiteY51" fmla="*/ 1046163 h 1179513"/>
              <a:gd name="connsiteX52" fmla="*/ 414338 w 1025525"/>
              <a:gd name="connsiteY52" fmla="*/ 969963 h 1179513"/>
              <a:gd name="connsiteX53" fmla="*/ 431801 w 1025525"/>
              <a:gd name="connsiteY53" fmla="*/ 949325 h 1179513"/>
              <a:gd name="connsiteX54" fmla="*/ 432798 w 1025525"/>
              <a:gd name="connsiteY54" fmla="*/ 948812 h 1179513"/>
              <a:gd name="connsiteX55" fmla="*/ 431736 w 1025525"/>
              <a:gd name="connsiteY55" fmla="*/ 949325 h 1179513"/>
              <a:gd name="connsiteX56" fmla="*/ 388812 w 1025525"/>
              <a:gd name="connsiteY56" fmla="*/ 917820 h 1179513"/>
              <a:gd name="connsiteX57" fmla="*/ 387620 w 1025525"/>
              <a:gd name="connsiteY57" fmla="*/ 836976 h 1179513"/>
              <a:gd name="connsiteX58" fmla="*/ 262423 w 1025525"/>
              <a:gd name="connsiteY58" fmla="*/ 785854 h 1179513"/>
              <a:gd name="connsiteX59" fmla="*/ 261231 w 1025525"/>
              <a:gd name="connsiteY59" fmla="*/ 763265 h 1179513"/>
              <a:gd name="connsiteX60" fmla="*/ 291039 w 1025525"/>
              <a:gd name="connsiteY60" fmla="*/ 737109 h 1179513"/>
              <a:gd name="connsiteX61" fmla="*/ 291039 w 1025525"/>
              <a:gd name="connsiteY61" fmla="*/ 691932 h 1179513"/>
              <a:gd name="connsiteX62" fmla="*/ 290513 w 1025525"/>
              <a:gd name="connsiteY62" fmla="*/ 691607 h 1179513"/>
              <a:gd name="connsiteX63" fmla="*/ 290513 w 1025525"/>
              <a:gd name="connsiteY63" fmla="*/ 735013 h 1179513"/>
              <a:gd name="connsiteX64" fmla="*/ 261938 w 1025525"/>
              <a:gd name="connsiteY64" fmla="*/ 762001 h 1179513"/>
              <a:gd name="connsiteX65" fmla="*/ 214313 w 1025525"/>
              <a:gd name="connsiteY65" fmla="*/ 768351 h 1179513"/>
              <a:gd name="connsiteX66" fmla="*/ 138113 w 1025525"/>
              <a:gd name="connsiteY66" fmla="*/ 679451 h 1179513"/>
              <a:gd name="connsiteX67" fmla="*/ 39687 w 1025525"/>
              <a:gd name="connsiteY67" fmla="*/ 622301 h 1179513"/>
              <a:gd name="connsiteX68" fmla="*/ 63500 w 1025525"/>
              <a:gd name="connsiteY68" fmla="*/ 600075 h 1179513"/>
              <a:gd name="connsiteX69" fmla="*/ 44450 w 1025525"/>
              <a:gd name="connsiteY69" fmla="*/ 577850 h 1179513"/>
              <a:gd name="connsiteX70" fmla="*/ 0 w 1025525"/>
              <a:gd name="connsiteY70" fmla="*/ 544513 h 1179513"/>
              <a:gd name="connsiteX71" fmla="*/ 9525 w 1025525"/>
              <a:gd name="connsiteY71" fmla="*/ 447675 h 1179513"/>
              <a:gd name="connsiteX72" fmla="*/ 25400 w 1025525"/>
              <a:gd name="connsiteY72" fmla="*/ 407988 h 1179513"/>
              <a:gd name="connsiteX73" fmla="*/ 57150 w 1025525"/>
              <a:gd name="connsiteY73" fmla="*/ 387350 h 1179513"/>
              <a:gd name="connsiteX74" fmla="*/ 85725 w 1025525"/>
              <a:gd name="connsiteY74" fmla="*/ 365125 h 1179513"/>
              <a:gd name="connsiteX75" fmla="*/ 144463 w 1025525"/>
              <a:gd name="connsiteY75" fmla="*/ 331788 h 1179513"/>
              <a:gd name="connsiteX76" fmla="*/ 111125 w 1025525"/>
              <a:gd name="connsiteY76" fmla="*/ 276225 h 1179513"/>
              <a:gd name="connsiteX77" fmla="*/ 150813 w 1025525"/>
              <a:gd name="connsiteY77" fmla="*/ 206375 h 1179513"/>
              <a:gd name="connsiteX78" fmla="*/ 201613 w 1025525"/>
              <a:gd name="connsiteY78" fmla="*/ 258763 h 1179513"/>
              <a:gd name="connsiteX79" fmla="*/ 202396 w 1025525"/>
              <a:gd name="connsiteY79" fmla="*/ 259285 h 1179513"/>
              <a:gd name="connsiteX80" fmla="*/ 268385 w 1025525"/>
              <a:gd name="connsiteY80" fmla="*/ 168227 h 1179513"/>
              <a:gd name="connsiteX81" fmla="*/ 290443 w 1025525"/>
              <a:gd name="connsiteY81" fmla="*/ 162283 h 1179513"/>
              <a:gd name="connsiteX82" fmla="*/ 290443 w 1025525"/>
              <a:gd name="connsiteY82" fmla="*/ 119483 h 1179513"/>
              <a:gd name="connsiteX83" fmla="*/ 266000 w 1025525"/>
              <a:gd name="connsiteY83" fmla="*/ 102244 h 1179513"/>
              <a:gd name="connsiteX84" fmla="*/ 279116 w 1025525"/>
              <a:gd name="connsiteY84" fmla="*/ 29722 h 1179513"/>
              <a:gd name="connsiteX85" fmla="*/ 323829 w 1025525"/>
              <a:gd name="connsiteY85" fmla="*/ 10106 h 1179513"/>
              <a:gd name="connsiteX86" fmla="*/ 404312 w 1025525"/>
              <a:gd name="connsiteY86" fmla="*/ 66578 h 1179513"/>
              <a:gd name="connsiteX87" fmla="*/ 447833 w 1025525"/>
              <a:gd name="connsiteY87" fmla="*/ 6539 h 1179513"/>
              <a:gd name="connsiteX88" fmla="*/ 510431 w 1025525"/>
              <a:gd name="connsiteY88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155 w 1025525"/>
              <a:gd name="connsiteY4" fmla="*/ 561154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270586 w 1025525"/>
              <a:gd name="connsiteY12" fmla="*/ 323546 h 1179513"/>
              <a:gd name="connsiteX13" fmla="*/ 314326 w 1025525"/>
              <a:gd name="connsiteY13" fmla="*/ 373063 h 1179513"/>
              <a:gd name="connsiteX14" fmla="*/ 287338 w 1025525"/>
              <a:gd name="connsiteY14" fmla="*/ 385763 h 1179513"/>
              <a:gd name="connsiteX15" fmla="*/ 287621 w 1025525"/>
              <a:gd name="connsiteY15" fmla="*/ 386913 h 1179513"/>
              <a:gd name="connsiteX16" fmla="*/ 316079 w 1025525"/>
              <a:gd name="connsiteY16" fmla="*/ 374499 h 1179513"/>
              <a:gd name="connsiteX17" fmla="*/ 270586 w 1025525"/>
              <a:gd name="connsiteY17" fmla="*/ 323546 h 1179513"/>
              <a:gd name="connsiteX18" fmla="*/ 228454 w 1025525"/>
              <a:gd name="connsiteY18" fmla="*/ 276657 h 1179513"/>
              <a:gd name="connsiteX19" fmla="*/ 229114 w 1025525"/>
              <a:gd name="connsiteY19" fmla="*/ 277097 h 1179513"/>
              <a:gd name="connsiteX20" fmla="*/ 229037 w 1025525"/>
              <a:gd name="connsiteY20" fmla="*/ 277011 h 1179513"/>
              <a:gd name="connsiteX21" fmla="*/ 228454 w 1025525"/>
              <a:gd name="connsiteY21" fmla="*/ 276657 h 1179513"/>
              <a:gd name="connsiteX22" fmla="*/ 510431 w 1025525"/>
              <a:gd name="connsiteY22" fmla="*/ 0 h 1179513"/>
              <a:gd name="connsiteX23" fmla="*/ 496123 w 1025525"/>
              <a:gd name="connsiteY23" fmla="*/ 61822 h 1179513"/>
              <a:gd name="connsiteX24" fmla="*/ 530701 w 1025525"/>
              <a:gd name="connsiteY24" fmla="*/ 96300 h 1179513"/>
              <a:gd name="connsiteX25" fmla="*/ 593895 w 1025525"/>
              <a:gd name="connsiteY25" fmla="*/ 80844 h 1179513"/>
              <a:gd name="connsiteX26" fmla="*/ 669013 w 1025525"/>
              <a:gd name="connsiteY26" fmla="*/ 101056 h 1179513"/>
              <a:gd name="connsiteX27" fmla="*/ 721477 w 1025525"/>
              <a:gd name="connsiteY27" fmla="*/ 309110 h 1179513"/>
              <a:gd name="connsiteX28" fmla="*/ 747112 w 1025525"/>
              <a:gd name="connsiteY28" fmla="*/ 357855 h 1179513"/>
              <a:gd name="connsiteX29" fmla="*/ 744727 w 1025525"/>
              <a:gd name="connsiteY29" fmla="*/ 399466 h 1179513"/>
              <a:gd name="connsiteX30" fmla="*/ 724458 w 1025525"/>
              <a:gd name="connsiteY30" fmla="*/ 421463 h 1179513"/>
              <a:gd name="connsiteX31" fmla="*/ 752478 w 1025525"/>
              <a:gd name="connsiteY31" fmla="*/ 452966 h 1179513"/>
              <a:gd name="connsiteX32" fmla="*/ 776921 w 1025525"/>
              <a:gd name="connsiteY32" fmla="*/ 459504 h 1179513"/>
              <a:gd name="connsiteX33" fmla="*/ 839519 w 1025525"/>
              <a:gd name="connsiteY33" fmla="*/ 540943 h 1179513"/>
              <a:gd name="connsiteX34" fmla="*/ 950407 w 1025525"/>
              <a:gd name="connsiteY34" fmla="*/ 502899 h 1179513"/>
              <a:gd name="connsiteX35" fmla="*/ 1025525 w 1025525"/>
              <a:gd name="connsiteY35" fmla="*/ 615843 h 1179513"/>
              <a:gd name="connsiteX36" fmla="*/ 863366 w 1025525"/>
              <a:gd name="connsiteY36" fmla="*/ 729381 h 1179513"/>
              <a:gd name="connsiteX37" fmla="*/ 861636 w 1025525"/>
              <a:gd name="connsiteY37" fmla="*/ 730035 h 1179513"/>
              <a:gd name="connsiteX38" fmla="*/ 884238 w 1025525"/>
              <a:gd name="connsiteY38" fmla="*/ 755651 h 1179513"/>
              <a:gd name="connsiteX39" fmla="*/ 925513 w 1025525"/>
              <a:gd name="connsiteY39" fmla="*/ 862013 h 1179513"/>
              <a:gd name="connsiteX40" fmla="*/ 908051 w 1025525"/>
              <a:gd name="connsiteY40" fmla="*/ 920750 h 1179513"/>
              <a:gd name="connsiteX41" fmla="*/ 968376 w 1025525"/>
              <a:gd name="connsiteY41" fmla="*/ 1020763 h 1179513"/>
              <a:gd name="connsiteX42" fmla="*/ 925513 w 1025525"/>
              <a:gd name="connsiteY42" fmla="*/ 1082675 h 1179513"/>
              <a:gd name="connsiteX43" fmla="*/ 862013 w 1025525"/>
              <a:gd name="connsiteY43" fmla="*/ 1141413 h 1179513"/>
              <a:gd name="connsiteX44" fmla="*/ 844551 w 1025525"/>
              <a:gd name="connsiteY44" fmla="*/ 1179513 h 1179513"/>
              <a:gd name="connsiteX45" fmla="*/ 809626 w 1025525"/>
              <a:gd name="connsiteY45" fmla="*/ 1160463 h 1179513"/>
              <a:gd name="connsiteX46" fmla="*/ 739776 w 1025525"/>
              <a:gd name="connsiteY46" fmla="*/ 1179513 h 1179513"/>
              <a:gd name="connsiteX47" fmla="*/ 730251 w 1025525"/>
              <a:gd name="connsiteY47" fmla="*/ 1146175 h 1179513"/>
              <a:gd name="connsiteX48" fmla="*/ 509588 w 1025525"/>
              <a:gd name="connsiteY48" fmla="*/ 1179513 h 1179513"/>
              <a:gd name="connsiteX49" fmla="*/ 468313 w 1025525"/>
              <a:gd name="connsiteY49" fmla="*/ 1122363 h 1179513"/>
              <a:gd name="connsiteX50" fmla="*/ 449263 w 1025525"/>
              <a:gd name="connsiteY50" fmla="*/ 1046163 h 1179513"/>
              <a:gd name="connsiteX51" fmla="*/ 414338 w 1025525"/>
              <a:gd name="connsiteY51" fmla="*/ 969963 h 1179513"/>
              <a:gd name="connsiteX52" fmla="*/ 431801 w 1025525"/>
              <a:gd name="connsiteY52" fmla="*/ 949325 h 1179513"/>
              <a:gd name="connsiteX53" fmla="*/ 432798 w 1025525"/>
              <a:gd name="connsiteY53" fmla="*/ 948812 h 1179513"/>
              <a:gd name="connsiteX54" fmla="*/ 431736 w 1025525"/>
              <a:gd name="connsiteY54" fmla="*/ 949325 h 1179513"/>
              <a:gd name="connsiteX55" fmla="*/ 388812 w 1025525"/>
              <a:gd name="connsiteY55" fmla="*/ 917820 h 1179513"/>
              <a:gd name="connsiteX56" fmla="*/ 387620 w 1025525"/>
              <a:gd name="connsiteY56" fmla="*/ 836976 h 1179513"/>
              <a:gd name="connsiteX57" fmla="*/ 262423 w 1025525"/>
              <a:gd name="connsiteY57" fmla="*/ 785854 h 1179513"/>
              <a:gd name="connsiteX58" fmla="*/ 261231 w 1025525"/>
              <a:gd name="connsiteY58" fmla="*/ 763265 h 1179513"/>
              <a:gd name="connsiteX59" fmla="*/ 291039 w 1025525"/>
              <a:gd name="connsiteY59" fmla="*/ 737109 h 1179513"/>
              <a:gd name="connsiteX60" fmla="*/ 291039 w 1025525"/>
              <a:gd name="connsiteY60" fmla="*/ 691932 h 1179513"/>
              <a:gd name="connsiteX61" fmla="*/ 290513 w 1025525"/>
              <a:gd name="connsiteY61" fmla="*/ 691607 h 1179513"/>
              <a:gd name="connsiteX62" fmla="*/ 290513 w 1025525"/>
              <a:gd name="connsiteY62" fmla="*/ 735013 h 1179513"/>
              <a:gd name="connsiteX63" fmla="*/ 261938 w 1025525"/>
              <a:gd name="connsiteY63" fmla="*/ 762001 h 1179513"/>
              <a:gd name="connsiteX64" fmla="*/ 214313 w 1025525"/>
              <a:gd name="connsiteY64" fmla="*/ 768351 h 1179513"/>
              <a:gd name="connsiteX65" fmla="*/ 138113 w 1025525"/>
              <a:gd name="connsiteY65" fmla="*/ 679451 h 1179513"/>
              <a:gd name="connsiteX66" fmla="*/ 39687 w 1025525"/>
              <a:gd name="connsiteY66" fmla="*/ 622301 h 1179513"/>
              <a:gd name="connsiteX67" fmla="*/ 63500 w 1025525"/>
              <a:gd name="connsiteY67" fmla="*/ 600075 h 1179513"/>
              <a:gd name="connsiteX68" fmla="*/ 44450 w 1025525"/>
              <a:gd name="connsiteY68" fmla="*/ 577850 h 1179513"/>
              <a:gd name="connsiteX69" fmla="*/ 0 w 1025525"/>
              <a:gd name="connsiteY69" fmla="*/ 544513 h 1179513"/>
              <a:gd name="connsiteX70" fmla="*/ 9525 w 1025525"/>
              <a:gd name="connsiteY70" fmla="*/ 447675 h 1179513"/>
              <a:gd name="connsiteX71" fmla="*/ 25400 w 1025525"/>
              <a:gd name="connsiteY71" fmla="*/ 407988 h 1179513"/>
              <a:gd name="connsiteX72" fmla="*/ 57150 w 1025525"/>
              <a:gd name="connsiteY72" fmla="*/ 387350 h 1179513"/>
              <a:gd name="connsiteX73" fmla="*/ 85725 w 1025525"/>
              <a:gd name="connsiteY73" fmla="*/ 365125 h 1179513"/>
              <a:gd name="connsiteX74" fmla="*/ 144463 w 1025525"/>
              <a:gd name="connsiteY74" fmla="*/ 331788 h 1179513"/>
              <a:gd name="connsiteX75" fmla="*/ 111125 w 1025525"/>
              <a:gd name="connsiteY75" fmla="*/ 276225 h 1179513"/>
              <a:gd name="connsiteX76" fmla="*/ 150813 w 1025525"/>
              <a:gd name="connsiteY76" fmla="*/ 206375 h 1179513"/>
              <a:gd name="connsiteX77" fmla="*/ 201613 w 1025525"/>
              <a:gd name="connsiteY77" fmla="*/ 258763 h 1179513"/>
              <a:gd name="connsiteX78" fmla="*/ 202396 w 1025525"/>
              <a:gd name="connsiteY78" fmla="*/ 259285 h 1179513"/>
              <a:gd name="connsiteX79" fmla="*/ 268385 w 1025525"/>
              <a:gd name="connsiteY79" fmla="*/ 168227 h 1179513"/>
              <a:gd name="connsiteX80" fmla="*/ 290443 w 1025525"/>
              <a:gd name="connsiteY80" fmla="*/ 162283 h 1179513"/>
              <a:gd name="connsiteX81" fmla="*/ 290443 w 1025525"/>
              <a:gd name="connsiteY81" fmla="*/ 119483 h 1179513"/>
              <a:gd name="connsiteX82" fmla="*/ 266000 w 1025525"/>
              <a:gd name="connsiteY82" fmla="*/ 102244 h 1179513"/>
              <a:gd name="connsiteX83" fmla="*/ 279116 w 1025525"/>
              <a:gd name="connsiteY83" fmla="*/ 29722 h 1179513"/>
              <a:gd name="connsiteX84" fmla="*/ 323829 w 1025525"/>
              <a:gd name="connsiteY84" fmla="*/ 10106 h 1179513"/>
              <a:gd name="connsiteX85" fmla="*/ 404312 w 1025525"/>
              <a:gd name="connsiteY85" fmla="*/ 66578 h 1179513"/>
              <a:gd name="connsiteX86" fmla="*/ 447833 w 1025525"/>
              <a:gd name="connsiteY86" fmla="*/ 6539 h 1179513"/>
              <a:gd name="connsiteX87" fmla="*/ 510431 w 1025525"/>
              <a:gd name="connsiteY87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67192 w 1025525"/>
              <a:gd name="connsiteY4" fmla="*/ 563532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270586 w 1025525"/>
              <a:gd name="connsiteY11" fmla="*/ 323546 h 1179513"/>
              <a:gd name="connsiteX12" fmla="*/ 314326 w 1025525"/>
              <a:gd name="connsiteY12" fmla="*/ 373063 h 1179513"/>
              <a:gd name="connsiteX13" fmla="*/ 287338 w 1025525"/>
              <a:gd name="connsiteY13" fmla="*/ 385763 h 1179513"/>
              <a:gd name="connsiteX14" fmla="*/ 287621 w 1025525"/>
              <a:gd name="connsiteY14" fmla="*/ 386913 h 1179513"/>
              <a:gd name="connsiteX15" fmla="*/ 316079 w 1025525"/>
              <a:gd name="connsiteY15" fmla="*/ 374499 h 1179513"/>
              <a:gd name="connsiteX16" fmla="*/ 270586 w 1025525"/>
              <a:gd name="connsiteY16" fmla="*/ 323546 h 1179513"/>
              <a:gd name="connsiteX17" fmla="*/ 228454 w 1025525"/>
              <a:gd name="connsiteY17" fmla="*/ 276657 h 1179513"/>
              <a:gd name="connsiteX18" fmla="*/ 229114 w 1025525"/>
              <a:gd name="connsiteY18" fmla="*/ 277097 h 1179513"/>
              <a:gd name="connsiteX19" fmla="*/ 229037 w 1025525"/>
              <a:gd name="connsiteY19" fmla="*/ 277011 h 1179513"/>
              <a:gd name="connsiteX20" fmla="*/ 228454 w 1025525"/>
              <a:gd name="connsiteY20" fmla="*/ 276657 h 1179513"/>
              <a:gd name="connsiteX21" fmla="*/ 510431 w 1025525"/>
              <a:gd name="connsiteY21" fmla="*/ 0 h 1179513"/>
              <a:gd name="connsiteX22" fmla="*/ 496123 w 1025525"/>
              <a:gd name="connsiteY22" fmla="*/ 61822 h 1179513"/>
              <a:gd name="connsiteX23" fmla="*/ 530701 w 1025525"/>
              <a:gd name="connsiteY23" fmla="*/ 96300 h 1179513"/>
              <a:gd name="connsiteX24" fmla="*/ 593895 w 1025525"/>
              <a:gd name="connsiteY24" fmla="*/ 80844 h 1179513"/>
              <a:gd name="connsiteX25" fmla="*/ 669013 w 1025525"/>
              <a:gd name="connsiteY25" fmla="*/ 101056 h 1179513"/>
              <a:gd name="connsiteX26" fmla="*/ 721477 w 1025525"/>
              <a:gd name="connsiteY26" fmla="*/ 309110 h 1179513"/>
              <a:gd name="connsiteX27" fmla="*/ 747112 w 1025525"/>
              <a:gd name="connsiteY27" fmla="*/ 357855 h 1179513"/>
              <a:gd name="connsiteX28" fmla="*/ 744727 w 1025525"/>
              <a:gd name="connsiteY28" fmla="*/ 399466 h 1179513"/>
              <a:gd name="connsiteX29" fmla="*/ 724458 w 1025525"/>
              <a:gd name="connsiteY29" fmla="*/ 421463 h 1179513"/>
              <a:gd name="connsiteX30" fmla="*/ 752478 w 1025525"/>
              <a:gd name="connsiteY30" fmla="*/ 452966 h 1179513"/>
              <a:gd name="connsiteX31" fmla="*/ 776921 w 1025525"/>
              <a:gd name="connsiteY31" fmla="*/ 459504 h 1179513"/>
              <a:gd name="connsiteX32" fmla="*/ 839519 w 1025525"/>
              <a:gd name="connsiteY32" fmla="*/ 540943 h 1179513"/>
              <a:gd name="connsiteX33" fmla="*/ 950407 w 1025525"/>
              <a:gd name="connsiteY33" fmla="*/ 502899 h 1179513"/>
              <a:gd name="connsiteX34" fmla="*/ 1025525 w 1025525"/>
              <a:gd name="connsiteY34" fmla="*/ 615843 h 1179513"/>
              <a:gd name="connsiteX35" fmla="*/ 863366 w 1025525"/>
              <a:gd name="connsiteY35" fmla="*/ 729381 h 1179513"/>
              <a:gd name="connsiteX36" fmla="*/ 861636 w 1025525"/>
              <a:gd name="connsiteY36" fmla="*/ 730035 h 1179513"/>
              <a:gd name="connsiteX37" fmla="*/ 884238 w 1025525"/>
              <a:gd name="connsiteY37" fmla="*/ 755651 h 1179513"/>
              <a:gd name="connsiteX38" fmla="*/ 925513 w 1025525"/>
              <a:gd name="connsiteY38" fmla="*/ 862013 h 1179513"/>
              <a:gd name="connsiteX39" fmla="*/ 908051 w 1025525"/>
              <a:gd name="connsiteY39" fmla="*/ 920750 h 1179513"/>
              <a:gd name="connsiteX40" fmla="*/ 968376 w 1025525"/>
              <a:gd name="connsiteY40" fmla="*/ 1020763 h 1179513"/>
              <a:gd name="connsiteX41" fmla="*/ 925513 w 1025525"/>
              <a:gd name="connsiteY41" fmla="*/ 1082675 h 1179513"/>
              <a:gd name="connsiteX42" fmla="*/ 862013 w 1025525"/>
              <a:gd name="connsiteY42" fmla="*/ 1141413 h 1179513"/>
              <a:gd name="connsiteX43" fmla="*/ 844551 w 1025525"/>
              <a:gd name="connsiteY43" fmla="*/ 1179513 h 1179513"/>
              <a:gd name="connsiteX44" fmla="*/ 809626 w 1025525"/>
              <a:gd name="connsiteY44" fmla="*/ 1160463 h 1179513"/>
              <a:gd name="connsiteX45" fmla="*/ 739776 w 1025525"/>
              <a:gd name="connsiteY45" fmla="*/ 1179513 h 1179513"/>
              <a:gd name="connsiteX46" fmla="*/ 730251 w 1025525"/>
              <a:gd name="connsiteY46" fmla="*/ 1146175 h 1179513"/>
              <a:gd name="connsiteX47" fmla="*/ 509588 w 1025525"/>
              <a:gd name="connsiteY47" fmla="*/ 1179513 h 1179513"/>
              <a:gd name="connsiteX48" fmla="*/ 468313 w 1025525"/>
              <a:gd name="connsiteY48" fmla="*/ 1122363 h 1179513"/>
              <a:gd name="connsiteX49" fmla="*/ 449263 w 1025525"/>
              <a:gd name="connsiteY49" fmla="*/ 1046163 h 1179513"/>
              <a:gd name="connsiteX50" fmla="*/ 414338 w 1025525"/>
              <a:gd name="connsiteY50" fmla="*/ 969963 h 1179513"/>
              <a:gd name="connsiteX51" fmla="*/ 431801 w 1025525"/>
              <a:gd name="connsiteY51" fmla="*/ 949325 h 1179513"/>
              <a:gd name="connsiteX52" fmla="*/ 432798 w 1025525"/>
              <a:gd name="connsiteY52" fmla="*/ 948812 h 1179513"/>
              <a:gd name="connsiteX53" fmla="*/ 431736 w 1025525"/>
              <a:gd name="connsiteY53" fmla="*/ 949325 h 1179513"/>
              <a:gd name="connsiteX54" fmla="*/ 388812 w 1025525"/>
              <a:gd name="connsiteY54" fmla="*/ 917820 h 1179513"/>
              <a:gd name="connsiteX55" fmla="*/ 387620 w 1025525"/>
              <a:gd name="connsiteY55" fmla="*/ 836976 h 1179513"/>
              <a:gd name="connsiteX56" fmla="*/ 262423 w 1025525"/>
              <a:gd name="connsiteY56" fmla="*/ 785854 h 1179513"/>
              <a:gd name="connsiteX57" fmla="*/ 261231 w 1025525"/>
              <a:gd name="connsiteY57" fmla="*/ 763265 h 1179513"/>
              <a:gd name="connsiteX58" fmla="*/ 291039 w 1025525"/>
              <a:gd name="connsiteY58" fmla="*/ 737109 h 1179513"/>
              <a:gd name="connsiteX59" fmla="*/ 291039 w 1025525"/>
              <a:gd name="connsiteY59" fmla="*/ 691932 h 1179513"/>
              <a:gd name="connsiteX60" fmla="*/ 290513 w 1025525"/>
              <a:gd name="connsiteY60" fmla="*/ 691607 h 1179513"/>
              <a:gd name="connsiteX61" fmla="*/ 290513 w 1025525"/>
              <a:gd name="connsiteY61" fmla="*/ 735013 h 1179513"/>
              <a:gd name="connsiteX62" fmla="*/ 261938 w 1025525"/>
              <a:gd name="connsiteY62" fmla="*/ 762001 h 1179513"/>
              <a:gd name="connsiteX63" fmla="*/ 214313 w 1025525"/>
              <a:gd name="connsiteY63" fmla="*/ 768351 h 1179513"/>
              <a:gd name="connsiteX64" fmla="*/ 138113 w 1025525"/>
              <a:gd name="connsiteY64" fmla="*/ 679451 h 1179513"/>
              <a:gd name="connsiteX65" fmla="*/ 39687 w 1025525"/>
              <a:gd name="connsiteY65" fmla="*/ 622301 h 1179513"/>
              <a:gd name="connsiteX66" fmla="*/ 63500 w 1025525"/>
              <a:gd name="connsiteY66" fmla="*/ 600075 h 1179513"/>
              <a:gd name="connsiteX67" fmla="*/ 44450 w 1025525"/>
              <a:gd name="connsiteY67" fmla="*/ 577850 h 1179513"/>
              <a:gd name="connsiteX68" fmla="*/ 0 w 1025525"/>
              <a:gd name="connsiteY68" fmla="*/ 544513 h 1179513"/>
              <a:gd name="connsiteX69" fmla="*/ 9525 w 1025525"/>
              <a:gd name="connsiteY69" fmla="*/ 447675 h 1179513"/>
              <a:gd name="connsiteX70" fmla="*/ 25400 w 1025525"/>
              <a:gd name="connsiteY70" fmla="*/ 407988 h 1179513"/>
              <a:gd name="connsiteX71" fmla="*/ 57150 w 1025525"/>
              <a:gd name="connsiteY71" fmla="*/ 387350 h 1179513"/>
              <a:gd name="connsiteX72" fmla="*/ 85725 w 1025525"/>
              <a:gd name="connsiteY72" fmla="*/ 365125 h 1179513"/>
              <a:gd name="connsiteX73" fmla="*/ 144463 w 1025525"/>
              <a:gd name="connsiteY73" fmla="*/ 331788 h 1179513"/>
              <a:gd name="connsiteX74" fmla="*/ 111125 w 1025525"/>
              <a:gd name="connsiteY74" fmla="*/ 276225 h 1179513"/>
              <a:gd name="connsiteX75" fmla="*/ 150813 w 1025525"/>
              <a:gd name="connsiteY75" fmla="*/ 206375 h 1179513"/>
              <a:gd name="connsiteX76" fmla="*/ 201613 w 1025525"/>
              <a:gd name="connsiteY76" fmla="*/ 258763 h 1179513"/>
              <a:gd name="connsiteX77" fmla="*/ 202396 w 1025525"/>
              <a:gd name="connsiteY77" fmla="*/ 259285 h 1179513"/>
              <a:gd name="connsiteX78" fmla="*/ 268385 w 1025525"/>
              <a:gd name="connsiteY78" fmla="*/ 168227 h 1179513"/>
              <a:gd name="connsiteX79" fmla="*/ 290443 w 1025525"/>
              <a:gd name="connsiteY79" fmla="*/ 162283 h 1179513"/>
              <a:gd name="connsiteX80" fmla="*/ 290443 w 1025525"/>
              <a:gd name="connsiteY80" fmla="*/ 119483 h 1179513"/>
              <a:gd name="connsiteX81" fmla="*/ 266000 w 1025525"/>
              <a:gd name="connsiteY81" fmla="*/ 102244 h 1179513"/>
              <a:gd name="connsiteX82" fmla="*/ 279116 w 1025525"/>
              <a:gd name="connsiteY82" fmla="*/ 29722 h 1179513"/>
              <a:gd name="connsiteX83" fmla="*/ 323829 w 1025525"/>
              <a:gd name="connsiteY83" fmla="*/ 10106 h 1179513"/>
              <a:gd name="connsiteX84" fmla="*/ 404312 w 1025525"/>
              <a:gd name="connsiteY84" fmla="*/ 66578 h 1179513"/>
              <a:gd name="connsiteX85" fmla="*/ 447833 w 1025525"/>
              <a:gd name="connsiteY85" fmla="*/ 6539 h 1179513"/>
              <a:gd name="connsiteX86" fmla="*/ 510431 w 1025525"/>
              <a:gd name="connsiteY86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31422 w 1025525"/>
              <a:gd name="connsiteY4" fmla="*/ 588499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70586 w 1025525"/>
              <a:gd name="connsiteY10" fmla="*/ 323546 h 1179513"/>
              <a:gd name="connsiteX11" fmla="*/ 314326 w 1025525"/>
              <a:gd name="connsiteY11" fmla="*/ 373063 h 1179513"/>
              <a:gd name="connsiteX12" fmla="*/ 287338 w 1025525"/>
              <a:gd name="connsiteY12" fmla="*/ 385763 h 1179513"/>
              <a:gd name="connsiteX13" fmla="*/ 287621 w 1025525"/>
              <a:gd name="connsiteY13" fmla="*/ 386913 h 1179513"/>
              <a:gd name="connsiteX14" fmla="*/ 316079 w 1025525"/>
              <a:gd name="connsiteY14" fmla="*/ 374499 h 1179513"/>
              <a:gd name="connsiteX15" fmla="*/ 270586 w 1025525"/>
              <a:gd name="connsiteY15" fmla="*/ 323546 h 1179513"/>
              <a:gd name="connsiteX16" fmla="*/ 228454 w 1025525"/>
              <a:gd name="connsiteY16" fmla="*/ 276657 h 1179513"/>
              <a:gd name="connsiteX17" fmla="*/ 229114 w 1025525"/>
              <a:gd name="connsiteY17" fmla="*/ 277097 h 1179513"/>
              <a:gd name="connsiteX18" fmla="*/ 229037 w 1025525"/>
              <a:gd name="connsiteY18" fmla="*/ 277011 h 1179513"/>
              <a:gd name="connsiteX19" fmla="*/ 228454 w 1025525"/>
              <a:gd name="connsiteY19" fmla="*/ 276657 h 1179513"/>
              <a:gd name="connsiteX20" fmla="*/ 510431 w 1025525"/>
              <a:gd name="connsiteY20" fmla="*/ 0 h 1179513"/>
              <a:gd name="connsiteX21" fmla="*/ 496123 w 1025525"/>
              <a:gd name="connsiteY21" fmla="*/ 61822 h 1179513"/>
              <a:gd name="connsiteX22" fmla="*/ 530701 w 1025525"/>
              <a:gd name="connsiteY22" fmla="*/ 96300 h 1179513"/>
              <a:gd name="connsiteX23" fmla="*/ 593895 w 1025525"/>
              <a:gd name="connsiteY23" fmla="*/ 80844 h 1179513"/>
              <a:gd name="connsiteX24" fmla="*/ 669013 w 1025525"/>
              <a:gd name="connsiteY24" fmla="*/ 101056 h 1179513"/>
              <a:gd name="connsiteX25" fmla="*/ 721477 w 1025525"/>
              <a:gd name="connsiteY25" fmla="*/ 309110 h 1179513"/>
              <a:gd name="connsiteX26" fmla="*/ 747112 w 1025525"/>
              <a:gd name="connsiteY26" fmla="*/ 357855 h 1179513"/>
              <a:gd name="connsiteX27" fmla="*/ 744727 w 1025525"/>
              <a:gd name="connsiteY27" fmla="*/ 399466 h 1179513"/>
              <a:gd name="connsiteX28" fmla="*/ 724458 w 1025525"/>
              <a:gd name="connsiteY28" fmla="*/ 421463 h 1179513"/>
              <a:gd name="connsiteX29" fmla="*/ 752478 w 1025525"/>
              <a:gd name="connsiteY29" fmla="*/ 452966 h 1179513"/>
              <a:gd name="connsiteX30" fmla="*/ 776921 w 1025525"/>
              <a:gd name="connsiteY30" fmla="*/ 459504 h 1179513"/>
              <a:gd name="connsiteX31" fmla="*/ 839519 w 1025525"/>
              <a:gd name="connsiteY31" fmla="*/ 540943 h 1179513"/>
              <a:gd name="connsiteX32" fmla="*/ 950407 w 1025525"/>
              <a:gd name="connsiteY32" fmla="*/ 502899 h 1179513"/>
              <a:gd name="connsiteX33" fmla="*/ 1025525 w 1025525"/>
              <a:gd name="connsiteY33" fmla="*/ 615843 h 1179513"/>
              <a:gd name="connsiteX34" fmla="*/ 863366 w 1025525"/>
              <a:gd name="connsiteY34" fmla="*/ 729381 h 1179513"/>
              <a:gd name="connsiteX35" fmla="*/ 861636 w 1025525"/>
              <a:gd name="connsiteY35" fmla="*/ 730035 h 1179513"/>
              <a:gd name="connsiteX36" fmla="*/ 884238 w 1025525"/>
              <a:gd name="connsiteY36" fmla="*/ 755651 h 1179513"/>
              <a:gd name="connsiteX37" fmla="*/ 925513 w 1025525"/>
              <a:gd name="connsiteY37" fmla="*/ 862013 h 1179513"/>
              <a:gd name="connsiteX38" fmla="*/ 908051 w 1025525"/>
              <a:gd name="connsiteY38" fmla="*/ 920750 h 1179513"/>
              <a:gd name="connsiteX39" fmla="*/ 968376 w 1025525"/>
              <a:gd name="connsiteY39" fmla="*/ 1020763 h 1179513"/>
              <a:gd name="connsiteX40" fmla="*/ 925513 w 1025525"/>
              <a:gd name="connsiteY40" fmla="*/ 1082675 h 1179513"/>
              <a:gd name="connsiteX41" fmla="*/ 862013 w 1025525"/>
              <a:gd name="connsiteY41" fmla="*/ 1141413 h 1179513"/>
              <a:gd name="connsiteX42" fmla="*/ 844551 w 1025525"/>
              <a:gd name="connsiteY42" fmla="*/ 1179513 h 1179513"/>
              <a:gd name="connsiteX43" fmla="*/ 809626 w 1025525"/>
              <a:gd name="connsiteY43" fmla="*/ 1160463 h 1179513"/>
              <a:gd name="connsiteX44" fmla="*/ 739776 w 1025525"/>
              <a:gd name="connsiteY44" fmla="*/ 1179513 h 1179513"/>
              <a:gd name="connsiteX45" fmla="*/ 730251 w 1025525"/>
              <a:gd name="connsiteY45" fmla="*/ 1146175 h 1179513"/>
              <a:gd name="connsiteX46" fmla="*/ 509588 w 1025525"/>
              <a:gd name="connsiteY46" fmla="*/ 1179513 h 1179513"/>
              <a:gd name="connsiteX47" fmla="*/ 468313 w 1025525"/>
              <a:gd name="connsiteY47" fmla="*/ 1122363 h 1179513"/>
              <a:gd name="connsiteX48" fmla="*/ 449263 w 1025525"/>
              <a:gd name="connsiteY48" fmla="*/ 1046163 h 1179513"/>
              <a:gd name="connsiteX49" fmla="*/ 414338 w 1025525"/>
              <a:gd name="connsiteY49" fmla="*/ 969963 h 1179513"/>
              <a:gd name="connsiteX50" fmla="*/ 431801 w 1025525"/>
              <a:gd name="connsiteY50" fmla="*/ 949325 h 1179513"/>
              <a:gd name="connsiteX51" fmla="*/ 432798 w 1025525"/>
              <a:gd name="connsiteY51" fmla="*/ 948812 h 1179513"/>
              <a:gd name="connsiteX52" fmla="*/ 431736 w 1025525"/>
              <a:gd name="connsiteY52" fmla="*/ 949325 h 1179513"/>
              <a:gd name="connsiteX53" fmla="*/ 388812 w 1025525"/>
              <a:gd name="connsiteY53" fmla="*/ 917820 h 1179513"/>
              <a:gd name="connsiteX54" fmla="*/ 387620 w 1025525"/>
              <a:gd name="connsiteY54" fmla="*/ 836976 h 1179513"/>
              <a:gd name="connsiteX55" fmla="*/ 262423 w 1025525"/>
              <a:gd name="connsiteY55" fmla="*/ 785854 h 1179513"/>
              <a:gd name="connsiteX56" fmla="*/ 261231 w 1025525"/>
              <a:gd name="connsiteY56" fmla="*/ 763265 h 1179513"/>
              <a:gd name="connsiteX57" fmla="*/ 291039 w 1025525"/>
              <a:gd name="connsiteY57" fmla="*/ 737109 h 1179513"/>
              <a:gd name="connsiteX58" fmla="*/ 291039 w 1025525"/>
              <a:gd name="connsiteY58" fmla="*/ 691932 h 1179513"/>
              <a:gd name="connsiteX59" fmla="*/ 290513 w 1025525"/>
              <a:gd name="connsiteY59" fmla="*/ 691607 h 1179513"/>
              <a:gd name="connsiteX60" fmla="*/ 290513 w 1025525"/>
              <a:gd name="connsiteY60" fmla="*/ 735013 h 1179513"/>
              <a:gd name="connsiteX61" fmla="*/ 261938 w 1025525"/>
              <a:gd name="connsiteY61" fmla="*/ 762001 h 1179513"/>
              <a:gd name="connsiteX62" fmla="*/ 214313 w 1025525"/>
              <a:gd name="connsiteY62" fmla="*/ 768351 h 1179513"/>
              <a:gd name="connsiteX63" fmla="*/ 138113 w 1025525"/>
              <a:gd name="connsiteY63" fmla="*/ 679451 h 1179513"/>
              <a:gd name="connsiteX64" fmla="*/ 39687 w 1025525"/>
              <a:gd name="connsiteY64" fmla="*/ 622301 h 1179513"/>
              <a:gd name="connsiteX65" fmla="*/ 63500 w 1025525"/>
              <a:gd name="connsiteY65" fmla="*/ 600075 h 1179513"/>
              <a:gd name="connsiteX66" fmla="*/ 44450 w 1025525"/>
              <a:gd name="connsiteY66" fmla="*/ 577850 h 1179513"/>
              <a:gd name="connsiteX67" fmla="*/ 0 w 1025525"/>
              <a:gd name="connsiteY67" fmla="*/ 544513 h 1179513"/>
              <a:gd name="connsiteX68" fmla="*/ 9525 w 1025525"/>
              <a:gd name="connsiteY68" fmla="*/ 447675 h 1179513"/>
              <a:gd name="connsiteX69" fmla="*/ 25400 w 1025525"/>
              <a:gd name="connsiteY69" fmla="*/ 407988 h 1179513"/>
              <a:gd name="connsiteX70" fmla="*/ 57150 w 1025525"/>
              <a:gd name="connsiteY70" fmla="*/ 387350 h 1179513"/>
              <a:gd name="connsiteX71" fmla="*/ 85725 w 1025525"/>
              <a:gd name="connsiteY71" fmla="*/ 365125 h 1179513"/>
              <a:gd name="connsiteX72" fmla="*/ 144463 w 1025525"/>
              <a:gd name="connsiteY72" fmla="*/ 331788 h 1179513"/>
              <a:gd name="connsiteX73" fmla="*/ 111125 w 1025525"/>
              <a:gd name="connsiteY73" fmla="*/ 276225 h 1179513"/>
              <a:gd name="connsiteX74" fmla="*/ 150813 w 1025525"/>
              <a:gd name="connsiteY74" fmla="*/ 206375 h 1179513"/>
              <a:gd name="connsiteX75" fmla="*/ 201613 w 1025525"/>
              <a:gd name="connsiteY75" fmla="*/ 258763 h 1179513"/>
              <a:gd name="connsiteX76" fmla="*/ 202396 w 1025525"/>
              <a:gd name="connsiteY76" fmla="*/ 259285 h 1179513"/>
              <a:gd name="connsiteX77" fmla="*/ 268385 w 1025525"/>
              <a:gd name="connsiteY77" fmla="*/ 168227 h 1179513"/>
              <a:gd name="connsiteX78" fmla="*/ 290443 w 1025525"/>
              <a:gd name="connsiteY78" fmla="*/ 162283 h 1179513"/>
              <a:gd name="connsiteX79" fmla="*/ 290443 w 1025525"/>
              <a:gd name="connsiteY79" fmla="*/ 119483 h 1179513"/>
              <a:gd name="connsiteX80" fmla="*/ 266000 w 1025525"/>
              <a:gd name="connsiteY80" fmla="*/ 102244 h 1179513"/>
              <a:gd name="connsiteX81" fmla="*/ 279116 w 1025525"/>
              <a:gd name="connsiteY81" fmla="*/ 29722 h 1179513"/>
              <a:gd name="connsiteX82" fmla="*/ 323829 w 1025525"/>
              <a:gd name="connsiteY82" fmla="*/ 10106 h 1179513"/>
              <a:gd name="connsiteX83" fmla="*/ 404312 w 1025525"/>
              <a:gd name="connsiteY83" fmla="*/ 66578 h 1179513"/>
              <a:gd name="connsiteX84" fmla="*/ 447833 w 1025525"/>
              <a:gd name="connsiteY84" fmla="*/ 6539 h 1179513"/>
              <a:gd name="connsiteX85" fmla="*/ 510431 w 1025525"/>
              <a:gd name="connsiteY85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31422 w 1025525"/>
              <a:gd name="connsiteY4" fmla="*/ 588499 h 1179513"/>
              <a:gd name="connsiteX5" fmla="*/ 230188 w 1025525"/>
              <a:gd name="connsiteY5" fmla="*/ 588963 h 1179513"/>
              <a:gd name="connsiteX6" fmla="*/ 217488 w 1025525"/>
              <a:gd name="connsiteY6" fmla="*/ 646113 h 1179513"/>
              <a:gd name="connsiteX7" fmla="*/ 217814 w 1025525"/>
              <a:gd name="connsiteY7" fmla="*/ 646312 h 1179513"/>
              <a:gd name="connsiteX8" fmla="*/ 231422 w 1025525"/>
              <a:gd name="connsiteY8" fmla="*/ 588499 h 1179513"/>
              <a:gd name="connsiteX9" fmla="*/ 270586 w 1025525"/>
              <a:gd name="connsiteY9" fmla="*/ 323546 h 1179513"/>
              <a:gd name="connsiteX10" fmla="*/ 314326 w 1025525"/>
              <a:gd name="connsiteY10" fmla="*/ 373063 h 1179513"/>
              <a:gd name="connsiteX11" fmla="*/ 287338 w 1025525"/>
              <a:gd name="connsiteY11" fmla="*/ 385763 h 1179513"/>
              <a:gd name="connsiteX12" fmla="*/ 287621 w 1025525"/>
              <a:gd name="connsiteY12" fmla="*/ 386913 h 1179513"/>
              <a:gd name="connsiteX13" fmla="*/ 316079 w 1025525"/>
              <a:gd name="connsiteY13" fmla="*/ 374499 h 1179513"/>
              <a:gd name="connsiteX14" fmla="*/ 270586 w 1025525"/>
              <a:gd name="connsiteY14" fmla="*/ 323546 h 1179513"/>
              <a:gd name="connsiteX15" fmla="*/ 228454 w 1025525"/>
              <a:gd name="connsiteY15" fmla="*/ 276657 h 1179513"/>
              <a:gd name="connsiteX16" fmla="*/ 229114 w 1025525"/>
              <a:gd name="connsiteY16" fmla="*/ 277097 h 1179513"/>
              <a:gd name="connsiteX17" fmla="*/ 229037 w 1025525"/>
              <a:gd name="connsiteY17" fmla="*/ 277011 h 1179513"/>
              <a:gd name="connsiteX18" fmla="*/ 228454 w 1025525"/>
              <a:gd name="connsiteY18" fmla="*/ 276657 h 1179513"/>
              <a:gd name="connsiteX19" fmla="*/ 510431 w 1025525"/>
              <a:gd name="connsiteY19" fmla="*/ 0 h 1179513"/>
              <a:gd name="connsiteX20" fmla="*/ 496123 w 1025525"/>
              <a:gd name="connsiteY20" fmla="*/ 61822 h 1179513"/>
              <a:gd name="connsiteX21" fmla="*/ 530701 w 1025525"/>
              <a:gd name="connsiteY21" fmla="*/ 96300 h 1179513"/>
              <a:gd name="connsiteX22" fmla="*/ 593895 w 1025525"/>
              <a:gd name="connsiteY22" fmla="*/ 80844 h 1179513"/>
              <a:gd name="connsiteX23" fmla="*/ 669013 w 1025525"/>
              <a:gd name="connsiteY23" fmla="*/ 101056 h 1179513"/>
              <a:gd name="connsiteX24" fmla="*/ 721477 w 1025525"/>
              <a:gd name="connsiteY24" fmla="*/ 309110 h 1179513"/>
              <a:gd name="connsiteX25" fmla="*/ 747112 w 1025525"/>
              <a:gd name="connsiteY25" fmla="*/ 357855 h 1179513"/>
              <a:gd name="connsiteX26" fmla="*/ 744727 w 1025525"/>
              <a:gd name="connsiteY26" fmla="*/ 399466 h 1179513"/>
              <a:gd name="connsiteX27" fmla="*/ 724458 w 1025525"/>
              <a:gd name="connsiteY27" fmla="*/ 421463 h 1179513"/>
              <a:gd name="connsiteX28" fmla="*/ 752478 w 1025525"/>
              <a:gd name="connsiteY28" fmla="*/ 452966 h 1179513"/>
              <a:gd name="connsiteX29" fmla="*/ 776921 w 1025525"/>
              <a:gd name="connsiteY29" fmla="*/ 459504 h 1179513"/>
              <a:gd name="connsiteX30" fmla="*/ 839519 w 1025525"/>
              <a:gd name="connsiteY30" fmla="*/ 540943 h 1179513"/>
              <a:gd name="connsiteX31" fmla="*/ 950407 w 1025525"/>
              <a:gd name="connsiteY31" fmla="*/ 502899 h 1179513"/>
              <a:gd name="connsiteX32" fmla="*/ 1025525 w 1025525"/>
              <a:gd name="connsiteY32" fmla="*/ 615843 h 1179513"/>
              <a:gd name="connsiteX33" fmla="*/ 863366 w 1025525"/>
              <a:gd name="connsiteY33" fmla="*/ 729381 h 1179513"/>
              <a:gd name="connsiteX34" fmla="*/ 861636 w 1025525"/>
              <a:gd name="connsiteY34" fmla="*/ 730035 h 1179513"/>
              <a:gd name="connsiteX35" fmla="*/ 884238 w 1025525"/>
              <a:gd name="connsiteY35" fmla="*/ 755651 h 1179513"/>
              <a:gd name="connsiteX36" fmla="*/ 925513 w 1025525"/>
              <a:gd name="connsiteY36" fmla="*/ 862013 h 1179513"/>
              <a:gd name="connsiteX37" fmla="*/ 908051 w 1025525"/>
              <a:gd name="connsiteY37" fmla="*/ 920750 h 1179513"/>
              <a:gd name="connsiteX38" fmla="*/ 968376 w 1025525"/>
              <a:gd name="connsiteY38" fmla="*/ 1020763 h 1179513"/>
              <a:gd name="connsiteX39" fmla="*/ 925513 w 1025525"/>
              <a:gd name="connsiteY39" fmla="*/ 1082675 h 1179513"/>
              <a:gd name="connsiteX40" fmla="*/ 862013 w 1025525"/>
              <a:gd name="connsiteY40" fmla="*/ 1141413 h 1179513"/>
              <a:gd name="connsiteX41" fmla="*/ 844551 w 1025525"/>
              <a:gd name="connsiteY41" fmla="*/ 1179513 h 1179513"/>
              <a:gd name="connsiteX42" fmla="*/ 809626 w 1025525"/>
              <a:gd name="connsiteY42" fmla="*/ 1160463 h 1179513"/>
              <a:gd name="connsiteX43" fmla="*/ 739776 w 1025525"/>
              <a:gd name="connsiteY43" fmla="*/ 1179513 h 1179513"/>
              <a:gd name="connsiteX44" fmla="*/ 730251 w 1025525"/>
              <a:gd name="connsiteY44" fmla="*/ 1146175 h 1179513"/>
              <a:gd name="connsiteX45" fmla="*/ 509588 w 1025525"/>
              <a:gd name="connsiteY45" fmla="*/ 1179513 h 1179513"/>
              <a:gd name="connsiteX46" fmla="*/ 468313 w 1025525"/>
              <a:gd name="connsiteY46" fmla="*/ 1122363 h 1179513"/>
              <a:gd name="connsiteX47" fmla="*/ 449263 w 1025525"/>
              <a:gd name="connsiteY47" fmla="*/ 1046163 h 1179513"/>
              <a:gd name="connsiteX48" fmla="*/ 414338 w 1025525"/>
              <a:gd name="connsiteY48" fmla="*/ 969963 h 1179513"/>
              <a:gd name="connsiteX49" fmla="*/ 431801 w 1025525"/>
              <a:gd name="connsiteY49" fmla="*/ 949325 h 1179513"/>
              <a:gd name="connsiteX50" fmla="*/ 432798 w 1025525"/>
              <a:gd name="connsiteY50" fmla="*/ 948812 h 1179513"/>
              <a:gd name="connsiteX51" fmla="*/ 431736 w 1025525"/>
              <a:gd name="connsiteY51" fmla="*/ 949325 h 1179513"/>
              <a:gd name="connsiteX52" fmla="*/ 388812 w 1025525"/>
              <a:gd name="connsiteY52" fmla="*/ 917820 h 1179513"/>
              <a:gd name="connsiteX53" fmla="*/ 387620 w 1025525"/>
              <a:gd name="connsiteY53" fmla="*/ 836976 h 1179513"/>
              <a:gd name="connsiteX54" fmla="*/ 262423 w 1025525"/>
              <a:gd name="connsiteY54" fmla="*/ 785854 h 1179513"/>
              <a:gd name="connsiteX55" fmla="*/ 261231 w 1025525"/>
              <a:gd name="connsiteY55" fmla="*/ 763265 h 1179513"/>
              <a:gd name="connsiteX56" fmla="*/ 291039 w 1025525"/>
              <a:gd name="connsiteY56" fmla="*/ 737109 h 1179513"/>
              <a:gd name="connsiteX57" fmla="*/ 291039 w 1025525"/>
              <a:gd name="connsiteY57" fmla="*/ 691932 h 1179513"/>
              <a:gd name="connsiteX58" fmla="*/ 290513 w 1025525"/>
              <a:gd name="connsiteY58" fmla="*/ 691607 h 1179513"/>
              <a:gd name="connsiteX59" fmla="*/ 290513 w 1025525"/>
              <a:gd name="connsiteY59" fmla="*/ 735013 h 1179513"/>
              <a:gd name="connsiteX60" fmla="*/ 261938 w 1025525"/>
              <a:gd name="connsiteY60" fmla="*/ 762001 h 1179513"/>
              <a:gd name="connsiteX61" fmla="*/ 214313 w 1025525"/>
              <a:gd name="connsiteY61" fmla="*/ 768351 h 1179513"/>
              <a:gd name="connsiteX62" fmla="*/ 138113 w 1025525"/>
              <a:gd name="connsiteY62" fmla="*/ 679451 h 1179513"/>
              <a:gd name="connsiteX63" fmla="*/ 39687 w 1025525"/>
              <a:gd name="connsiteY63" fmla="*/ 622301 h 1179513"/>
              <a:gd name="connsiteX64" fmla="*/ 63500 w 1025525"/>
              <a:gd name="connsiteY64" fmla="*/ 600075 h 1179513"/>
              <a:gd name="connsiteX65" fmla="*/ 44450 w 1025525"/>
              <a:gd name="connsiteY65" fmla="*/ 577850 h 1179513"/>
              <a:gd name="connsiteX66" fmla="*/ 0 w 1025525"/>
              <a:gd name="connsiteY66" fmla="*/ 544513 h 1179513"/>
              <a:gd name="connsiteX67" fmla="*/ 9525 w 1025525"/>
              <a:gd name="connsiteY67" fmla="*/ 447675 h 1179513"/>
              <a:gd name="connsiteX68" fmla="*/ 25400 w 1025525"/>
              <a:gd name="connsiteY68" fmla="*/ 407988 h 1179513"/>
              <a:gd name="connsiteX69" fmla="*/ 57150 w 1025525"/>
              <a:gd name="connsiteY69" fmla="*/ 387350 h 1179513"/>
              <a:gd name="connsiteX70" fmla="*/ 85725 w 1025525"/>
              <a:gd name="connsiteY70" fmla="*/ 365125 h 1179513"/>
              <a:gd name="connsiteX71" fmla="*/ 144463 w 1025525"/>
              <a:gd name="connsiteY71" fmla="*/ 331788 h 1179513"/>
              <a:gd name="connsiteX72" fmla="*/ 111125 w 1025525"/>
              <a:gd name="connsiteY72" fmla="*/ 276225 h 1179513"/>
              <a:gd name="connsiteX73" fmla="*/ 150813 w 1025525"/>
              <a:gd name="connsiteY73" fmla="*/ 206375 h 1179513"/>
              <a:gd name="connsiteX74" fmla="*/ 201613 w 1025525"/>
              <a:gd name="connsiteY74" fmla="*/ 258763 h 1179513"/>
              <a:gd name="connsiteX75" fmla="*/ 202396 w 1025525"/>
              <a:gd name="connsiteY75" fmla="*/ 259285 h 1179513"/>
              <a:gd name="connsiteX76" fmla="*/ 268385 w 1025525"/>
              <a:gd name="connsiteY76" fmla="*/ 168227 h 1179513"/>
              <a:gd name="connsiteX77" fmla="*/ 290443 w 1025525"/>
              <a:gd name="connsiteY77" fmla="*/ 162283 h 1179513"/>
              <a:gd name="connsiteX78" fmla="*/ 290443 w 1025525"/>
              <a:gd name="connsiteY78" fmla="*/ 119483 h 1179513"/>
              <a:gd name="connsiteX79" fmla="*/ 266000 w 1025525"/>
              <a:gd name="connsiteY79" fmla="*/ 102244 h 1179513"/>
              <a:gd name="connsiteX80" fmla="*/ 279116 w 1025525"/>
              <a:gd name="connsiteY80" fmla="*/ 29722 h 1179513"/>
              <a:gd name="connsiteX81" fmla="*/ 323829 w 1025525"/>
              <a:gd name="connsiteY81" fmla="*/ 10106 h 1179513"/>
              <a:gd name="connsiteX82" fmla="*/ 404312 w 1025525"/>
              <a:gd name="connsiteY82" fmla="*/ 66578 h 1179513"/>
              <a:gd name="connsiteX83" fmla="*/ 447833 w 1025525"/>
              <a:gd name="connsiteY83" fmla="*/ 6539 h 1179513"/>
              <a:gd name="connsiteX84" fmla="*/ 510431 w 1025525"/>
              <a:gd name="connsiteY84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17814 w 1025525"/>
              <a:gd name="connsiteY4" fmla="*/ 646312 h 1179513"/>
              <a:gd name="connsiteX5" fmla="*/ 230188 w 1025525"/>
              <a:gd name="connsiteY5" fmla="*/ 588963 h 1179513"/>
              <a:gd name="connsiteX6" fmla="*/ 217488 w 1025525"/>
              <a:gd name="connsiteY6" fmla="*/ 646113 h 1179513"/>
              <a:gd name="connsiteX7" fmla="*/ 217814 w 1025525"/>
              <a:gd name="connsiteY7" fmla="*/ 646312 h 1179513"/>
              <a:gd name="connsiteX8" fmla="*/ 270586 w 1025525"/>
              <a:gd name="connsiteY8" fmla="*/ 323546 h 1179513"/>
              <a:gd name="connsiteX9" fmla="*/ 314326 w 1025525"/>
              <a:gd name="connsiteY9" fmla="*/ 373063 h 1179513"/>
              <a:gd name="connsiteX10" fmla="*/ 287338 w 1025525"/>
              <a:gd name="connsiteY10" fmla="*/ 385763 h 1179513"/>
              <a:gd name="connsiteX11" fmla="*/ 287621 w 1025525"/>
              <a:gd name="connsiteY11" fmla="*/ 386913 h 1179513"/>
              <a:gd name="connsiteX12" fmla="*/ 316079 w 1025525"/>
              <a:gd name="connsiteY12" fmla="*/ 374499 h 1179513"/>
              <a:gd name="connsiteX13" fmla="*/ 270586 w 1025525"/>
              <a:gd name="connsiteY13" fmla="*/ 323546 h 1179513"/>
              <a:gd name="connsiteX14" fmla="*/ 228454 w 1025525"/>
              <a:gd name="connsiteY14" fmla="*/ 276657 h 1179513"/>
              <a:gd name="connsiteX15" fmla="*/ 229114 w 1025525"/>
              <a:gd name="connsiteY15" fmla="*/ 277097 h 1179513"/>
              <a:gd name="connsiteX16" fmla="*/ 229037 w 1025525"/>
              <a:gd name="connsiteY16" fmla="*/ 277011 h 1179513"/>
              <a:gd name="connsiteX17" fmla="*/ 228454 w 1025525"/>
              <a:gd name="connsiteY17" fmla="*/ 276657 h 1179513"/>
              <a:gd name="connsiteX18" fmla="*/ 510431 w 1025525"/>
              <a:gd name="connsiteY18" fmla="*/ 0 h 1179513"/>
              <a:gd name="connsiteX19" fmla="*/ 496123 w 1025525"/>
              <a:gd name="connsiteY19" fmla="*/ 61822 h 1179513"/>
              <a:gd name="connsiteX20" fmla="*/ 530701 w 1025525"/>
              <a:gd name="connsiteY20" fmla="*/ 96300 h 1179513"/>
              <a:gd name="connsiteX21" fmla="*/ 593895 w 1025525"/>
              <a:gd name="connsiteY21" fmla="*/ 80844 h 1179513"/>
              <a:gd name="connsiteX22" fmla="*/ 669013 w 1025525"/>
              <a:gd name="connsiteY22" fmla="*/ 101056 h 1179513"/>
              <a:gd name="connsiteX23" fmla="*/ 721477 w 1025525"/>
              <a:gd name="connsiteY23" fmla="*/ 309110 h 1179513"/>
              <a:gd name="connsiteX24" fmla="*/ 747112 w 1025525"/>
              <a:gd name="connsiteY24" fmla="*/ 357855 h 1179513"/>
              <a:gd name="connsiteX25" fmla="*/ 744727 w 1025525"/>
              <a:gd name="connsiteY25" fmla="*/ 399466 h 1179513"/>
              <a:gd name="connsiteX26" fmla="*/ 724458 w 1025525"/>
              <a:gd name="connsiteY26" fmla="*/ 421463 h 1179513"/>
              <a:gd name="connsiteX27" fmla="*/ 752478 w 1025525"/>
              <a:gd name="connsiteY27" fmla="*/ 452966 h 1179513"/>
              <a:gd name="connsiteX28" fmla="*/ 776921 w 1025525"/>
              <a:gd name="connsiteY28" fmla="*/ 459504 h 1179513"/>
              <a:gd name="connsiteX29" fmla="*/ 839519 w 1025525"/>
              <a:gd name="connsiteY29" fmla="*/ 540943 h 1179513"/>
              <a:gd name="connsiteX30" fmla="*/ 950407 w 1025525"/>
              <a:gd name="connsiteY30" fmla="*/ 502899 h 1179513"/>
              <a:gd name="connsiteX31" fmla="*/ 1025525 w 1025525"/>
              <a:gd name="connsiteY31" fmla="*/ 615843 h 1179513"/>
              <a:gd name="connsiteX32" fmla="*/ 863366 w 1025525"/>
              <a:gd name="connsiteY32" fmla="*/ 729381 h 1179513"/>
              <a:gd name="connsiteX33" fmla="*/ 861636 w 1025525"/>
              <a:gd name="connsiteY33" fmla="*/ 730035 h 1179513"/>
              <a:gd name="connsiteX34" fmla="*/ 884238 w 1025525"/>
              <a:gd name="connsiteY34" fmla="*/ 755651 h 1179513"/>
              <a:gd name="connsiteX35" fmla="*/ 925513 w 1025525"/>
              <a:gd name="connsiteY35" fmla="*/ 862013 h 1179513"/>
              <a:gd name="connsiteX36" fmla="*/ 908051 w 1025525"/>
              <a:gd name="connsiteY36" fmla="*/ 920750 h 1179513"/>
              <a:gd name="connsiteX37" fmla="*/ 968376 w 1025525"/>
              <a:gd name="connsiteY37" fmla="*/ 1020763 h 1179513"/>
              <a:gd name="connsiteX38" fmla="*/ 925513 w 1025525"/>
              <a:gd name="connsiteY38" fmla="*/ 1082675 h 1179513"/>
              <a:gd name="connsiteX39" fmla="*/ 862013 w 1025525"/>
              <a:gd name="connsiteY39" fmla="*/ 1141413 h 1179513"/>
              <a:gd name="connsiteX40" fmla="*/ 844551 w 1025525"/>
              <a:gd name="connsiteY40" fmla="*/ 1179513 h 1179513"/>
              <a:gd name="connsiteX41" fmla="*/ 809626 w 1025525"/>
              <a:gd name="connsiteY41" fmla="*/ 1160463 h 1179513"/>
              <a:gd name="connsiteX42" fmla="*/ 739776 w 1025525"/>
              <a:gd name="connsiteY42" fmla="*/ 1179513 h 1179513"/>
              <a:gd name="connsiteX43" fmla="*/ 730251 w 1025525"/>
              <a:gd name="connsiteY43" fmla="*/ 1146175 h 1179513"/>
              <a:gd name="connsiteX44" fmla="*/ 509588 w 1025525"/>
              <a:gd name="connsiteY44" fmla="*/ 1179513 h 1179513"/>
              <a:gd name="connsiteX45" fmla="*/ 468313 w 1025525"/>
              <a:gd name="connsiteY45" fmla="*/ 1122363 h 1179513"/>
              <a:gd name="connsiteX46" fmla="*/ 449263 w 1025525"/>
              <a:gd name="connsiteY46" fmla="*/ 1046163 h 1179513"/>
              <a:gd name="connsiteX47" fmla="*/ 414338 w 1025525"/>
              <a:gd name="connsiteY47" fmla="*/ 969963 h 1179513"/>
              <a:gd name="connsiteX48" fmla="*/ 431801 w 1025525"/>
              <a:gd name="connsiteY48" fmla="*/ 949325 h 1179513"/>
              <a:gd name="connsiteX49" fmla="*/ 432798 w 1025525"/>
              <a:gd name="connsiteY49" fmla="*/ 948812 h 1179513"/>
              <a:gd name="connsiteX50" fmla="*/ 431736 w 1025525"/>
              <a:gd name="connsiteY50" fmla="*/ 949325 h 1179513"/>
              <a:gd name="connsiteX51" fmla="*/ 388812 w 1025525"/>
              <a:gd name="connsiteY51" fmla="*/ 917820 h 1179513"/>
              <a:gd name="connsiteX52" fmla="*/ 387620 w 1025525"/>
              <a:gd name="connsiteY52" fmla="*/ 836976 h 1179513"/>
              <a:gd name="connsiteX53" fmla="*/ 262423 w 1025525"/>
              <a:gd name="connsiteY53" fmla="*/ 785854 h 1179513"/>
              <a:gd name="connsiteX54" fmla="*/ 261231 w 1025525"/>
              <a:gd name="connsiteY54" fmla="*/ 763265 h 1179513"/>
              <a:gd name="connsiteX55" fmla="*/ 291039 w 1025525"/>
              <a:gd name="connsiteY55" fmla="*/ 737109 h 1179513"/>
              <a:gd name="connsiteX56" fmla="*/ 291039 w 1025525"/>
              <a:gd name="connsiteY56" fmla="*/ 691932 h 1179513"/>
              <a:gd name="connsiteX57" fmla="*/ 290513 w 1025525"/>
              <a:gd name="connsiteY57" fmla="*/ 691607 h 1179513"/>
              <a:gd name="connsiteX58" fmla="*/ 290513 w 1025525"/>
              <a:gd name="connsiteY58" fmla="*/ 735013 h 1179513"/>
              <a:gd name="connsiteX59" fmla="*/ 261938 w 1025525"/>
              <a:gd name="connsiteY59" fmla="*/ 762001 h 1179513"/>
              <a:gd name="connsiteX60" fmla="*/ 214313 w 1025525"/>
              <a:gd name="connsiteY60" fmla="*/ 768351 h 1179513"/>
              <a:gd name="connsiteX61" fmla="*/ 138113 w 1025525"/>
              <a:gd name="connsiteY61" fmla="*/ 679451 h 1179513"/>
              <a:gd name="connsiteX62" fmla="*/ 39687 w 1025525"/>
              <a:gd name="connsiteY62" fmla="*/ 622301 h 1179513"/>
              <a:gd name="connsiteX63" fmla="*/ 63500 w 1025525"/>
              <a:gd name="connsiteY63" fmla="*/ 600075 h 1179513"/>
              <a:gd name="connsiteX64" fmla="*/ 44450 w 1025525"/>
              <a:gd name="connsiteY64" fmla="*/ 577850 h 1179513"/>
              <a:gd name="connsiteX65" fmla="*/ 0 w 1025525"/>
              <a:gd name="connsiteY65" fmla="*/ 544513 h 1179513"/>
              <a:gd name="connsiteX66" fmla="*/ 9525 w 1025525"/>
              <a:gd name="connsiteY66" fmla="*/ 447675 h 1179513"/>
              <a:gd name="connsiteX67" fmla="*/ 25400 w 1025525"/>
              <a:gd name="connsiteY67" fmla="*/ 407988 h 1179513"/>
              <a:gd name="connsiteX68" fmla="*/ 57150 w 1025525"/>
              <a:gd name="connsiteY68" fmla="*/ 387350 h 1179513"/>
              <a:gd name="connsiteX69" fmla="*/ 85725 w 1025525"/>
              <a:gd name="connsiteY69" fmla="*/ 365125 h 1179513"/>
              <a:gd name="connsiteX70" fmla="*/ 144463 w 1025525"/>
              <a:gd name="connsiteY70" fmla="*/ 331788 h 1179513"/>
              <a:gd name="connsiteX71" fmla="*/ 111125 w 1025525"/>
              <a:gd name="connsiteY71" fmla="*/ 276225 h 1179513"/>
              <a:gd name="connsiteX72" fmla="*/ 150813 w 1025525"/>
              <a:gd name="connsiteY72" fmla="*/ 206375 h 1179513"/>
              <a:gd name="connsiteX73" fmla="*/ 201613 w 1025525"/>
              <a:gd name="connsiteY73" fmla="*/ 258763 h 1179513"/>
              <a:gd name="connsiteX74" fmla="*/ 202396 w 1025525"/>
              <a:gd name="connsiteY74" fmla="*/ 259285 h 1179513"/>
              <a:gd name="connsiteX75" fmla="*/ 268385 w 1025525"/>
              <a:gd name="connsiteY75" fmla="*/ 168227 h 1179513"/>
              <a:gd name="connsiteX76" fmla="*/ 290443 w 1025525"/>
              <a:gd name="connsiteY76" fmla="*/ 162283 h 1179513"/>
              <a:gd name="connsiteX77" fmla="*/ 290443 w 1025525"/>
              <a:gd name="connsiteY77" fmla="*/ 119483 h 1179513"/>
              <a:gd name="connsiteX78" fmla="*/ 266000 w 1025525"/>
              <a:gd name="connsiteY78" fmla="*/ 102244 h 1179513"/>
              <a:gd name="connsiteX79" fmla="*/ 279116 w 1025525"/>
              <a:gd name="connsiteY79" fmla="*/ 29722 h 1179513"/>
              <a:gd name="connsiteX80" fmla="*/ 323829 w 1025525"/>
              <a:gd name="connsiteY80" fmla="*/ 10106 h 1179513"/>
              <a:gd name="connsiteX81" fmla="*/ 404312 w 1025525"/>
              <a:gd name="connsiteY81" fmla="*/ 66578 h 1179513"/>
              <a:gd name="connsiteX82" fmla="*/ 447833 w 1025525"/>
              <a:gd name="connsiteY82" fmla="*/ 6539 h 1179513"/>
              <a:gd name="connsiteX83" fmla="*/ 510431 w 1025525"/>
              <a:gd name="connsiteY83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17814 w 1025525"/>
              <a:gd name="connsiteY4" fmla="*/ 646312 h 1179513"/>
              <a:gd name="connsiteX5" fmla="*/ 217488 w 1025525"/>
              <a:gd name="connsiteY5" fmla="*/ 646113 h 1179513"/>
              <a:gd name="connsiteX6" fmla="*/ 217814 w 1025525"/>
              <a:gd name="connsiteY6" fmla="*/ 646312 h 1179513"/>
              <a:gd name="connsiteX7" fmla="*/ 270586 w 1025525"/>
              <a:gd name="connsiteY7" fmla="*/ 323546 h 1179513"/>
              <a:gd name="connsiteX8" fmla="*/ 314326 w 1025525"/>
              <a:gd name="connsiteY8" fmla="*/ 373063 h 1179513"/>
              <a:gd name="connsiteX9" fmla="*/ 287338 w 1025525"/>
              <a:gd name="connsiteY9" fmla="*/ 385763 h 1179513"/>
              <a:gd name="connsiteX10" fmla="*/ 287621 w 1025525"/>
              <a:gd name="connsiteY10" fmla="*/ 386913 h 1179513"/>
              <a:gd name="connsiteX11" fmla="*/ 316079 w 1025525"/>
              <a:gd name="connsiteY11" fmla="*/ 374499 h 1179513"/>
              <a:gd name="connsiteX12" fmla="*/ 270586 w 1025525"/>
              <a:gd name="connsiteY12" fmla="*/ 323546 h 1179513"/>
              <a:gd name="connsiteX13" fmla="*/ 228454 w 1025525"/>
              <a:gd name="connsiteY13" fmla="*/ 276657 h 1179513"/>
              <a:gd name="connsiteX14" fmla="*/ 229114 w 1025525"/>
              <a:gd name="connsiteY14" fmla="*/ 277097 h 1179513"/>
              <a:gd name="connsiteX15" fmla="*/ 229037 w 1025525"/>
              <a:gd name="connsiteY15" fmla="*/ 277011 h 1179513"/>
              <a:gd name="connsiteX16" fmla="*/ 228454 w 1025525"/>
              <a:gd name="connsiteY16" fmla="*/ 276657 h 1179513"/>
              <a:gd name="connsiteX17" fmla="*/ 510431 w 1025525"/>
              <a:gd name="connsiteY17" fmla="*/ 0 h 1179513"/>
              <a:gd name="connsiteX18" fmla="*/ 496123 w 1025525"/>
              <a:gd name="connsiteY18" fmla="*/ 61822 h 1179513"/>
              <a:gd name="connsiteX19" fmla="*/ 530701 w 1025525"/>
              <a:gd name="connsiteY19" fmla="*/ 96300 h 1179513"/>
              <a:gd name="connsiteX20" fmla="*/ 593895 w 1025525"/>
              <a:gd name="connsiteY20" fmla="*/ 80844 h 1179513"/>
              <a:gd name="connsiteX21" fmla="*/ 669013 w 1025525"/>
              <a:gd name="connsiteY21" fmla="*/ 101056 h 1179513"/>
              <a:gd name="connsiteX22" fmla="*/ 721477 w 1025525"/>
              <a:gd name="connsiteY22" fmla="*/ 309110 h 1179513"/>
              <a:gd name="connsiteX23" fmla="*/ 747112 w 1025525"/>
              <a:gd name="connsiteY23" fmla="*/ 357855 h 1179513"/>
              <a:gd name="connsiteX24" fmla="*/ 744727 w 1025525"/>
              <a:gd name="connsiteY24" fmla="*/ 399466 h 1179513"/>
              <a:gd name="connsiteX25" fmla="*/ 724458 w 1025525"/>
              <a:gd name="connsiteY25" fmla="*/ 421463 h 1179513"/>
              <a:gd name="connsiteX26" fmla="*/ 752478 w 1025525"/>
              <a:gd name="connsiteY26" fmla="*/ 452966 h 1179513"/>
              <a:gd name="connsiteX27" fmla="*/ 776921 w 1025525"/>
              <a:gd name="connsiteY27" fmla="*/ 459504 h 1179513"/>
              <a:gd name="connsiteX28" fmla="*/ 839519 w 1025525"/>
              <a:gd name="connsiteY28" fmla="*/ 540943 h 1179513"/>
              <a:gd name="connsiteX29" fmla="*/ 950407 w 1025525"/>
              <a:gd name="connsiteY29" fmla="*/ 502899 h 1179513"/>
              <a:gd name="connsiteX30" fmla="*/ 1025525 w 1025525"/>
              <a:gd name="connsiteY30" fmla="*/ 615843 h 1179513"/>
              <a:gd name="connsiteX31" fmla="*/ 863366 w 1025525"/>
              <a:gd name="connsiteY31" fmla="*/ 729381 h 1179513"/>
              <a:gd name="connsiteX32" fmla="*/ 861636 w 1025525"/>
              <a:gd name="connsiteY32" fmla="*/ 730035 h 1179513"/>
              <a:gd name="connsiteX33" fmla="*/ 884238 w 1025525"/>
              <a:gd name="connsiteY33" fmla="*/ 755651 h 1179513"/>
              <a:gd name="connsiteX34" fmla="*/ 925513 w 1025525"/>
              <a:gd name="connsiteY34" fmla="*/ 862013 h 1179513"/>
              <a:gd name="connsiteX35" fmla="*/ 908051 w 1025525"/>
              <a:gd name="connsiteY35" fmla="*/ 920750 h 1179513"/>
              <a:gd name="connsiteX36" fmla="*/ 968376 w 1025525"/>
              <a:gd name="connsiteY36" fmla="*/ 1020763 h 1179513"/>
              <a:gd name="connsiteX37" fmla="*/ 925513 w 1025525"/>
              <a:gd name="connsiteY37" fmla="*/ 1082675 h 1179513"/>
              <a:gd name="connsiteX38" fmla="*/ 862013 w 1025525"/>
              <a:gd name="connsiteY38" fmla="*/ 1141413 h 1179513"/>
              <a:gd name="connsiteX39" fmla="*/ 844551 w 1025525"/>
              <a:gd name="connsiteY39" fmla="*/ 1179513 h 1179513"/>
              <a:gd name="connsiteX40" fmla="*/ 809626 w 1025525"/>
              <a:gd name="connsiteY40" fmla="*/ 1160463 h 1179513"/>
              <a:gd name="connsiteX41" fmla="*/ 739776 w 1025525"/>
              <a:gd name="connsiteY41" fmla="*/ 1179513 h 1179513"/>
              <a:gd name="connsiteX42" fmla="*/ 730251 w 1025525"/>
              <a:gd name="connsiteY42" fmla="*/ 1146175 h 1179513"/>
              <a:gd name="connsiteX43" fmla="*/ 509588 w 1025525"/>
              <a:gd name="connsiteY43" fmla="*/ 1179513 h 1179513"/>
              <a:gd name="connsiteX44" fmla="*/ 468313 w 1025525"/>
              <a:gd name="connsiteY44" fmla="*/ 1122363 h 1179513"/>
              <a:gd name="connsiteX45" fmla="*/ 449263 w 1025525"/>
              <a:gd name="connsiteY45" fmla="*/ 1046163 h 1179513"/>
              <a:gd name="connsiteX46" fmla="*/ 414338 w 1025525"/>
              <a:gd name="connsiteY46" fmla="*/ 969963 h 1179513"/>
              <a:gd name="connsiteX47" fmla="*/ 431801 w 1025525"/>
              <a:gd name="connsiteY47" fmla="*/ 949325 h 1179513"/>
              <a:gd name="connsiteX48" fmla="*/ 432798 w 1025525"/>
              <a:gd name="connsiteY48" fmla="*/ 948812 h 1179513"/>
              <a:gd name="connsiteX49" fmla="*/ 431736 w 1025525"/>
              <a:gd name="connsiteY49" fmla="*/ 949325 h 1179513"/>
              <a:gd name="connsiteX50" fmla="*/ 388812 w 1025525"/>
              <a:gd name="connsiteY50" fmla="*/ 917820 h 1179513"/>
              <a:gd name="connsiteX51" fmla="*/ 387620 w 1025525"/>
              <a:gd name="connsiteY51" fmla="*/ 836976 h 1179513"/>
              <a:gd name="connsiteX52" fmla="*/ 262423 w 1025525"/>
              <a:gd name="connsiteY52" fmla="*/ 785854 h 1179513"/>
              <a:gd name="connsiteX53" fmla="*/ 261231 w 1025525"/>
              <a:gd name="connsiteY53" fmla="*/ 763265 h 1179513"/>
              <a:gd name="connsiteX54" fmla="*/ 291039 w 1025525"/>
              <a:gd name="connsiteY54" fmla="*/ 737109 h 1179513"/>
              <a:gd name="connsiteX55" fmla="*/ 291039 w 1025525"/>
              <a:gd name="connsiteY55" fmla="*/ 691932 h 1179513"/>
              <a:gd name="connsiteX56" fmla="*/ 290513 w 1025525"/>
              <a:gd name="connsiteY56" fmla="*/ 691607 h 1179513"/>
              <a:gd name="connsiteX57" fmla="*/ 290513 w 1025525"/>
              <a:gd name="connsiteY57" fmla="*/ 735013 h 1179513"/>
              <a:gd name="connsiteX58" fmla="*/ 261938 w 1025525"/>
              <a:gd name="connsiteY58" fmla="*/ 762001 h 1179513"/>
              <a:gd name="connsiteX59" fmla="*/ 214313 w 1025525"/>
              <a:gd name="connsiteY59" fmla="*/ 768351 h 1179513"/>
              <a:gd name="connsiteX60" fmla="*/ 138113 w 1025525"/>
              <a:gd name="connsiteY60" fmla="*/ 679451 h 1179513"/>
              <a:gd name="connsiteX61" fmla="*/ 39687 w 1025525"/>
              <a:gd name="connsiteY61" fmla="*/ 622301 h 1179513"/>
              <a:gd name="connsiteX62" fmla="*/ 63500 w 1025525"/>
              <a:gd name="connsiteY62" fmla="*/ 600075 h 1179513"/>
              <a:gd name="connsiteX63" fmla="*/ 44450 w 1025525"/>
              <a:gd name="connsiteY63" fmla="*/ 577850 h 1179513"/>
              <a:gd name="connsiteX64" fmla="*/ 0 w 1025525"/>
              <a:gd name="connsiteY64" fmla="*/ 544513 h 1179513"/>
              <a:gd name="connsiteX65" fmla="*/ 9525 w 1025525"/>
              <a:gd name="connsiteY65" fmla="*/ 447675 h 1179513"/>
              <a:gd name="connsiteX66" fmla="*/ 25400 w 1025525"/>
              <a:gd name="connsiteY66" fmla="*/ 407988 h 1179513"/>
              <a:gd name="connsiteX67" fmla="*/ 57150 w 1025525"/>
              <a:gd name="connsiteY67" fmla="*/ 387350 h 1179513"/>
              <a:gd name="connsiteX68" fmla="*/ 85725 w 1025525"/>
              <a:gd name="connsiteY68" fmla="*/ 365125 h 1179513"/>
              <a:gd name="connsiteX69" fmla="*/ 144463 w 1025525"/>
              <a:gd name="connsiteY69" fmla="*/ 331788 h 1179513"/>
              <a:gd name="connsiteX70" fmla="*/ 111125 w 1025525"/>
              <a:gd name="connsiteY70" fmla="*/ 276225 h 1179513"/>
              <a:gd name="connsiteX71" fmla="*/ 150813 w 1025525"/>
              <a:gd name="connsiteY71" fmla="*/ 206375 h 1179513"/>
              <a:gd name="connsiteX72" fmla="*/ 201613 w 1025525"/>
              <a:gd name="connsiteY72" fmla="*/ 258763 h 1179513"/>
              <a:gd name="connsiteX73" fmla="*/ 202396 w 1025525"/>
              <a:gd name="connsiteY73" fmla="*/ 259285 h 1179513"/>
              <a:gd name="connsiteX74" fmla="*/ 268385 w 1025525"/>
              <a:gd name="connsiteY74" fmla="*/ 168227 h 1179513"/>
              <a:gd name="connsiteX75" fmla="*/ 290443 w 1025525"/>
              <a:gd name="connsiteY75" fmla="*/ 162283 h 1179513"/>
              <a:gd name="connsiteX76" fmla="*/ 290443 w 1025525"/>
              <a:gd name="connsiteY76" fmla="*/ 119483 h 1179513"/>
              <a:gd name="connsiteX77" fmla="*/ 266000 w 1025525"/>
              <a:gd name="connsiteY77" fmla="*/ 102244 h 1179513"/>
              <a:gd name="connsiteX78" fmla="*/ 279116 w 1025525"/>
              <a:gd name="connsiteY78" fmla="*/ 29722 h 1179513"/>
              <a:gd name="connsiteX79" fmla="*/ 323829 w 1025525"/>
              <a:gd name="connsiteY79" fmla="*/ 10106 h 1179513"/>
              <a:gd name="connsiteX80" fmla="*/ 404312 w 1025525"/>
              <a:gd name="connsiteY80" fmla="*/ 66578 h 1179513"/>
              <a:gd name="connsiteX81" fmla="*/ 447833 w 1025525"/>
              <a:gd name="connsiteY81" fmla="*/ 6539 h 1179513"/>
              <a:gd name="connsiteX82" fmla="*/ 510431 w 1025525"/>
              <a:gd name="connsiteY82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70586 w 1025525"/>
              <a:gd name="connsiteY4" fmla="*/ 323546 h 1179513"/>
              <a:gd name="connsiteX5" fmla="*/ 314326 w 1025525"/>
              <a:gd name="connsiteY5" fmla="*/ 373063 h 1179513"/>
              <a:gd name="connsiteX6" fmla="*/ 287338 w 1025525"/>
              <a:gd name="connsiteY6" fmla="*/ 385763 h 1179513"/>
              <a:gd name="connsiteX7" fmla="*/ 287621 w 1025525"/>
              <a:gd name="connsiteY7" fmla="*/ 386913 h 1179513"/>
              <a:gd name="connsiteX8" fmla="*/ 316079 w 1025525"/>
              <a:gd name="connsiteY8" fmla="*/ 374499 h 1179513"/>
              <a:gd name="connsiteX9" fmla="*/ 270586 w 1025525"/>
              <a:gd name="connsiteY9" fmla="*/ 323546 h 1179513"/>
              <a:gd name="connsiteX10" fmla="*/ 228454 w 1025525"/>
              <a:gd name="connsiteY10" fmla="*/ 276657 h 1179513"/>
              <a:gd name="connsiteX11" fmla="*/ 229114 w 1025525"/>
              <a:gd name="connsiteY11" fmla="*/ 277097 h 1179513"/>
              <a:gd name="connsiteX12" fmla="*/ 229037 w 1025525"/>
              <a:gd name="connsiteY12" fmla="*/ 277011 h 1179513"/>
              <a:gd name="connsiteX13" fmla="*/ 228454 w 1025525"/>
              <a:gd name="connsiteY13" fmla="*/ 276657 h 1179513"/>
              <a:gd name="connsiteX14" fmla="*/ 510431 w 1025525"/>
              <a:gd name="connsiteY14" fmla="*/ 0 h 1179513"/>
              <a:gd name="connsiteX15" fmla="*/ 496123 w 1025525"/>
              <a:gd name="connsiteY15" fmla="*/ 61822 h 1179513"/>
              <a:gd name="connsiteX16" fmla="*/ 530701 w 1025525"/>
              <a:gd name="connsiteY16" fmla="*/ 96300 h 1179513"/>
              <a:gd name="connsiteX17" fmla="*/ 593895 w 1025525"/>
              <a:gd name="connsiteY17" fmla="*/ 80844 h 1179513"/>
              <a:gd name="connsiteX18" fmla="*/ 669013 w 1025525"/>
              <a:gd name="connsiteY18" fmla="*/ 101056 h 1179513"/>
              <a:gd name="connsiteX19" fmla="*/ 721477 w 1025525"/>
              <a:gd name="connsiteY19" fmla="*/ 309110 h 1179513"/>
              <a:gd name="connsiteX20" fmla="*/ 747112 w 1025525"/>
              <a:gd name="connsiteY20" fmla="*/ 357855 h 1179513"/>
              <a:gd name="connsiteX21" fmla="*/ 744727 w 1025525"/>
              <a:gd name="connsiteY21" fmla="*/ 399466 h 1179513"/>
              <a:gd name="connsiteX22" fmla="*/ 724458 w 1025525"/>
              <a:gd name="connsiteY22" fmla="*/ 421463 h 1179513"/>
              <a:gd name="connsiteX23" fmla="*/ 752478 w 1025525"/>
              <a:gd name="connsiteY23" fmla="*/ 452966 h 1179513"/>
              <a:gd name="connsiteX24" fmla="*/ 776921 w 1025525"/>
              <a:gd name="connsiteY24" fmla="*/ 459504 h 1179513"/>
              <a:gd name="connsiteX25" fmla="*/ 839519 w 1025525"/>
              <a:gd name="connsiteY25" fmla="*/ 540943 h 1179513"/>
              <a:gd name="connsiteX26" fmla="*/ 950407 w 1025525"/>
              <a:gd name="connsiteY26" fmla="*/ 502899 h 1179513"/>
              <a:gd name="connsiteX27" fmla="*/ 1025525 w 1025525"/>
              <a:gd name="connsiteY27" fmla="*/ 615843 h 1179513"/>
              <a:gd name="connsiteX28" fmla="*/ 863366 w 1025525"/>
              <a:gd name="connsiteY28" fmla="*/ 729381 h 1179513"/>
              <a:gd name="connsiteX29" fmla="*/ 861636 w 1025525"/>
              <a:gd name="connsiteY29" fmla="*/ 730035 h 1179513"/>
              <a:gd name="connsiteX30" fmla="*/ 884238 w 1025525"/>
              <a:gd name="connsiteY30" fmla="*/ 755651 h 1179513"/>
              <a:gd name="connsiteX31" fmla="*/ 925513 w 1025525"/>
              <a:gd name="connsiteY31" fmla="*/ 862013 h 1179513"/>
              <a:gd name="connsiteX32" fmla="*/ 908051 w 1025525"/>
              <a:gd name="connsiteY32" fmla="*/ 920750 h 1179513"/>
              <a:gd name="connsiteX33" fmla="*/ 968376 w 1025525"/>
              <a:gd name="connsiteY33" fmla="*/ 1020763 h 1179513"/>
              <a:gd name="connsiteX34" fmla="*/ 925513 w 1025525"/>
              <a:gd name="connsiteY34" fmla="*/ 1082675 h 1179513"/>
              <a:gd name="connsiteX35" fmla="*/ 862013 w 1025525"/>
              <a:gd name="connsiteY35" fmla="*/ 1141413 h 1179513"/>
              <a:gd name="connsiteX36" fmla="*/ 844551 w 1025525"/>
              <a:gd name="connsiteY36" fmla="*/ 1179513 h 1179513"/>
              <a:gd name="connsiteX37" fmla="*/ 809626 w 1025525"/>
              <a:gd name="connsiteY37" fmla="*/ 1160463 h 1179513"/>
              <a:gd name="connsiteX38" fmla="*/ 739776 w 1025525"/>
              <a:gd name="connsiteY38" fmla="*/ 1179513 h 1179513"/>
              <a:gd name="connsiteX39" fmla="*/ 730251 w 1025525"/>
              <a:gd name="connsiteY39" fmla="*/ 1146175 h 1179513"/>
              <a:gd name="connsiteX40" fmla="*/ 509588 w 1025525"/>
              <a:gd name="connsiteY40" fmla="*/ 1179513 h 1179513"/>
              <a:gd name="connsiteX41" fmla="*/ 468313 w 1025525"/>
              <a:gd name="connsiteY41" fmla="*/ 1122363 h 1179513"/>
              <a:gd name="connsiteX42" fmla="*/ 449263 w 1025525"/>
              <a:gd name="connsiteY42" fmla="*/ 1046163 h 1179513"/>
              <a:gd name="connsiteX43" fmla="*/ 414338 w 1025525"/>
              <a:gd name="connsiteY43" fmla="*/ 969963 h 1179513"/>
              <a:gd name="connsiteX44" fmla="*/ 431801 w 1025525"/>
              <a:gd name="connsiteY44" fmla="*/ 949325 h 1179513"/>
              <a:gd name="connsiteX45" fmla="*/ 432798 w 1025525"/>
              <a:gd name="connsiteY45" fmla="*/ 948812 h 1179513"/>
              <a:gd name="connsiteX46" fmla="*/ 431736 w 1025525"/>
              <a:gd name="connsiteY46" fmla="*/ 949325 h 1179513"/>
              <a:gd name="connsiteX47" fmla="*/ 388812 w 1025525"/>
              <a:gd name="connsiteY47" fmla="*/ 917820 h 1179513"/>
              <a:gd name="connsiteX48" fmla="*/ 387620 w 1025525"/>
              <a:gd name="connsiteY48" fmla="*/ 836976 h 1179513"/>
              <a:gd name="connsiteX49" fmla="*/ 262423 w 1025525"/>
              <a:gd name="connsiteY49" fmla="*/ 785854 h 1179513"/>
              <a:gd name="connsiteX50" fmla="*/ 261231 w 1025525"/>
              <a:gd name="connsiteY50" fmla="*/ 763265 h 1179513"/>
              <a:gd name="connsiteX51" fmla="*/ 291039 w 1025525"/>
              <a:gd name="connsiteY51" fmla="*/ 737109 h 1179513"/>
              <a:gd name="connsiteX52" fmla="*/ 291039 w 1025525"/>
              <a:gd name="connsiteY52" fmla="*/ 691932 h 1179513"/>
              <a:gd name="connsiteX53" fmla="*/ 290513 w 1025525"/>
              <a:gd name="connsiteY53" fmla="*/ 691607 h 1179513"/>
              <a:gd name="connsiteX54" fmla="*/ 290513 w 1025525"/>
              <a:gd name="connsiteY54" fmla="*/ 735013 h 1179513"/>
              <a:gd name="connsiteX55" fmla="*/ 261938 w 1025525"/>
              <a:gd name="connsiteY55" fmla="*/ 762001 h 1179513"/>
              <a:gd name="connsiteX56" fmla="*/ 214313 w 1025525"/>
              <a:gd name="connsiteY56" fmla="*/ 768351 h 1179513"/>
              <a:gd name="connsiteX57" fmla="*/ 138113 w 1025525"/>
              <a:gd name="connsiteY57" fmla="*/ 679451 h 1179513"/>
              <a:gd name="connsiteX58" fmla="*/ 39687 w 1025525"/>
              <a:gd name="connsiteY58" fmla="*/ 622301 h 1179513"/>
              <a:gd name="connsiteX59" fmla="*/ 63500 w 1025525"/>
              <a:gd name="connsiteY59" fmla="*/ 600075 h 1179513"/>
              <a:gd name="connsiteX60" fmla="*/ 44450 w 1025525"/>
              <a:gd name="connsiteY60" fmla="*/ 577850 h 1179513"/>
              <a:gd name="connsiteX61" fmla="*/ 0 w 1025525"/>
              <a:gd name="connsiteY61" fmla="*/ 544513 h 1179513"/>
              <a:gd name="connsiteX62" fmla="*/ 9525 w 1025525"/>
              <a:gd name="connsiteY62" fmla="*/ 447675 h 1179513"/>
              <a:gd name="connsiteX63" fmla="*/ 25400 w 1025525"/>
              <a:gd name="connsiteY63" fmla="*/ 407988 h 1179513"/>
              <a:gd name="connsiteX64" fmla="*/ 57150 w 1025525"/>
              <a:gd name="connsiteY64" fmla="*/ 387350 h 1179513"/>
              <a:gd name="connsiteX65" fmla="*/ 85725 w 1025525"/>
              <a:gd name="connsiteY65" fmla="*/ 365125 h 1179513"/>
              <a:gd name="connsiteX66" fmla="*/ 144463 w 1025525"/>
              <a:gd name="connsiteY66" fmla="*/ 331788 h 1179513"/>
              <a:gd name="connsiteX67" fmla="*/ 111125 w 1025525"/>
              <a:gd name="connsiteY67" fmla="*/ 276225 h 1179513"/>
              <a:gd name="connsiteX68" fmla="*/ 150813 w 1025525"/>
              <a:gd name="connsiteY68" fmla="*/ 206375 h 1179513"/>
              <a:gd name="connsiteX69" fmla="*/ 201613 w 1025525"/>
              <a:gd name="connsiteY69" fmla="*/ 258763 h 1179513"/>
              <a:gd name="connsiteX70" fmla="*/ 202396 w 1025525"/>
              <a:gd name="connsiteY70" fmla="*/ 259285 h 1179513"/>
              <a:gd name="connsiteX71" fmla="*/ 268385 w 1025525"/>
              <a:gd name="connsiteY71" fmla="*/ 168227 h 1179513"/>
              <a:gd name="connsiteX72" fmla="*/ 290443 w 1025525"/>
              <a:gd name="connsiteY72" fmla="*/ 162283 h 1179513"/>
              <a:gd name="connsiteX73" fmla="*/ 290443 w 1025525"/>
              <a:gd name="connsiteY73" fmla="*/ 119483 h 1179513"/>
              <a:gd name="connsiteX74" fmla="*/ 266000 w 1025525"/>
              <a:gd name="connsiteY74" fmla="*/ 102244 h 1179513"/>
              <a:gd name="connsiteX75" fmla="*/ 279116 w 1025525"/>
              <a:gd name="connsiteY75" fmla="*/ 29722 h 1179513"/>
              <a:gd name="connsiteX76" fmla="*/ 323829 w 1025525"/>
              <a:gd name="connsiteY76" fmla="*/ 10106 h 1179513"/>
              <a:gd name="connsiteX77" fmla="*/ 404312 w 1025525"/>
              <a:gd name="connsiteY77" fmla="*/ 66578 h 1179513"/>
              <a:gd name="connsiteX78" fmla="*/ 447833 w 1025525"/>
              <a:gd name="connsiteY78" fmla="*/ 6539 h 1179513"/>
              <a:gd name="connsiteX79" fmla="*/ 510431 w 1025525"/>
              <a:gd name="connsiteY79" fmla="*/ 0 h 1179513"/>
              <a:gd name="connsiteX0" fmla="*/ 624452 w 1025525"/>
              <a:gd name="connsiteY0" fmla="*/ 831287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270586 w 1025525"/>
              <a:gd name="connsiteY3" fmla="*/ 323546 h 1179513"/>
              <a:gd name="connsiteX4" fmla="*/ 314326 w 1025525"/>
              <a:gd name="connsiteY4" fmla="*/ 373063 h 1179513"/>
              <a:gd name="connsiteX5" fmla="*/ 287338 w 1025525"/>
              <a:gd name="connsiteY5" fmla="*/ 385763 h 1179513"/>
              <a:gd name="connsiteX6" fmla="*/ 287621 w 1025525"/>
              <a:gd name="connsiteY6" fmla="*/ 386913 h 1179513"/>
              <a:gd name="connsiteX7" fmla="*/ 316079 w 1025525"/>
              <a:gd name="connsiteY7" fmla="*/ 374499 h 1179513"/>
              <a:gd name="connsiteX8" fmla="*/ 270586 w 1025525"/>
              <a:gd name="connsiteY8" fmla="*/ 323546 h 1179513"/>
              <a:gd name="connsiteX9" fmla="*/ 228454 w 1025525"/>
              <a:gd name="connsiteY9" fmla="*/ 276657 h 1179513"/>
              <a:gd name="connsiteX10" fmla="*/ 229114 w 1025525"/>
              <a:gd name="connsiteY10" fmla="*/ 277097 h 1179513"/>
              <a:gd name="connsiteX11" fmla="*/ 229037 w 1025525"/>
              <a:gd name="connsiteY11" fmla="*/ 277011 h 1179513"/>
              <a:gd name="connsiteX12" fmla="*/ 228454 w 1025525"/>
              <a:gd name="connsiteY12" fmla="*/ 276657 h 1179513"/>
              <a:gd name="connsiteX13" fmla="*/ 510431 w 1025525"/>
              <a:gd name="connsiteY13" fmla="*/ 0 h 1179513"/>
              <a:gd name="connsiteX14" fmla="*/ 496123 w 1025525"/>
              <a:gd name="connsiteY14" fmla="*/ 61822 h 1179513"/>
              <a:gd name="connsiteX15" fmla="*/ 530701 w 1025525"/>
              <a:gd name="connsiteY15" fmla="*/ 96300 h 1179513"/>
              <a:gd name="connsiteX16" fmla="*/ 593895 w 1025525"/>
              <a:gd name="connsiteY16" fmla="*/ 80844 h 1179513"/>
              <a:gd name="connsiteX17" fmla="*/ 669013 w 1025525"/>
              <a:gd name="connsiteY17" fmla="*/ 101056 h 1179513"/>
              <a:gd name="connsiteX18" fmla="*/ 721477 w 1025525"/>
              <a:gd name="connsiteY18" fmla="*/ 309110 h 1179513"/>
              <a:gd name="connsiteX19" fmla="*/ 747112 w 1025525"/>
              <a:gd name="connsiteY19" fmla="*/ 357855 h 1179513"/>
              <a:gd name="connsiteX20" fmla="*/ 744727 w 1025525"/>
              <a:gd name="connsiteY20" fmla="*/ 399466 h 1179513"/>
              <a:gd name="connsiteX21" fmla="*/ 724458 w 1025525"/>
              <a:gd name="connsiteY21" fmla="*/ 421463 h 1179513"/>
              <a:gd name="connsiteX22" fmla="*/ 752478 w 1025525"/>
              <a:gd name="connsiteY22" fmla="*/ 452966 h 1179513"/>
              <a:gd name="connsiteX23" fmla="*/ 776921 w 1025525"/>
              <a:gd name="connsiteY23" fmla="*/ 459504 h 1179513"/>
              <a:gd name="connsiteX24" fmla="*/ 839519 w 1025525"/>
              <a:gd name="connsiteY24" fmla="*/ 540943 h 1179513"/>
              <a:gd name="connsiteX25" fmla="*/ 950407 w 1025525"/>
              <a:gd name="connsiteY25" fmla="*/ 502899 h 1179513"/>
              <a:gd name="connsiteX26" fmla="*/ 1025525 w 1025525"/>
              <a:gd name="connsiteY26" fmla="*/ 615843 h 1179513"/>
              <a:gd name="connsiteX27" fmla="*/ 863366 w 1025525"/>
              <a:gd name="connsiteY27" fmla="*/ 729381 h 1179513"/>
              <a:gd name="connsiteX28" fmla="*/ 861636 w 1025525"/>
              <a:gd name="connsiteY28" fmla="*/ 730035 h 1179513"/>
              <a:gd name="connsiteX29" fmla="*/ 884238 w 1025525"/>
              <a:gd name="connsiteY29" fmla="*/ 755651 h 1179513"/>
              <a:gd name="connsiteX30" fmla="*/ 925513 w 1025525"/>
              <a:gd name="connsiteY30" fmla="*/ 862013 h 1179513"/>
              <a:gd name="connsiteX31" fmla="*/ 908051 w 1025525"/>
              <a:gd name="connsiteY31" fmla="*/ 920750 h 1179513"/>
              <a:gd name="connsiteX32" fmla="*/ 968376 w 1025525"/>
              <a:gd name="connsiteY32" fmla="*/ 1020763 h 1179513"/>
              <a:gd name="connsiteX33" fmla="*/ 925513 w 1025525"/>
              <a:gd name="connsiteY33" fmla="*/ 1082675 h 1179513"/>
              <a:gd name="connsiteX34" fmla="*/ 862013 w 1025525"/>
              <a:gd name="connsiteY34" fmla="*/ 1141413 h 1179513"/>
              <a:gd name="connsiteX35" fmla="*/ 844551 w 1025525"/>
              <a:gd name="connsiteY35" fmla="*/ 1179513 h 1179513"/>
              <a:gd name="connsiteX36" fmla="*/ 809626 w 1025525"/>
              <a:gd name="connsiteY36" fmla="*/ 1160463 h 1179513"/>
              <a:gd name="connsiteX37" fmla="*/ 739776 w 1025525"/>
              <a:gd name="connsiteY37" fmla="*/ 1179513 h 1179513"/>
              <a:gd name="connsiteX38" fmla="*/ 730251 w 1025525"/>
              <a:gd name="connsiteY38" fmla="*/ 1146175 h 1179513"/>
              <a:gd name="connsiteX39" fmla="*/ 509588 w 1025525"/>
              <a:gd name="connsiteY39" fmla="*/ 1179513 h 1179513"/>
              <a:gd name="connsiteX40" fmla="*/ 468313 w 1025525"/>
              <a:gd name="connsiteY40" fmla="*/ 1122363 h 1179513"/>
              <a:gd name="connsiteX41" fmla="*/ 449263 w 1025525"/>
              <a:gd name="connsiteY41" fmla="*/ 1046163 h 1179513"/>
              <a:gd name="connsiteX42" fmla="*/ 414338 w 1025525"/>
              <a:gd name="connsiteY42" fmla="*/ 969963 h 1179513"/>
              <a:gd name="connsiteX43" fmla="*/ 431801 w 1025525"/>
              <a:gd name="connsiteY43" fmla="*/ 949325 h 1179513"/>
              <a:gd name="connsiteX44" fmla="*/ 432798 w 1025525"/>
              <a:gd name="connsiteY44" fmla="*/ 948812 h 1179513"/>
              <a:gd name="connsiteX45" fmla="*/ 431736 w 1025525"/>
              <a:gd name="connsiteY45" fmla="*/ 949325 h 1179513"/>
              <a:gd name="connsiteX46" fmla="*/ 388812 w 1025525"/>
              <a:gd name="connsiteY46" fmla="*/ 917820 h 1179513"/>
              <a:gd name="connsiteX47" fmla="*/ 387620 w 1025525"/>
              <a:gd name="connsiteY47" fmla="*/ 836976 h 1179513"/>
              <a:gd name="connsiteX48" fmla="*/ 262423 w 1025525"/>
              <a:gd name="connsiteY48" fmla="*/ 785854 h 1179513"/>
              <a:gd name="connsiteX49" fmla="*/ 261231 w 1025525"/>
              <a:gd name="connsiteY49" fmla="*/ 763265 h 1179513"/>
              <a:gd name="connsiteX50" fmla="*/ 291039 w 1025525"/>
              <a:gd name="connsiteY50" fmla="*/ 737109 h 1179513"/>
              <a:gd name="connsiteX51" fmla="*/ 291039 w 1025525"/>
              <a:gd name="connsiteY51" fmla="*/ 691932 h 1179513"/>
              <a:gd name="connsiteX52" fmla="*/ 290513 w 1025525"/>
              <a:gd name="connsiteY52" fmla="*/ 691607 h 1179513"/>
              <a:gd name="connsiteX53" fmla="*/ 290513 w 1025525"/>
              <a:gd name="connsiteY53" fmla="*/ 735013 h 1179513"/>
              <a:gd name="connsiteX54" fmla="*/ 261938 w 1025525"/>
              <a:gd name="connsiteY54" fmla="*/ 762001 h 1179513"/>
              <a:gd name="connsiteX55" fmla="*/ 214313 w 1025525"/>
              <a:gd name="connsiteY55" fmla="*/ 768351 h 1179513"/>
              <a:gd name="connsiteX56" fmla="*/ 138113 w 1025525"/>
              <a:gd name="connsiteY56" fmla="*/ 679451 h 1179513"/>
              <a:gd name="connsiteX57" fmla="*/ 39687 w 1025525"/>
              <a:gd name="connsiteY57" fmla="*/ 622301 h 1179513"/>
              <a:gd name="connsiteX58" fmla="*/ 63500 w 1025525"/>
              <a:gd name="connsiteY58" fmla="*/ 600075 h 1179513"/>
              <a:gd name="connsiteX59" fmla="*/ 44450 w 1025525"/>
              <a:gd name="connsiteY59" fmla="*/ 577850 h 1179513"/>
              <a:gd name="connsiteX60" fmla="*/ 0 w 1025525"/>
              <a:gd name="connsiteY60" fmla="*/ 544513 h 1179513"/>
              <a:gd name="connsiteX61" fmla="*/ 9525 w 1025525"/>
              <a:gd name="connsiteY61" fmla="*/ 447675 h 1179513"/>
              <a:gd name="connsiteX62" fmla="*/ 25400 w 1025525"/>
              <a:gd name="connsiteY62" fmla="*/ 407988 h 1179513"/>
              <a:gd name="connsiteX63" fmla="*/ 57150 w 1025525"/>
              <a:gd name="connsiteY63" fmla="*/ 387350 h 1179513"/>
              <a:gd name="connsiteX64" fmla="*/ 85725 w 1025525"/>
              <a:gd name="connsiteY64" fmla="*/ 365125 h 1179513"/>
              <a:gd name="connsiteX65" fmla="*/ 144463 w 1025525"/>
              <a:gd name="connsiteY65" fmla="*/ 331788 h 1179513"/>
              <a:gd name="connsiteX66" fmla="*/ 111125 w 1025525"/>
              <a:gd name="connsiteY66" fmla="*/ 276225 h 1179513"/>
              <a:gd name="connsiteX67" fmla="*/ 150813 w 1025525"/>
              <a:gd name="connsiteY67" fmla="*/ 206375 h 1179513"/>
              <a:gd name="connsiteX68" fmla="*/ 201613 w 1025525"/>
              <a:gd name="connsiteY68" fmla="*/ 258763 h 1179513"/>
              <a:gd name="connsiteX69" fmla="*/ 202396 w 1025525"/>
              <a:gd name="connsiteY69" fmla="*/ 259285 h 1179513"/>
              <a:gd name="connsiteX70" fmla="*/ 268385 w 1025525"/>
              <a:gd name="connsiteY70" fmla="*/ 168227 h 1179513"/>
              <a:gd name="connsiteX71" fmla="*/ 290443 w 1025525"/>
              <a:gd name="connsiteY71" fmla="*/ 162283 h 1179513"/>
              <a:gd name="connsiteX72" fmla="*/ 290443 w 1025525"/>
              <a:gd name="connsiteY72" fmla="*/ 119483 h 1179513"/>
              <a:gd name="connsiteX73" fmla="*/ 266000 w 1025525"/>
              <a:gd name="connsiteY73" fmla="*/ 102244 h 1179513"/>
              <a:gd name="connsiteX74" fmla="*/ 279116 w 1025525"/>
              <a:gd name="connsiteY74" fmla="*/ 29722 h 1179513"/>
              <a:gd name="connsiteX75" fmla="*/ 323829 w 1025525"/>
              <a:gd name="connsiteY75" fmla="*/ 10106 h 1179513"/>
              <a:gd name="connsiteX76" fmla="*/ 404312 w 1025525"/>
              <a:gd name="connsiteY76" fmla="*/ 66578 h 1179513"/>
              <a:gd name="connsiteX77" fmla="*/ 447833 w 1025525"/>
              <a:gd name="connsiteY77" fmla="*/ 6539 h 1179513"/>
              <a:gd name="connsiteX78" fmla="*/ 510431 w 1025525"/>
              <a:gd name="connsiteY78" fmla="*/ 0 h 1179513"/>
              <a:gd name="connsiteX0" fmla="*/ 270586 w 1025525"/>
              <a:gd name="connsiteY0" fmla="*/ 323546 h 1179513"/>
              <a:gd name="connsiteX1" fmla="*/ 314326 w 1025525"/>
              <a:gd name="connsiteY1" fmla="*/ 373063 h 1179513"/>
              <a:gd name="connsiteX2" fmla="*/ 287338 w 1025525"/>
              <a:gd name="connsiteY2" fmla="*/ 385763 h 1179513"/>
              <a:gd name="connsiteX3" fmla="*/ 287621 w 1025525"/>
              <a:gd name="connsiteY3" fmla="*/ 386913 h 1179513"/>
              <a:gd name="connsiteX4" fmla="*/ 316079 w 1025525"/>
              <a:gd name="connsiteY4" fmla="*/ 374499 h 1179513"/>
              <a:gd name="connsiteX5" fmla="*/ 270586 w 1025525"/>
              <a:gd name="connsiteY5" fmla="*/ 323546 h 1179513"/>
              <a:gd name="connsiteX6" fmla="*/ 228454 w 1025525"/>
              <a:gd name="connsiteY6" fmla="*/ 276657 h 1179513"/>
              <a:gd name="connsiteX7" fmla="*/ 229114 w 1025525"/>
              <a:gd name="connsiteY7" fmla="*/ 277097 h 1179513"/>
              <a:gd name="connsiteX8" fmla="*/ 229037 w 1025525"/>
              <a:gd name="connsiteY8" fmla="*/ 277011 h 1179513"/>
              <a:gd name="connsiteX9" fmla="*/ 228454 w 1025525"/>
              <a:gd name="connsiteY9" fmla="*/ 276657 h 1179513"/>
              <a:gd name="connsiteX10" fmla="*/ 510431 w 1025525"/>
              <a:gd name="connsiteY10" fmla="*/ 0 h 1179513"/>
              <a:gd name="connsiteX11" fmla="*/ 496123 w 1025525"/>
              <a:gd name="connsiteY11" fmla="*/ 61822 h 1179513"/>
              <a:gd name="connsiteX12" fmla="*/ 530701 w 1025525"/>
              <a:gd name="connsiteY12" fmla="*/ 96300 h 1179513"/>
              <a:gd name="connsiteX13" fmla="*/ 593895 w 1025525"/>
              <a:gd name="connsiteY13" fmla="*/ 80844 h 1179513"/>
              <a:gd name="connsiteX14" fmla="*/ 669013 w 1025525"/>
              <a:gd name="connsiteY14" fmla="*/ 101056 h 1179513"/>
              <a:gd name="connsiteX15" fmla="*/ 721477 w 1025525"/>
              <a:gd name="connsiteY15" fmla="*/ 309110 h 1179513"/>
              <a:gd name="connsiteX16" fmla="*/ 747112 w 1025525"/>
              <a:gd name="connsiteY16" fmla="*/ 357855 h 1179513"/>
              <a:gd name="connsiteX17" fmla="*/ 744727 w 1025525"/>
              <a:gd name="connsiteY17" fmla="*/ 399466 h 1179513"/>
              <a:gd name="connsiteX18" fmla="*/ 724458 w 1025525"/>
              <a:gd name="connsiteY18" fmla="*/ 421463 h 1179513"/>
              <a:gd name="connsiteX19" fmla="*/ 752478 w 1025525"/>
              <a:gd name="connsiteY19" fmla="*/ 452966 h 1179513"/>
              <a:gd name="connsiteX20" fmla="*/ 776921 w 1025525"/>
              <a:gd name="connsiteY20" fmla="*/ 459504 h 1179513"/>
              <a:gd name="connsiteX21" fmla="*/ 839519 w 1025525"/>
              <a:gd name="connsiteY21" fmla="*/ 540943 h 1179513"/>
              <a:gd name="connsiteX22" fmla="*/ 950407 w 1025525"/>
              <a:gd name="connsiteY22" fmla="*/ 502899 h 1179513"/>
              <a:gd name="connsiteX23" fmla="*/ 1025525 w 1025525"/>
              <a:gd name="connsiteY23" fmla="*/ 615843 h 1179513"/>
              <a:gd name="connsiteX24" fmla="*/ 863366 w 1025525"/>
              <a:gd name="connsiteY24" fmla="*/ 729381 h 1179513"/>
              <a:gd name="connsiteX25" fmla="*/ 861636 w 1025525"/>
              <a:gd name="connsiteY25" fmla="*/ 730035 h 1179513"/>
              <a:gd name="connsiteX26" fmla="*/ 884238 w 1025525"/>
              <a:gd name="connsiteY26" fmla="*/ 755651 h 1179513"/>
              <a:gd name="connsiteX27" fmla="*/ 925513 w 1025525"/>
              <a:gd name="connsiteY27" fmla="*/ 862013 h 1179513"/>
              <a:gd name="connsiteX28" fmla="*/ 908051 w 1025525"/>
              <a:gd name="connsiteY28" fmla="*/ 920750 h 1179513"/>
              <a:gd name="connsiteX29" fmla="*/ 968376 w 1025525"/>
              <a:gd name="connsiteY29" fmla="*/ 1020763 h 1179513"/>
              <a:gd name="connsiteX30" fmla="*/ 925513 w 1025525"/>
              <a:gd name="connsiteY30" fmla="*/ 1082675 h 1179513"/>
              <a:gd name="connsiteX31" fmla="*/ 862013 w 1025525"/>
              <a:gd name="connsiteY31" fmla="*/ 1141413 h 1179513"/>
              <a:gd name="connsiteX32" fmla="*/ 844551 w 1025525"/>
              <a:gd name="connsiteY32" fmla="*/ 1179513 h 1179513"/>
              <a:gd name="connsiteX33" fmla="*/ 809626 w 1025525"/>
              <a:gd name="connsiteY33" fmla="*/ 1160463 h 1179513"/>
              <a:gd name="connsiteX34" fmla="*/ 739776 w 1025525"/>
              <a:gd name="connsiteY34" fmla="*/ 1179513 h 1179513"/>
              <a:gd name="connsiteX35" fmla="*/ 730251 w 1025525"/>
              <a:gd name="connsiteY35" fmla="*/ 1146175 h 1179513"/>
              <a:gd name="connsiteX36" fmla="*/ 509588 w 1025525"/>
              <a:gd name="connsiteY36" fmla="*/ 1179513 h 1179513"/>
              <a:gd name="connsiteX37" fmla="*/ 468313 w 1025525"/>
              <a:gd name="connsiteY37" fmla="*/ 1122363 h 1179513"/>
              <a:gd name="connsiteX38" fmla="*/ 449263 w 1025525"/>
              <a:gd name="connsiteY38" fmla="*/ 1046163 h 1179513"/>
              <a:gd name="connsiteX39" fmla="*/ 414338 w 1025525"/>
              <a:gd name="connsiteY39" fmla="*/ 969963 h 1179513"/>
              <a:gd name="connsiteX40" fmla="*/ 431801 w 1025525"/>
              <a:gd name="connsiteY40" fmla="*/ 949325 h 1179513"/>
              <a:gd name="connsiteX41" fmla="*/ 432798 w 1025525"/>
              <a:gd name="connsiteY41" fmla="*/ 948812 h 1179513"/>
              <a:gd name="connsiteX42" fmla="*/ 431736 w 1025525"/>
              <a:gd name="connsiteY42" fmla="*/ 949325 h 1179513"/>
              <a:gd name="connsiteX43" fmla="*/ 388812 w 1025525"/>
              <a:gd name="connsiteY43" fmla="*/ 917820 h 1179513"/>
              <a:gd name="connsiteX44" fmla="*/ 387620 w 1025525"/>
              <a:gd name="connsiteY44" fmla="*/ 836976 h 1179513"/>
              <a:gd name="connsiteX45" fmla="*/ 262423 w 1025525"/>
              <a:gd name="connsiteY45" fmla="*/ 785854 h 1179513"/>
              <a:gd name="connsiteX46" fmla="*/ 261231 w 1025525"/>
              <a:gd name="connsiteY46" fmla="*/ 763265 h 1179513"/>
              <a:gd name="connsiteX47" fmla="*/ 291039 w 1025525"/>
              <a:gd name="connsiteY47" fmla="*/ 737109 h 1179513"/>
              <a:gd name="connsiteX48" fmla="*/ 291039 w 1025525"/>
              <a:gd name="connsiteY48" fmla="*/ 691932 h 1179513"/>
              <a:gd name="connsiteX49" fmla="*/ 290513 w 1025525"/>
              <a:gd name="connsiteY49" fmla="*/ 691607 h 1179513"/>
              <a:gd name="connsiteX50" fmla="*/ 290513 w 1025525"/>
              <a:gd name="connsiteY50" fmla="*/ 735013 h 1179513"/>
              <a:gd name="connsiteX51" fmla="*/ 261938 w 1025525"/>
              <a:gd name="connsiteY51" fmla="*/ 762001 h 1179513"/>
              <a:gd name="connsiteX52" fmla="*/ 214313 w 1025525"/>
              <a:gd name="connsiteY52" fmla="*/ 768351 h 1179513"/>
              <a:gd name="connsiteX53" fmla="*/ 138113 w 1025525"/>
              <a:gd name="connsiteY53" fmla="*/ 679451 h 1179513"/>
              <a:gd name="connsiteX54" fmla="*/ 39687 w 1025525"/>
              <a:gd name="connsiteY54" fmla="*/ 622301 h 1179513"/>
              <a:gd name="connsiteX55" fmla="*/ 63500 w 1025525"/>
              <a:gd name="connsiteY55" fmla="*/ 600075 h 1179513"/>
              <a:gd name="connsiteX56" fmla="*/ 44450 w 1025525"/>
              <a:gd name="connsiteY56" fmla="*/ 577850 h 1179513"/>
              <a:gd name="connsiteX57" fmla="*/ 0 w 1025525"/>
              <a:gd name="connsiteY57" fmla="*/ 544513 h 1179513"/>
              <a:gd name="connsiteX58" fmla="*/ 9525 w 1025525"/>
              <a:gd name="connsiteY58" fmla="*/ 447675 h 1179513"/>
              <a:gd name="connsiteX59" fmla="*/ 25400 w 1025525"/>
              <a:gd name="connsiteY59" fmla="*/ 407988 h 1179513"/>
              <a:gd name="connsiteX60" fmla="*/ 57150 w 1025525"/>
              <a:gd name="connsiteY60" fmla="*/ 387350 h 1179513"/>
              <a:gd name="connsiteX61" fmla="*/ 85725 w 1025525"/>
              <a:gd name="connsiteY61" fmla="*/ 365125 h 1179513"/>
              <a:gd name="connsiteX62" fmla="*/ 144463 w 1025525"/>
              <a:gd name="connsiteY62" fmla="*/ 331788 h 1179513"/>
              <a:gd name="connsiteX63" fmla="*/ 111125 w 1025525"/>
              <a:gd name="connsiteY63" fmla="*/ 276225 h 1179513"/>
              <a:gd name="connsiteX64" fmla="*/ 150813 w 1025525"/>
              <a:gd name="connsiteY64" fmla="*/ 206375 h 1179513"/>
              <a:gd name="connsiteX65" fmla="*/ 201613 w 1025525"/>
              <a:gd name="connsiteY65" fmla="*/ 258763 h 1179513"/>
              <a:gd name="connsiteX66" fmla="*/ 202396 w 1025525"/>
              <a:gd name="connsiteY66" fmla="*/ 259285 h 1179513"/>
              <a:gd name="connsiteX67" fmla="*/ 268385 w 1025525"/>
              <a:gd name="connsiteY67" fmla="*/ 168227 h 1179513"/>
              <a:gd name="connsiteX68" fmla="*/ 290443 w 1025525"/>
              <a:gd name="connsiteY68" fmla="*/ 162283 h 1179513"/>
              <a:gd name="connsiteX69" fmla="*/ 290443 w 1025525"/>
              <a:gd name="connsiteY69" fmla="*/ 119483 h 1179513"/>
              <a:gd name="connsiteX70" fmla="*/ 266000 w 1025525"/>
              <a:gd name="connsiteY70" fmla="*/ 102244 h 1179513"/>
              <a:gd name="connsiteX71" fmla="*/ 279116 w 1025525"/>
              <a:gd name="connsiteY71" fmla="*/ 29722 h 1179513"/>
              <a:gd name="connsiteX72" fmla="*/ 323829 w 1025525"/>
              <a:gd name="connsiteY72" fmla="*/ 10106 h 1179513"/>
              <a:gd name="connsiteX73" fmla="*/ 404312 w 1025525"/>
              <a:gd name="connsiteY73" fmla="*/ 66578 h 1179513"/>
              <a:gd name="connsiteX74" fmla="*/ 447833 w 1025525"/>
              <a:gd name="connsiteY74" fmla="*/ 6539 h 1179513"/>
              <a:gd name="connsiteX75" fmla="*/ 510431 w 1025525"/>
              <a:gd name="connsiteY75" fmla="*/ 0 h 1179513"/>
              <a:gd name="connsiteX0" fmla="*/ 270586 w 1025525"/>
              <a:gd name="connsiteY0" fmla="*/ 323546 h 1179513"/>
              <a:gd name="connsiteX1" fmla="*/ 314326 w 1025525"/>
              <a:gd name="connsiteY1" fmla="*/ 373063 h 1179513"/>
              <a:gd name="connsiteX2" fmla="*/ 287338 w 1025525"/>
              <a:gd name="connsiteY2" fmla="*/ 385763 h 1179513"/>
              <a:gd name="connsiteX3" fmla="*/ 316079 w 1025525"/>
              <a:gd name="connsiteY3" fmla="*/ 374499 h 1179513"/>
              <a:gd name="connsiteX4" fmla="*/ 270586 w 1025525"/>
              <a:gd name="connsiteY4" fmla="*/ 323546 h 1179513"/>
              <a:gd name="connsiteX5" fmla="*/ 228454 w 1025525"/>
              <a:gd name="connsiteY5" fmla="*/ 276657 h 1179513"/>
              <a:gd name="connsiteX6" fmla="*/ 229114 w 1025525"/>
              <a:gd name="connsiteY6" fmla="*/ 277097 h 1179513"/>
              <a:gd name="connsiteX7" fmla="*/ 229037 w 1025525"/>
              <a:gd name="connsiteY7" fmla="*/ 277011 h 1179513"/>
              <a:gd name="connsiteX8" fmla="*/ 228454 w 1025525"/>
              <a:gd name="connsiteY8" fmla="*/ 276657 h 1179513"/>
              <a:gd name="connsiteX9" fmla="*/ 510431 w 1025525"/>
              <a:gd name="connsiteY9" fmla="*/ 0 h 1179513"/>
              <a:gd name="connsiteX10" fmla="*/ 496123 w 1025525"/>
              <a:gd name="connsiteY10" fmla="*/ 61822 h 1179513"/>
              <a:gd name="connsiteX11" fmla="*/ 530701 w 1025525"/>
              <a:gd name="connsiteY11" fmla="*/ 96300 h 1179513"/>
              <a:gd name="connsiteX12" fmla="*/ 593895 w 1025525"/>
              <a:gd name="connsiteY12" fmla="*/ 80844 h 1179513"/>
              <a:gd name="connsiteX13" fmla="*/ 669013 w 1025525"/>
              <a:gd name="connsiteY13" fmla="*/ 101056 h 1179513"/>
              <a:gd name="connsiteX14" fmla="*/ 721477 w 1025525"/>
              <a:gd name="connsiteY14" fmla="*/ 309110 h 1179513"/>
              <a:gd name="connsiteX15" fmla="*/ 747112 w 1025525"/>
              <a:gd name="connsiteY15" fmla="*/ 357855 h 1179513"/>
              <a:gd name="connsiteX16" fmla="*/ 744727 w 1025525"/>
              <a:gd name="connsiteY16" fmla="*/ 399466 h 1179513"/>
              <a:gd name="connsiteX17" fmla="*/ 724458 w 1025525"/>
              <a:gd name="connsiteY17" fmla="*/ 421463 h 1179513"/>
              <a:gd name="connsiteX18" fmla="*/ 752478 w 1025525"/>
              <a:gd name="connsiteY18" fmla="*/ 452966 h 1179513"/>
              <a:gd name="connsiteX19" fmla="*/ 776921 w 1025525"/>
              <a:gd name="connsiteY19" fmla="*/ 459504 h 1179513"/>
              <a:gd name="connsiteX20" fmla="*/ 839519 w 1025525"/>
              <a:gd name="connsiteY20" fmla="*/ 540943 h 1179513"/>
              <a:gd name="connsiteX21" fmla="*/ 950407 w 1025525"/>
              <a:gd name="connsiteY21" fmla="*/ 502899 h 1179513"/>
              <a:gd name="connsiteX22" fmla="*/ 1025525 w 1025525"/>
              <a:gd name="connsiteY22" fmla="*/ 615843 h 1179513"/>
              <a:gd name="connsiteX23" fmla="*/ 863366 w 1025525"/>
              <a:gd name="connsiteY23" fmla="*/ 729381 h 1179513"/>
              <a:gd name="connsiteX24" fmla="*/ 861636 w 1025525"/>
              <a:gd name="connsiteY24" fmla="*/ 730035 h 1179513"/>
              <a:gd name="connsiteX25" fmla="*/ 884238 w 1025525"/>
              <a:gd name="connsiteY25" fmla="*/ 755651 h 1179513"/>
              <a:gd name="connsiteX26" fmla="*/ 925513 w 1025525"/>
              <a:gd name="connsiteY26" fmla="*/ 862013 h 1179513"/>
              <a:gd name="connsiteX27" fmla="*/ 908051 w 1025525"/>
              <a:gd name="connsiteY27" fmla="*/ 920750 h 1179513"/>
              <a:gd name="connsiteX28" fmla="*/ 968376 w 1025525"/>
              <a:gd name="connsiteY28" fmla="*/ 1020763 h 1179513"/>
              <a:gd name="connsiteX29" fmla="*/ 925513 w 1025525"/>
              <a:gd name="connsiteY29" fmla="*/ 1082675 h 1179513"/>
              <a:gd name="connsiteX30" fmla="*/ 862013 w 1025525"/>
              <a:gd name="connsiteY30" fmla="*/ 1141413 h 1179513"/>
              <a:gd name="connsiteX31" fmla="*/ 844551 w 1025525"/>
              <a:gd name="connsiteY31" fmla="*/ 1179513 h 1179513"/>
              <a:gd name="connsiteX32" fmla="*/ 809626 w 1025525"/>
              <a:gd name="connsiteY32" fmla="*/ 1160463 h 1179513"/>
              <a:gd name="connsiteX33" fmla="*/ 739776 w 1025525"/>
              <a:gd name="connsiteY33" fmla="*/ 1179513 h 1179513"/>
              <a:gd name="connsiteX34" fmla="*/ 730251 w 1025525"/>
              <a:gd name="connsiteY34" fmla="*/ 1146175 h 1179513"/>
              <a:gd name="connsiteX35" fmla="*/ 509588 w 1025525"/>
              <a:gd name="connsiteY35" fmla="*/ 1179513 h 1179513"/>
              <a:gd name="connsiteX36" fmla="*/ 468313 w 1025525"/>
              <a:gd name="connsiteY36" fmla="*/ 1122363 h 1179513"/>
              <a:gd name="connsiteX37" fmla="*/ 449263 w 1025525"/>
              <a:gd name="connsiteY37" fmla="*/ 1046163 h 1179513"/>
              <a:gd name="connsiteX38" fmla="*/ 414338 w 1025525"/>
              <a:gd name="connsiteY38" fmla="*/ 969963 h 1179513"/>
              <a:gd name="connsiteX39" fmla="*/ 431801 w 1025525"/>
              <a:gd name="connsiteY39" fmla="*/ 949325 h 1179513"/>
              <a:gd name="connsiteX40" fmla="*/ 432798 w 1025525"/>
              <a:gd name="connsiteY40" fmla="*/ 948812 h 1179513"/>
              <a:gd name="connsiteX41" fmla="*/ 431736 w 1025525"/>
              <a:gd name="connsiteY41" fmla="*/ 949325 h 1179513"/>
              <a:gd name="connsiteX42" fmla="*/ 388812 w 1025525"/>
              <a:gd name="connsiteY42" fmla="*/ 917820 h 1179513"/>
              <a:gd name="connsiteX43" fmla="*/ 387620 w 1025525"/>
              <a:gd name="connsiteY43" fmla="*/ 836976 h 1179513"/>
              <a:gd name="connsiteX44" fmla="*/ 262423 w 1025525"/>
              <a:gd name="connsiteY44" fmla="*/ 785854 h 1179513"/>
              <a:gd name="connsiteX45" fmla="*/ 261231 w 1025525"/>
              <a:gd name="connsiteY45" fmla="*/ 763265 h 1179513"/>
              <a:gd name="connsiteX46" fmla="*/ 291039 w 1025525"/>
              <a:gd name="connsiteY46" fmla="*/ 737109 h 1179513"/>
              <a:gd name="connsiteX47" fmla="*/ 291039 w 1025525"/>
              <a:gd name="connsiteY47" fmla="*/ 691932 h 1179513"/>
              <a:gd name="connsiteX48" fmla="*/ 290513 w 1025525"/>
              <a:gd name="connsiteY48" fmla="*/ 691607 h 1179513"/>
              <a:gd name="connsiteX49" fmla="*/ 290513 w 1025525"/>
              <a:gd name="connsiteY49" fmla="*/ 735013 h 1179513"/>
              <a:gd name="connsiteX50" fmla="*/ 261938 w 1025525"/>
              <a:gd name="connsiteY50" fmla="*/ 762001 h 1179513"/>
              <a:gd name="connsiteX51" fmla="*/ 214313 w 1025525"/>
              <a:gd name="connsiteY51" fmla="*/ 768351 h 1179513"/>
              <a:gd name="connsiteX52" fmla="*/ 138113 w 1025525"/>
              <a:gd name="connsiteY52" fmla="*/ 679451 h 1179513"/>
              <a:gd name="connsiteX53" fmla="*/ 39687 w 1025525"/>
              <a:gd name="connsiteY53" fmla="*/ 622301 h 1179513"/>
              <a:gd name="connsiteX54" fmla="*/ 63500 w 1025525"/>
              <a:gd name="connsiteY54" fmla="*/ 600075 h 1179513"/>
              <a:gd name="connsiteX55" fmla="*/ 44450 w 1025525"/>
              <a:gd name="connsiteY55" fmla="*/ 577850 h 1179513"/>
              <a:gd name="connsiteX56" fmla="*/ 0 w 1025525"/>
              <a:gd name="connsiteY56" fmla="*/ 544513 h 1179513"/>
              <a:gd name="connsiteX57" fmla="*/ 9525 w 1025525"/>
              <a:gd name="connsiteY57" fmla="*/ 447675 h 1179513"/>
              <a:gd name="connsiteX58" fmla="*/ 25400 w 1025525"/>
              <a:gd name="connsiteY58" fmla="*/ 407988 h 1179513"/>
              <a:gd name="connsiteX59" fmla="*/ 57150 w 1025525"/>
              <a:gd name="connsiteY59" fmla="*/ 387350 h 1179513"/>
              <a:gd name="connsiteX60" fmla="*/ 85725 w 1025525"/>
              <a:gd name="connsiteY60" fmla="*/ 365125 h 1179513"/>
              <a:gd name="connsiteX61" fmla="*/ 144463 w 1025525"/>
              <a:gd name="connsiteY61" fmla="*/ 331788 h 1179513"/>
              <a:gd name="connsiteX62" fmla="*/ 111125 w 1025525"/>
              <a:gd name="connsiteY62" fmla="*/ 276225 h 1179513"/>
              <a:gd name="connsiteX63" fmla="*/ 150813 w 1025525"/>
              <a:gd name="connsiteY63" fmla="*/ 206375 h 1179513"/>
              <a:gd name="connsiteX64" fmla="*/ 201613 w 1025525"/>
              <a:gd name="connsiteY64" fmla="*/ 258763 h 1179513"/>
              <a:gd name="connsiteX65" fmla="*/ 202396 w 1025525"/>
              <a:gd name="connsiteY65" fmla="*/ 259285 h 1179513"/>
              <a:gd name="connsiteX66" fmla="*/ 268385 w 1025525"/>
              <a:gd name="connsiteY66" fmla="*/ 168227 h 1179513"/>
              <a:gd name="connsiteX67" fmla="*/ 290443 w 1025525"/>
              <a:gd name="connsiteY67" fmla="*/ 162283 h 1179513"/>
              <a:gd name="connsiteX68" fmla="*/ 290443 w 1025525"/>
              <a:gd name="connsiteY68" fmla="*/ 119483 h 1179513"/>
              <a:gd name="connsiteX69" fmla="*/ 266000 w 1025525"/>
              <a:gd name="connsiteY69" fmla="*/ 102244 h 1179513"/>
              <a:gd name="connsiteX70" fmla="*/ 279116 w 1025525"/>
              <a:gd name="connsiteY70" fmla="*/ 29722 h 1179513"/>
              <a:gd name="connsiteX71" fmla="*/ 323829 w 1025525"/>
              <a:gd name="connsiteY71" fmla="*/ 10106 h 1179513"/>
              <a:gd name="connsiteX72" fmla="*/ 404312 w 1025525"/>
              <a:gd name="connsiteY72" fmla="*/ 66578 h 1179513"/>
              <a:gd name="connsiteX73" fmla="*/ 447833 w 1025525"/>
              <a:gd name="connsiteY73" fmla="*/ 6539 h 1179513"/>
              <a:gd name="connsiteX74" fmla="*/ 510431 w 1025525"/>
              <a:gd name="connsiteY74" fmla="*/ 0 h 1179513"/>
              <a:gd name="connsiteX0" fmla="*/ 270586 w 1025525"/>
              <a:gd name="connsiteY0" fmla="*/ 323546 h 1179513"/>
              <a:gd name="connsiteX1" fmla="*/ 314326 w 1025525"/>
              <a:gd name="connsiteY1" fmla="*/ 373063 h 1179513"/>
              <a:gd name="connsiteX2" fmla="*/ 287338 w 1025525"/>
              <a:gd name="connsiteY2" fmla="*/ 385763 h 1179513"/>
              <a:gd name="connsiteX3" fmla="*/ 270586 w 1025525"/>
              <a:gd name="connsiteY3" fmla="*/ 323546 h 1179513"/>
              <a:gd name="connsiteX4" fmla="*/ 228454 w 1025525"/>
              <a:gd name="connsiteY4" fmla="*/ 276657 h 1179513"/>
              <a:gd name="connsiteX5" fmla="*/ 229114 w 1025525"/>
              <a:gd name="connsiteY5" fmla="*/ 277097 h 1179513"/>
              <a:gd name="connsiteX6" fmla="*/ 229037 w 1025525"/>
              <a:gd name="connsiteY6" fmla="*/ 277011 h 1179513"/>
              <a:gd name="connsiteX7" fmla="*/ 228454 w 1025525"/>
              <a:gd name="connsiteY7" fmla="*/ 276657 h 1179513"/>
              <a:gd name="connsiteX8" fmla="*/ 510431 w 1025525"/>
              <a:gd name="connsiteY8" fmla="*/ 0 h 1179513"/>
              <a:gd name="connsiteX9" fmla="*/ 496123 w 1025525"/>
              <a:gd name="connsiteY9" fmla="*/ 61822 h 1179513"/>
              <a:gd name="connsiteX10" fmla="*/ 530701 w 1025525"/>
              <a:gd name="connsiteY10" fmla="*/ 96300 h 1179513"/>
              <a:gd name="connsiteX11" fmla="*/ 593895 w 1025525"/>
              <a:gd name="connsiteY11" fmla="*/ 80844 h 1179513"/>
              <a:gd name="connsiteX12" fmla="*/ 669013 w 1025525"/>
              <a:gd name="connsiteY12" fmla="*/ 101056 h 1179513"/>
              <a:gd name="connsiteX13" fmla="*/ 721477 w 1025525"/>
              <a:gd name="connsiteY13" fmla="*/ 309110 h 1179513"/>
              <a:gd name="connsiteX14" fmla="*/ 747112 w 1025525"/>
              <a:gd name="connsiteY14" fmla="*/ 357855 h 1179513"/>
              <a:gd name="connsiteX15" fmla="*/ 744727 w 1025525"/>
              <a:gd name="connsiteY15" fmla="*/ 399466 h 1179513"/>
              <a:gd name="connsiteX16" fmla="*/ 724458 w 1025525"/>
              <a:gd name="connsiteY16" fmla="*/ 421463 h 1179513"/>
              <a:gd name="connsiteX17" fmla="*/ 752478 w 1025525"/>
              <a:gd name="connsiteY17" fmla="*/ 452966 h 1179513"/>
              <a:gd name="connsiteX18" fmla="*/ 776921 w 1025525"/>
              <a:gd name="connsiteY18" fmla="*/ 459504 h 1179513"/>
              <a:gd name="connsiteX19" fmla="*/ 839519 w 1025525"/>
              <a:gd name="connsiteY19" fmla="*/ 540943 h 1179513"/>
              <a:gd name="connsiteX20" fmla="*/ 950407 w 1025525"/>
              <a:gd name="connsiteY20" fmla="*/ 502899 h 1179513"/>
              <a:gd name="connsiteX21" fmla="*/ 1025525 w 1025525"/>
              <a:gd name="connsiteY21" fmla="*/ 615843 h 1179513"/>
              <a:gd name="connsiteX22" fmla="*/ 863366 w 1025525"/>
              <a:gd name="connsiteY22" fmla="*/ 729381 h 1179513"/>
              <a:gd name="connsiteX23" fmla="*/ 861636 w 1025525"/>
              <a:gd name="connsiteY23" fmla="*/ 730035 h 1179513"/>
              <a:gd name="connsiteX24" fmla="*/ 884238 w 1025525"/>
              <a:gd name="connsiteY24" fmla="*/ 755651 h 1179513"/>
              <a:gd name="connsiteX25" fmla="*/ 925513 w 1025525"/>
              <a:gd name="connsiteY25" fmla="*/ 862013 h 1179513"/>
              <a:gd name="connsiteX26" fmla="*/ 908051 w 1025525"/>
              <a:gd name="connsiteY26" fmla="*/ 920750 h 1179513"/>
              <a:gd name="connsiteX27" fmla="*/ 968376 w 1025525"/>
              <a:gd name="connsiteY27" fmla="*/ 1020763 h 1179513"/>
              <a:gd name="connsiteX28" fmla="*/ 925513 w 1025525"/>
              <a:gd name="connsiteY28" fmla="*/ 1082675 h 1179513"/>
              <a:gd name="connsiteX29" fmla="*/ 862013 w 1025525"/>
              <a:gd name="connsiteY29" fmla="*/ 1141413 h 1179513"/>
              <a:gd name="connsiteX30" fmla="*/ 844551 w 1025525"/>
              <a:gd name="connsiteY30" fmla="*/ 1179513 h 1179513"/>
              <a:gd name="connsiteX31" fmla="*/ 809626 w 1025525"/>
              <a:gd name="connsiteY31" fmla="*/ 1160463 h 1179513"/>
              <a:gd name="connsiteX32" fmla="*/ 739776 w 1025525"/>
              <a:gd name="connsiteY32" fmla="*/ 1179513 h 1179513"/>
              <a:gd name="connsiteX33" fmla="*/ 730251 w 1025525"/>
              <a:gd name="connsiteY33" fmla="*/ 1146175 h 1179513"/>
              <a:gd name="connsiteX34" fmla="*/ 509588 w 1025525"/>
              <a:gd name="connsiteY34" fmla="*/ 1179513 h 1179513"/>
              <a:gd name="connsiteX35" fmla="*/ 468313 w 1025525"/>
              <a:gd name="connsiteY35" fmla="*/ 1122363 h 1179513"/>
              <a:gd name="connsiteX36" fmla="*/ 449263 w 1025525"/>
              <a:gd name="connsiteY36" fmla="*/ 1046163 h 1179513"/>
              <a:gd name="connsiteX37" fmla="*/ 414338 w 1025525"/>
              <a:gd name="connsiteY37" fmla="*/ 969963 h 1179513"/>
              <a:gd name="connsiteX38" fmla="*/ 431801 w 1025525"/>
              <a:gd name="connsiteY38" fmla="*/ 949325 h 1179513"/>
              <a:gd name="connsiteX39" fmla="*/ 432798 w 1025525"/>
              <a:gd name="connsiteY39" fmla="*/ 948812 h 1179513"/>
              <a:gd name="connsiteX40" fmla="*/ 431736 w 1025525"/>
              <a:gd name="connsiteY40" fmla="*/ 949325 h 1179513"/>
              <a:gd name="connsiteX41" fmla="*/ 388812 w 1025525"/>
              <a:gd name="connsiteY41" fmla="*/ 917820 h 1179513"/>
              <a:gd name="connsiteX42" fmla="*/ 387620 w 1025525"/>
              <a:gd name="connsiteY42" fmla="*/ 836976 h 1179513"/>
              <a:gd name="connsiteX43" fmla="*/ 262423 w 1025525"/>
              <a:gd name="connsiteY43" fmla="*/ 785854 h 1179513"/>
              <a:gd name="connsiteX44" fmla="*/ 261231 w 1025525"/>
              <a:gd name="connsiteY44" fmla="*/ 763265 h 1179513"/>
              <a:gd name="connsiteX45" fmla="*/ 291039 w 1025525"/>
              <a:gd name="connsiteY45" fmla="*/ 737109 h 1179513"/>
              <a:gd name="connsiteX46" fmla="*/ 291039 w 1025525"/>
              <a:gd name="connsiteY46" fmla="*/ 691932 h 1179513"/>
              <a:gd name="connsiteX47" fmla="*/ 290513 w 1025525"/>
              <a:gd name="connsiteY47" fmla="*/ 691607 h 1179513"/>
              <a:gd name="connsiteX48" fmla="*/ 290513 w 1025525"/>
              <a:gd name="connsiteY48" fmla="*/ 735013 h 1179513"/>
              <a:gd name="connsiteX49" fmla="*/ 261938 w 1025525"/>
              <a:gd name="connsiteY49" fmla="*/ 762001 h 1179513"/>
              <a:gd name="connsiteX50" fmla="*/ 214313 w 1025525"/>
              <a:gd name="connsiteY50" fmla="*/ 768351 h 1179513"/>
              <a:gd name="connsiteX51" fmla="*/ 138113 w 1025525"/>
              <a:gd name="connsiteY51" fmla="*/ 679451 h 1179513"/>
              <a:gd name="connsiteX52" fmla="*/ 39687 w 1025525"/>
              <a:gd name="connsiteY52" fmla="*/ 622301 h 1179513"/>
              <a:gd name="connsiteX53" fmla="*/ 63500 w 1025525"/>
              <a:gd name="connsiteY53" fmla="*/ 600075 h 1179513"/>
              <a:gd name="connsiteX54" fmla="*/ 44450 w 1025525"/>
              <a:gd name="connsiteY54" fmla="*/ 577850 h 1179513"/>
              <a:gd name="connsiteX55" fmla="*/ 0 w 1025525"/>
              <a:gd name="connsiteY55" fmla="*/ 544513 h 1179513"/>
              <a:gd name="connsiteX56" fmla="*/ 9525 w 1025525"/>
              <a:gd name="connsiteY56" fmla="*/ 447675 h 1179513"/>
              <a:gd name="connsiteX57" fmla="*/ 25400 w 1025525"/>
              <a:gd name="connsiteY57" fmla="*/ 407988 h 1179513"/>
              <a:gd name="connsiteX58" fmla="*/ 57150 w 1025525"/>
              <a:gd name="connsiteY58" fmla="*/ 387350 h 1179513"/>
              <a:gd name="connsiteX59" fmla="*/ 85725 w 1025525"/>
              <a:gd name="connsiteY59" fmla="*/ 365125 h 1179513"/>
              <a:gd name="connsiteX60" fmla="*/ 144463 w 1025525"/>
              <a:gd name="connsiteY60" fmla="*/ 331788 h 1179513"/>
              <a:gd name="connsiteX61" fmla="*/ 111125 w 1025525"/>
              <a:gd name="connsiteY61" fmla="*/ 276225 h 1179513"/>
              <a:gd name="connsiteX62" fmla="*/ 150813 w 1025525"/>
              <a:gd name="connsiteY62" fmla="*/ 206375 h 1179513"/>
              <a:gd name="connsiteX63" fmla="*/ 201613 w 1025525"/>
              <a:gd name="connsiteY63" fmla="*/ 258763 h 1179513"/>
              <a:gd name="connsiteX64" fmla="*/ 202396 w 1025525"/>
              <a:gd name="connsiteY64" fmla="*/ 259285 h 1179513"/>
              <a:gd name="connsiteX65" fmla="*/ 268385 w 1025525"/>
              <a:gd name="connsiteY65" fmla="*/ 168227 h 1179513"/>
              <a:gd name="connsiteX66" fmla="*/ 290443 w 1025525"/>
              <a:gd name="connsiteY66" fmla="*/ 162283 h 1179513"/>
              <a:gd name="connsiteX67" fmla="*/ 290443 w 1025525"/>
              <a:gd name="connsiteY67" fmla="*/ 119483 h 1179513"/>
              <a:gd name="connsiteX68" fmla="*/ 266000 w 1025525"/>
              <a:gd name="connsiteY68" fmla="*/ 102244 h 1179513"/>
              <a:gd name="connsiteX69" fmla="*/ 279116 w 1025525"/>
              <a:gd name="connsiteY69" fmla="*/ 29722 h 1179513"/>
              <a:gd name="connsiteX70" fmla="*/ 323829 w 1025525"/>
              <a:gd name="connsiteY70" fmla="*/ 10106 h 1179513"/>
              <a:gd name="connsiteX71" fmla="*/ 404312 w 1025525"/>
              <a:gd name="connsiteY71" fmla="*/ 66578 h 1179513"/>
              <a:gd name="connsiteX72" fmla="*/ 447833 w 1025525"/>
              <a:gd name="connsiteY72" fmla="*/ 6539 h 1179513"/>
              <a:gd name="connsiteX73" fmla="*/ 510431 w 1025525"/>
              <a:gd name="connsiteY73" fmla="*/ 0 h 1179513"/>
              <a:gd name="connsiteX0" fmla="*/ 270586 w 1025525"/>
              <a:gd name="connsiteY0" fmla="*/ 323546 h 1179513"/>
              <a:gd name="connsiteX1" fmla="*/ 287338 w 1025525"/>
              <a:gd name="connsiteY1" fmla="*/ 385763 h 1179513"/>
              <a:gd name="connsiteX2" fmla="*/ 270586 w 1025525"/>
              <a:gd name="connsiteY2" fmla="*/ 323546 h 1179513"/>
              <a:gd name="connsiteX3" fmla="*/ 228454 w 1025525"/>
              <a:gd name="connsiteY3" fmla="*/ 276657 h 1179513"/>
              <a:gd name="connsiteX4" fmla="*/ 229114 w 1025525"/>
              <a:gd name="connsiteY4" fmla="*/ 277097 h 1179513"/>
              <a:gd name="connsiteX5" fmla="*/ 229037 w 1025525"/>
              <a:gd name="connsiteY5" fmla="*/ 277011 h 1179513"/>
              <a:gd name="connsiteX6" fmla="*/ 228454 w 1025525"/>
              <a:gd name="connsiteY6" fmla="*/ 276657 h 1179513"/>
              <a:gd name="connsiteX7" fmla="*/ 510431 w 1025525"/>
              <a:gd name="connsiteY7" fmla="*/ 0 h 1179513"/>
              <a:gd name="connsiteX8" fmla="*/ 496123 w 1025525"/>
              <a:gd name="connsiteY8" fmla="*/ 61822 h 1179513"/>
              <a:gd name="connsiteX9" fmla="*/ 530701 w 1025525"/>
              <a:gd name="connsiteY9" fmla="*/ 96300 h 1179513"/>
              <a:gd name="connsiteX10" fmla="*/ 593895 w 1025525"/>
              <a:gd name="connsiteY10" fmla="*/ 80844 h 1179513"/>
              <a:gd name="connsiteX11" fmla="*/ 669013 w 1025525"/>
              <a:gd name="connsiteY11" fmla="*/ 101056 h 1179513"/>
              <a:gd name="connsiteX12" fmla="*/ 721477 w 1025525"/>
              <a:gd name="connsiteY12" fmla="*/ 309110 h 1179513"/>
              <a:gd name="connsiteX13" fmla="*/ 747112 w 1025525"/>
              <a:gd name="connsiteY13" fmla="*/ 357855 h 1179513"/>
              <a:gd name="connsiteX14" fmla="*/ 744727 w 1025525"/>
              <a:gd name="connsiteY14" fmla="*/ 399466 h 1179513"/>
              <a:gd name="connsiteX15" fmla="*/ 724458 w 1025525"/>
              <a:gd name="connsiteY15" fmla="*/ 421463 h 1179513"/>
              <a:gd name="connsiteX16" fmla="*/ 752478 w 1025525"/>
              <a:gd name="connsiteY16" fmla="*/ 452966 h 1179513"/>
              <a:gd name="connsiteX17" fmla="*/ 776921 w 1025525"/>
              <a:gd name="connsiteY17" fmla="*/ 459504 h 1179513"/>
              <a:gd name="connsiteX18" fmla="*/ 839519 w 1025525"/>
              <a:gd name="connsiteY18" fmla="*/ 540943 h 1179513"/>
              <a:gd name="connsiteX19" fmla="*/ 950407 w 1025525"/>
              <a:gd name="connsiteY19" fmla="*/ 502899 h 1179513"/>
              <a:gd name="connsiteX20" fmla="*/ 1025525 w 1025525"/>
              <a:gd name="connsiteY20" fmla="*/ 615843 h 1179513"/>
              <a:gd name="connsiteX21" fmla="*/ 863366 w 1025525"/>
              <a:gd name="connsiteY21" fmla="*/ 729381 h 1179513"/>
              <a:gd name="connsiteX22" fmla="*/ 861636 w 1025525"/>
              <a:gd name="connsiteY22" fmla="*/ 730035 h 1179513"/>
              <a:gd name="connsiteX23" fmla="*/ 884238 w 1025525"/>
              <a:gd name="connsiteY23" fmla="*/ 755651 h 1179513"/>
              <a:gd name="connsiteX24" fmla="*/ 925513 w 1025525"/>
              <a:gd name="connsiteY24" fmla="*/ 862013 h 1179513"/>
              <a:gd name="connsiteX25" fmla="*/ 908051 w 1025525"/>
              <a:gd name="connsiteY25" fmla="*/ 920750 h 1179513"/>
              <a:gd name="connsiteX26" fmla="*/ 968376 w 1025525"/>
              <a:gd name="connsiteY26" fmla="*/ 1020763 h 1179513"/>
              <a:gd name="connsiteX27" fmla="*/ 925513 w 1025525"/>
              <a:gd name="connsiteY27" fmla="*/ 1082675 h 1179513"/>
              <a:gd name="connsiteX28" fmla="*/ 862013 w 1025525"/>
              <a:gd name="connsiteY28" fmla="*/ 1141413 h 1179513"/>
              <a:gd name="connsiteX29" fmla="*/ 844551 w 1025525"/>
              <a:gd name="connsiteY29" fmla="*/ 1179513 h 1179513"/>
              <a:gd name="connsiteX30" fmla="*/ 809626 w 1025525"/>
              <a:gd name="connsiteY30" fmla="*/ 1160463 h 1179513"/>
              <a:gd name="connsiteX31" fmla="*/ 739776 w 1025525"/>
              <a:gd name="connsiteY31" fmla="*/ 1179513 h 1179513"/>
              <a:gd name="connsiteX32" fmla="*/ 730251 w 1025525"/>
              <a:gd name="connsiteY32" fmla="*/ 1146175 h 1179513"/>
              <a:gd name="connsiteX33" fmla="*/ 509588 w 1025525"/>
              <a:gd name="connsiteY33" fmla="*/ 1179513 h 1179513"/>
              <a:gd name="connsiteX34" fmla="*/ 468313 w 1025525"/>
              <a:gd name="connsiteY34" fmla="*/ 1122363 h 1179513"/>
              <a:gd name="connsiteX35" fmla="*/ 449263 w 1025525"/>
              <a:gd name="connsiteY35" fmla="*/ 1046163 h 1179513"/>
              <a:gd name="connsiteX36" fmla="*/ 414338 w 1025525"/>
              <a:gd name="connsiteY36" fmla="*/ 969963 h 1179513"/>
              <a:gd name="connsiteX37" fmla="*/ 431801 w 1025525"/>
              <a:gd name="connsiteY37" fmla="*/ 949325 h 1179513"/>
              <a:gd name="connsiteX38" fmla="*/ 432798 w 1025525"/>
              <a:gd name="connsiteY38" fmla="*/ 948812 h 1179513"/>
              <a:gd name="connsiteX39" fmla="*/ 431736 w 1025525"/>
              <a:gd name="connsiteY39" fmla="*/ 949325 h 1179513"/>
              <a:gd name="connsiteX40" fmla="*/ 388812 w 1025525"/>
              <a:gd name="connsiteY40" fmla="*/ 917820 h 1179513"/>
              <a:gd name="connsiteX41" fmla="*/ 387620 w 1025525"/>
              <a:gd name="connsiteY41" fmla="*/ 836976 h 1179513"/>
              <a:gd name="connsiteX42" fmla="*/ 262423 w 1025525"/>
              <a:gd name="connsiteY42" fmla="*/ 785854 h 1179513"/>
              <a:gd name="connsiteX43" fmla="*/ 261231 w 1025525"/>
              <a:gd name="connsiteY43" fmla="*/ 763265 h 1179513"/>
              <a:gd name="connsiteX44" fmla="*/ 291039 w 1025525"/>
              <a:gd name="connsiteY44" fmla="*/ 737109 h 1179513"/>
              <a:gd name="connsiteX45" fmla="*/ 291039 w 1025525"/>
              <a:gd name="connsiteY45" fmla="*/ 691932 h 1179513"/>
              <a:gd name="connsiteX46" fmla="*/ 290513 w 1025525"/>
              <a:gd name="connsiteY46" fmla="*/ 691607 h 1179513"/>
              <a:gd name="connsiteX47" fmla="*/ 290513 w 1025525"/>
              <a:gd name="connsiteY47" fmla="*/ 735013 h 1179513"/>
              <a:gd name="connsiteX48" fmla="*/ 261938 w 1025525"/>
              <a:gd name="connsiteY48" fmla="*/ 762001 h 1179513"/>
              <a:gd name="connsiteX49" fmla="*/ 214313 w 1025525"/>
              <a:gd name="connsiteY49" fmla="*/ 768351 h 1179513"/>
              <a:gd name="connsiteX50" fmla="*/ 138113 w 1025525"/>
              <a:gd name="connsiteY50" fmla="*/ 679451 h 1179513"/>
              <a:gd name="connsiteX51" fmla="*/ 39687 w 1025525"/>
              <a:gd name="connsiteY51" fmla="*/ 622301 h 1179513"/>
              <a:gd name="connsiteX52" fmla="*/ 63500 w 1025525"/>
              <a:gd name="connsiteY52" fmla="*/ 600075 h 1179513"/>
              <a:gd name="connsiteX53" fmla="*/ 44450 w 1025525"/>
              <a:gd name="connsiteY53" fmla="*/ 577850 h 1179513"/>
              <a:gd name="connsiteX54" fmla="*/ 0 w 1025525"/>
              <a:gd name="connsiteY54" fmla="*/ 544513 h 1179513"/>
              <a:gd name="connsiteX55" fmla="*/ 9525 w 1025525"/>
              <a:gd name="connsiteY55" fmla="*/ 447675 h 1179513"/>
              <a:gd name="connsiteX56" fmla="*/ 25400 w 1025525"/>
              <a:gd name="connsiteY56" fmla="*/ 407988 h 1179513"/>
              <a:gd name="connsiteX57" fmla="*/ 57150 w 1025525"/>
              <a:gd name="connsiteY57" fmla="*/ 387350 h 1179513"/>
              <a:gd name="connsiteX58" fmla="*/ 85725 w 1025525"/>
              <a:gd name="connsiteY58" fmla="*/ 365125 h 1179513"/>
              <a:gd name="connsiteX59" fmla="*/ 144463 w 1025525"/>
              <a:gd name="connsiteY59" fmla="*/ 331788 h 1179513"/>
              <a:gd name="connsiteX60" fmla="*/ 111125 w 1025525"/>
              <a:gd name="connsiteY60" fmla="*/ 276225 h 1179513"/>
              <a:gd name="connsiteX61" fmla="*/ 150813 w 1025525"/>
              <a:gd name="connsiteY61" fmla="*/ 206375 h 1179513"/>
              <a:gd name="connsiteX62" fmla="*/ 201613 w 1025525"/>
              <a:gd name="connsiteY62" fmla="*/ 258763 h 1179513"/>
              <a:gd name="connsiteX63" fmla="*/ 202396 w 1025525"/>
              <a:gd name="connsiteY63" fmla="*/ 259285 h 1179513"/>
              <a:gd name="connsiteX64" fmla="*/ 268385 w 1025525"/>
              <a:gd name="connsiteY64" fmla="*/ 168227 h 1179513"/>
              <a:gd name="connsiteX65" fmla="*/ 290443 w 1025525"/>
              <a:gd name="connsiteY65" fmla="*/ 162283 h 1179513"/>
              <a:gd name="connsiteX66" fmla="*/ 290443 w 1025525"/>
              <a:gd name="connsiteY66" fmla="*/ 119483 h 1179513"/>
              <a:gd name="connsiteX67" fmla="*/ 266000 w 1025525"/>
              <a:gd name="connsiteY67" fmla="*/ 102244 h 1179513"/>
              <a:gd name="connsiteX68" fmla="*/ 279116 w 1025525"/>
              <a:gd name="connsiteY68" fmla="*/ 29722 h 1179513"/>
              <a:gd name="connsiteX69" fmla="*/ 323829 w 1025525"/>
              <a:gd name="connsiteY69" fmla="*/ 10106 h 1179513"/>
              <a:gd name="connsiteX70" fmla="*/ 404312 w 1025525"/>
              <a:gd name="connsiteY70" fmla="*/ 66578 h 1179513"/>
              <a:gd name="connsiteX71" fmla="*/ 447833 w 1025525"/>
              <a:gd name="connsiteY71" fmla="*/ 6539 h 1179513"/>
              <a:gd name="connsiteX72" fmla="*/ 510431 w 1025525"/>
              <a:gd name="connsiteY72" fmla="*/ 0 h 1179513"/>
              <a:gd name="connsiteX0" fmla="*/ 228454 w 1025525"/>
              <a:gd name="connsiteY0" fmla="*/ 276657 h 1179513"/>
              <a:gd name="connsiteX1" fmla="*/ 229114 w 1025525"/>
              <a:gd name="connsiteY1" fmla="*/ 277097 h 1179513"/>
              <a:gd name="connsiteX2" fmla="*/ 229037 w 1025525"/>
              <a:gd name="connsiteY2" fmla="*/ 277011 h 1179513"/>
              <a:gd name="connsiteX3" fmla="*/ 228454 w 1025525"/>
              <a:gd name="connsiteY3" fmla="*/ 276657 h 1179513"/>
              <a:gd name="connsiteX4" fmla="*/ 510431 w 1025525"/>
              <a:gd name="connsiteY4" fmla="*/ 0 h 1179513"/>
              <a:gd name="connsiteX5" fmla="*/ 496123 w 1025525"/>
              <a:gd name="connsiteY5" fmla="*/ 61822 h 1179513"/>
              <a:gd name="connsiteX6" fmla="*/ 530701 w 1025525"/>
              <a:gd name="connsiteY6" fmla="*/ 96300 h 1179513"/>
              <a:gd name="connsiteX7" fmla="*/ 593895 w 1025525"/>
              <a:gd name="connsiteY7" fmla="*/ 80844 h 1179513"/>
              <a:gd name="connsiteX8" fmla="*/ 669013 w 1025525"/>
              <a:gd name="connsiteY8" fmla="*/ 101056 h 1179513"/>
              <a:gd name="connsiteX9" fmla="*/ 721477 w 1025525"/>
              <a:gd name="connsiteY9" fmla="*/ 309110 h 1179513"/>
              <a:gd name="connsiteX10" fmla="*/ 747112 w 1025525"/>
              <a:gd name="connsiteY10" fmla="*/ 357855 h 1179513"/>
              <a:gd name="connsiteX11" fmla="*/ 744727 w 1025525"/>
              <a:gd name="connsiteY11" fmla="*/ 399466 h 1179513"/>
              <a:gd name="connsiteX12" fmla="*/ 724458 w 1025525"/>
              <a:gd name="connsiteY12" fmla="*/ 421463 h 1179513"/>
              <a:gd name="connsiteX13" fmla="*/ 752478 w 1025525"/>
              <a:gd name="connsiteY13" fmla="*/ 452966 h 1179513"/>
              <a:gd name="connsiteX14" fmla="*/ 776921 w 1025525"/>
              <a:gd name="connsiteY14" fmla="*/ 459504 h 1179513"/>
              <a:gd name="connsiteX15" fmla="*/ 839519 w 1025525"/>
              <a:gd name="connsiteY15" fmla="*/ 540943 h 1179513"/>
              <a:gd name="connsiteX16" fmla="*/ 950407 w 1025525"/>
              <a:gd name="connsiteY16" fmla="*/ 502899 h 1179513"/>
              <a:gd name="connsiteX17" fmla="*/ 1025525 w 1025525"/>
              <a:gd name="connsiteY17" fmla="*/ 615843 h 1179513"/>
              <a:gd name="connsiteX18" fmla="*/ 863366 w 1025525"/>
              <a:gd name="connsiteY18" fmla="*/ 729381 h 1179513"/>
              <a:gd name="connsiteX19" fmla="*/ 861636 w 1025525"/>
              <a:gd name="connsiteY19" fmla="*/ 730035 h 1179513"/>
              <a:gd name="connsiteX20" fmla="*/ 884238 w 1025525"/>
              <a:gd name="connsiteY20" fmla="*/ 755651 h 1179513"/>
              <a:gd name="connsiteX21" fmla="*/ 925513 w 1025525"/>
              <a:gd name="connsiteY21" fmla="*/ 862013 h 1179513"/>
              <a:gd name="connsiteX22" fmla="*/ 908051 w 1025525"/>
              <a:gd name="connsiteY22" fmla="*/ 920750 h 1179513"/>
              <a:gd name="connsiteX23" fmla="*/ 968376 w 1025525"/>
              <a:gd name="connsiteY23" fmla="*/ 1020763 h 1179513"/>
              <a:gd name="connsiteX24" fmla="*/ 925513 w 1025525"/>
              <a:gd name="connsiteY24" fmla="*/ 1082675 h 1179513"/>
              <a:gd name="connsiteX25" fmla="*/ 862013 w 1025525"/>
              <a:gd name="connsiteY25" fmla="*/ 1141413 h 1179513"/>
              <a:gd name="connsiteX26" fmla="*/ 844551 w 1025525"/>
              <a:gd name="connsiteY26" fmla="*/ 1179513 h 1179513"/>
              <a:gd name="connsiteX27" fmla="*/ 809626 w 1025525"/>
              <a:gd name="connsiteY27" fmla="*/ 1160463 h 1179513"/>
              <a:gd name="connsiteX28" fmla="*/ 739776 w 1025525"/>
              <a:gd name="connsiteY28" fmla="*/ 1179513 h 1179513"/>
              <a:gd name="connsiteX29" fmla="*/ 730251 w 1025525"/>
              <a:gd name="connsiteY29" fmla="*/ 1146175 h 1179513"/>
              <a:gd name="connsiteX30" fmla="*/ 509588 w 1025525"/>
              <a:gd name="connsiteY30" fmla="*/ 1179513 h 1179513"/>
              <a:gd name="connsiteX31" fmla="*/ 468313 w 1025525"/>
              <a:gd name="connsiteY31" fmla="*/ 1122363 h 1179513"/>
              <a:gd name="connsiteX32" fmla="*/ 449263 w 1025525"/>
              <a:gd name="connsiteY32" fmla="*/ 1046163 h 1179513"/>
              <a:gd name="connsiteX33" fmla="*/ 414338 w 1025525"/>
              <a:gd name="connsiteY33" fmla="*/ 969963 h 1179513"/>
              <a:gd name="connsiteX34" fmla="*/ 431801 w 1025525"/>
              <a:gd name="connsiteY34" fmla="*/ 949325 h 1179513"/>
              <a:gd name="connsiteX35" fmla="*/ 432798 w 1025525"/>
              <a:gd name="connsiteY35" fmla="*/ 948812 h 1179513"/>
              <a:gd name="connsiteX36" fmla="*/ 431736 w 1025525"/>
              <a:gd name="connsiteY36" fmla="*/ 949325 h 1179513"/>
              <a:gd name="connsiteX37" fmla="*/ 388812 w 1025525"/>
              <a:gd name="connsiteY37" fmla="*/ 917820 h 1179513"/>
              <a:gd name="connsiteX38" fmla="*/ 387620 w 1025525"/>
              <a:gd name="connsiteY38" fmla="*/ 836976 h 1179513"/>
              <a:gd name="connsiteX39" fmla="*/ 262423 w 1025525"/>
              <a:gd name="connsiteY39" fmla="*/ 785854 h 1179513"/>
              <a:gd name="connsiteX40" fmla="*/ 261231 w 1025525"/>
              <a:gd name="connsiteY40" fmla="*/ 763265 h 1179513"/>
              <a:gd name="connsiteX41" fmla="*/ 291039 w 1025525"/>
              <a:gd name="connsiteY41" fmla="*/ 737109 h 1179513"/>
              <a:gd name="connsiteX42" fmla="*/ 291039 w 1025525"/>
              <a:gd name="connsiteY42" fmla="*/ 691932 h 1179513"/>
              <a:gd name="connsiteX43" fmla="*/ 290513 w 1025525"/>
              <a:gd name="connsiteY43" fmla="*/ 691607 h 1179513"/>
              <a:gd name="connsiteX44" fmla="*/ 290513 w 1025525"/>
              <a:gd name="connsiteY44" fmla="*/ 735013 h 1179513"/>
              <a:gd name="connsiteX45" fmla="*/ 261938 w 1025525"/>
              <a:gd name="connsiteY45" fmla="*/ 762001 h 1179513"/>
              <a:gd name="connsiteX46" fmla="*/ 214313 w 1025525"/>
              <a:gd name="connsiteY46" fmla="*/ 768351 h 1179513"/>
              <a:gd name="connsiteX47" fmla="*/ 138113 w 1025525"/>
              <a:gd name="connsiteY47" fmla="*/ 679451 h 1179513"/>
              <a:gd name="connsiteX48" fmla="*/ 39687 w 1025525"/>
              <a:gd name="connsiteY48" fmla="*/ 622301 h 1179513"/>
              <a:gd name="connsiteX49" fmla="*/ 63500 w 1025525"/>
              <a:gd name="connsiteY49" fmla="*/ 600075 h 1179513"/>
              <a:gd name="connsiteX50" fmla="*/ 44450 w 1025525"/>
              <a:gd name="connsiteY50" fmla="*/ 577850 h 1179513"/>
              <a:gd name="connsiteX51" fmla="*/ 0 w 1025525"/>
              <a:gd name="connsiteY51" fmla="*/ 544513 h 1179513"/>
              <a:gd name="connsiteX52" fmla="*/ 9525 w 1025525"/>
              <a:gd name="connsiteY52" fmla="*/ 447675 h 1179513"/>
              <a:gd name="connsiteX53" fmla="*/ 25400 w 1025525"/>
              <a:gd name="connsiteY53" fmla="*/ 407988 h 1179513"/>
              <a:gd name="connsiteX54" fmla="*/ 57150 w 1025525"/>
              <a:gd name="connsiteY54" fmla="*/ 387350 h 1179513"/>
              <a:gd name="connsiteX55" fmla="*/ 85725 w 1025525"/>
              <a:gd name="connsiteY55" fmla="*/ 365125 h 1179513"/>
              <a:gd name="connsiteX56" fmla="*/ 144463 w 1025525"/>
              <a:gd name="connsiteY56" fmla="*/ 331788 h 1179513"/>
              <a:gd name="connsiteX57" fmla="*/ 111125 w 1025525"/>
              <a:gd name="connsiteY57" fmla="*/ 276225 h 1179513"/>
              <a:gd name="connsiteX58" fmla="*/ 150813 w 1025525"/>
              <a:gd name="connsiteY58" fmla="*/ 206375 h 1179513"/>
              <a:gd name="connsiteX59" fmla="*/ 201613 w 1025525"/>
              <a:gd name="connsiteY59" fmla="*/ 258763 h 1179513"/>
              <a:gd name="connsiteX60" fmla="*/ 202396 w 1025525"/>
              <a:gd name="connsiteY60" fmla="*/ 259285 h 1179513"/>
              <a:gd name="connsiteX61" fmla="*/ 268385 w 1025525"/>
              <a:gd name="connsiteY61" fmla="*/ 168227 h 1179513"/>
              <a:gd name="connsiteX62" fmla="*/ 290443 w 1025525"/>
              <a:gd name="connsiteY62" fmla="*/ 162283 h 1179513"/>
              <a:gd name="connsiteX63" fmla="*/ 290443 w 1025525"/>
              <a:gd name="connsiteY63" fmla="*/ 119483 h 1179513"/>
              <a:gd name="connsiteX64" fmla="*/ 266000 w 1025525"/>
              <a:gd name="connsiteY64" fmla="*/ 102244 h 1179513"/>
              <a:gd name="connsiteX65" fmla="*/ 279116 w 1025525"/>
              <a:gd name="connsiteY65" fmla="*/ 29722 h 1179513"/>
              <a:gd name="connsiteX66" fmla="*/ 323829 w 1025525"/>
              <a:gd name="connsiteY66" fmla="*/ 10106 h 1179513"/>
              <a:gd name="connsiteX67" fmla="*/ 404312 w 1025525"/>
              <a:gd name="connsiteY67" fmla="*/ 66578 h 1179513"/>
              <a:gd name="connsiteX68" fmla="*/ 447833 w 1025525"/>
              <a:gd name="connsiteY68" fmla="*/ 6539 h 1179513"/>
              <a:gd name="connsiteX69" fmla="*/ 510431 w 1025525"/>
              <a:gd name="connsiteY69" fmla="*/ 0 h 1179513"/>
              <a:gd name="connsiteX0" fmla="*/ 229037 w 1025525"/>
              <a:gd name="connsiteY0" fmla="*/ 277011 h 1179513"/>
              <a:gd name="connsiteX1" fmla="*/ 229114 w 1025525"/>
              <a:gd name="connsiteY1" fmla="*/ 277097 h 1179513"/>
              <a:gd name="connsiteX2" fmla="*/ 229037 w 1025525"/>
              <a:gd name="connsiteY2" fmla="*/ 277011 h 1179513"/>
              <a:gd name="connsiteX3" fmla="*/ 510431 w 1025525"/>
              <a:gd name="connsiteY3" fmla="*/ 0 h 1179513"/>
              <a:gd name="connsiteX4" fmla="*/ 496123 w 1025525"/>
              <a:gd name="connsiteY4" fmla="*/ 61822 h 1179513"/>
              <a:gd name="connsiteX5" fmla="*/ 530701 w 1025525"/>
              <a:gd name="connsiteY5" fmla="*/ 96300 h 1179513"/>
              <a:gd name="connsiteX6" fmla="*/ 593895 w 1025525"/>
              <a:gd name="connsiteY6" fmla="*/ 80844 h 1179513"/>
              <a:gd name="connsiteX7" fmla="*/ 669013 w 1025525"/>
              <a:gd name="connsiteY7" fmla="*/ 101056 h 1179513"/>
              <a:gd name="connsiteX8" fmla="*/ 721477 w 1025525"/>
              <a:gd name="connsiteY8" fmla="*/ 309110 h 1179513"/>
              <a:gd name="connsiteX9" fmla="*/ 747112 w 1025525"/>
              <a:gd name="connsiteY9" fmla="*/ 357855 h 1179513"/>
              <a:gd name="connsiteX10" fmla="*/ 744727 w 1025525"/>
              <a:gd name="connsiteY10" fmla="*/ 399466 h 1179513"/>
              <a:gd name="connsiteX11" fmla="*/ 724458 w 1025525"/>
              <a:gd name="connsiteY11" fmla="*/ 421463 h 1179513"/>
              <a:gd name="connsiteX12" fmla="*/ 752478 w 1025525"/>
              <a:gd name="connsiteY12" fmla="*/ 452966 h 1179513"/>
              <a:gd name="connsiteX13" fmla="*/ 776921 w 1025525"/>
              <a:gd name="connsiteY13" fmla="*/ 459504 h 1179513"/>
              <a:gd name="connsiteX14" fmla="*/ 839519 w 1025525"/>
              <a:gd name="connsiteY14" fmla="*/ 540943 h 1179513"/>
              <a:gd name="connsiteX15" fmla="*/ 950407 w 1025525"/>
              <a:gd name="connsiteY15" fmla="*/ 502899 h 1179513"/>
              <a:gd name="connsiteX16" fmla="*/ 1025525 w 1025525"/>
              <a:gd name="connsiteY16" fmla="*/ 615843 h 1179513"/>
              <a:gd name="connsiteX17" fmla="*/ 863366 w 1025525"/>
              <a:gd name="connsiteY17" fmla="*/ 729381 h 1179513"/>
              <a:gd name="connsiteX18" fmla="*/ 861636 w 1025525"/>
              <a:gd name="connsiteY18" fmla="*/ 730035 h 1179513"/>
              <a:gd name="connsiteX19" fmla="*/ 884238 w 1025525"/>
              <a:gd name="connsiteY19" fmla="*/ 755651 h 1179513"/>
              <a:gd name="connsiteX20" fmla="*/ 925513 w 1025525"/>
              <a:gd name="connsiteY20" fmla="*/ 862013 h 1179513"/>
              <a:gd name="connsiteX21" fmla="*/ 908051 w 1025525"/>
              <a:gd name="connsiteY21" fmla="*/ 920750 h 1179513"/>
              <a:gd name="connsiteX22" fmla="*/ 968376 w 1025525"/>
              <a:gd name="connsiteY22" fmla="*/ 1020763 h 1179513"/>
              <a:gd name="connsiteX23" fmla="*/ 925513 w 1025525"/>
              <a:gd name="connsiteY23" fmla="*/ 1082675 h 1179513"/>
              <a:gd name="connsiteX24" fmla="*/ 862013 w 1025525"/>
              <a:gd name="connsiteY24" fmla="*/ 1141413 h 1179513"/>
              <a:gd name="connsiteX25" fmla="*/ 844551 w 1025525"/>
              <a:gd name="connsiteY25" fmla="*/ 1179513 h 1179513"/>
              <a:gd name="connsiteX26" fmla="*/ 809626 w 1025525"/>
              <a:gd name="connsiteY26" fmla="*/ 1160463 h 1179513"/>
              <a:gd name="connsiteX27" fmla="*/ 739776 w 1025525"/>
              <a:gd name="connsiteY27" fmla="*/ 1179513 h 1179513"/>
              <a:gd name="connsiteX28" fmla="*/ 730251 w 1025525"/>
              <a:gd name="connsiteY28" fmla="*/ 1146175 h 1179513"/>
              <a:gd name="connsiteX29" fmla="*/ 509588 w 1025525"/>
              <a:gd name="connsiteY29" fmla="*/ 1179513 h 1179513"/>
              <a:gd name="connsiteX30" fmla="*/ 468313 w 1025525"/>
              <a:gd name="connsiteY30" fmla="*/ 1122363 h 1179513"/>
              <a:gd name="connsiteX31" fmla="*/ 449263 w 1025525"/>
              <a:gd name="connsiteY31" fmla="*/ 1046163 h 1179513"/>
              <a:gd name="connsiteX32" fmla="*/ 414338 w 1025525"/>
              <a:gd name="connsiteY32" fmla="*/ 969963 h 1179513"/>
              <a:gd name="connsiteX33" fmla="*/ 431801 w 1025525"/>
              <a:gd name="connsiteY33" fmla="*/ 949325 h 1179513"/>
              <a:gd name="connsiteX34" fmla="*/ 432798 w 1025525"/>
              <a:gd name="connsiteY34" fmla="*/ 948812 h 1179513"/>
              <a:gd name="connsiteX35" fmla="*/ 431736 w 1025525"/>
              <a:gd name="connsiteY35" fmla="*/ 949325 h 1179513"/>
              <a:gd name="connsiteX36" fmla="*/ 388812 w 1025525"/>
              <a:gd name="connsiteY36" fmla="*/ 917820 h 1179513"/>
              <a:gd name="connsiteX37" fmla="*/ 387620 w 1025525"/>
              <a:gd name="connsiteY37" fmla="*/ 836976 h 1179513"/>
              <a:gd name="connsiteX38" fmla="*/ 262423 w 1025525"/>
              <a:gd name="connsiteY38" fmla="*/ 785854 h 1179513"/>
              <a:gd name="connsiteX39" fmla="*/ 261231 w 1025525"/>
              <a:gd name="connsiteY39" fmla="*/ 763265 h 1179513"/>
              <a:gd name="connsiteX40" fmla="*/ 291039 w 1025525"/>
              <a:gd name="connsiteY40" fmla="*/ 737109 h 1179513"/>
              <a:gd name="connsiteX41" fmla="*/ 291039 w 1025525"/>
              <a:gd name="connsiteY41" fmla="*/ 691932 h 1179513"/>
              <a:gd name="connsiteX42" fmla="*/ 290513 w 1025525"/>
              <a:gd name="connsiteY42" fmla="*/ 691607 h 1179513"/>
              <a:gd name="connsiteX43" fmla="*/ 290513 w 1025525"/>
              <a:gd name="connsiteY43" fmla="*/ 735013 h 1179513"/>
              <a:gd name="connsiteX44" fmla="*/ 261938 w 1025525"/>
              <a:gd name="connsiteY44" fmla="*/ 762001 h 1179513"/>
              <a:gd name="connsiteX45" fmla="*/ 214313 w 1025525"/>
              <a:gd name="connsiteY45" fmla="*/ 768351 h 1179513"/>
              <a:gd name="connsiteX46" fmla="*/ 138113 w 1025525"/>
              <a:gd name="connsiteY46" fmla="*/ 679451 h 1179513"/>
              <a:gd name="connsiteX47" fmla="*/ 39687 w 1025525"/>
              <a:gd name="connsiteY47" fmla="*/ 622301 h 1179513"/>
              <a:gd name="connsiteX48" fmla="*/ 63500 w 1025525"/>
              <a:gd name="connsiteY48" fmla="*/ 600075 h 1179513"/>
              <a:gd name="connsiteX49" fmla="*/ 44450 w 1025525"/>
              <a:gd name="connsiteY49" fmla="*/ 577850 h 1179513"/>
              <a:gd name="connsiteX50" fmla="*/ 0 w 1025525"/>
              <a:gd name="connsiteY50" fmla="*/ 544513 h 1179513"/>
              <a:gd name="connsiteX51" fmla="*/ 9525 w 1025525"/>
              <a:gd name="connsiteY51" fmla="*/ 447675 h 1179513"/>
              <a:gd name="connsiteX52" fmla="*/ 25400 w 1025525"/>
              <a:gd name="connsiteY52" fmla="*/ 407988 h 1179513"/>
              <a:gd name="connsiteX53" fmla="*/ 57150 w 1025525"/>
              <a:gd name="connsiteY53" fmla="*/ 387350 h 1179513"/>
              <a:gd name="connsiteX54" fmla="*/ 85725 w 1025525"/>
              <a:gd name="connsiteY54" fmla="*/ 365125 h 1179513"/>
              <a:gd name="connsiteX55" fmla="*/ 144463 w 1025525"/>
              <a:gd name="connsiteY55" fmla="*/ 331788 h 1179513"/>
              <a:gd name="connsiteX56" fmla="*/ 111125 w 1025525"/>
              <a:gd name="connsiteY56" fmla="*/ 276225 h 1179513"/>
              <a:gd name="connsiteX57" fmla="*/ 150813 w 1025525"/>
              <a:gd name="connsiteY57" fmla="*/ 206375 h 1179513"/>
              <a:gd name="connsiteX58" fmla="*/ 201613 w 1025525"/>
              <a:gd name="connsiteY58" fmla="*/ 258763 h 1179513"/>
              <a:gd name="connsiteX59" fmla="*/ 202396 w 1025525"/>
              <a:gd name="connsiteY59" fmla="*/ 259285 h 1179513"/>
              <a:gd name="connsiteX60" fmla="*/ 268385 w 1025525"/>
              <a:gd name="connsiteY60" fmla="*/ 168227 h 1179513"/>
              <a:gd name="connsiteX61" fmla="*/ 290443 w 1025525"/>
              <a:gd name="connsiteY61" fmla="*/ 162283 h 1179513"/>
              <a:gd name="connsiteX62" fmla="*/ 290443 w 1025525"/>
              <a:gd name="connsiteY62" fmla="*/ 119483 h 1179513"/>
              <a:gd name="connsiteX63" fmla="*/ 266000 w 1025525"/>
              <a:gd name="connsiteY63" fmla="*/ 102244 h 1179513"/>
              <a:gd name="connsiteX64" fmla="*/ 279116 w 1025525"/>
              <a:gd name="connsiteY64" fmla="*/ 29722 h 1179513"/>
              <a:gd name="connsiteX65" fmla="*/ 323829 w 1025525"/>
              <a:gd name="connsiteY65" fmla="*/ 10106 h 1179513"/>
              <a:gd name="connsiteX66" fmla="*/ 404312 w 1025525"/>
              <a:gd name="connsiteY66" fmla="*/ 66578 h 1179513"/>
              <a:gd name="connsiteX67" fmla="*/ 447833 w 1025525"/>
              <a:gd name="connsiteY67" fmla="*/ 6539 h 1179513"/>
              <a:gd name="connsiteX68" fmla="*/ 510431 w 1025525"/>
              <a:gd name="connsiteY68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91039 w 1025525"/>
              <a:gd name="connsiteY38" fmla="*/ 691932 h 1179513"/>
              <a:gd name="connsiteX39" fmla="*/ 290513 w 1025525"/>
              <a:gd name="connsiteY39" fmla="*/ 691607 h 1179513"/>
              <a:gd name="connsiteX40" fmla="*/ 290513 w 1025525"/>
              <a:gd name="connsiteY40" fmla="*/ 735013 h 1179513"/>
              <a:gd name="connsiteX41" fmla="*/ 261938 w 1025525"/>
              <a:gd name="connsiteY41" fmla="*/ 762001 h 1179513"/>
              <a:gd name="connsiteX42" fmla="*/ 214313 w 1025525"/>
              <a:gd name="connsiteY42" fmla="*/ 768351 h 1179513"/>
              <a:gd name="connsiteX43" fmla="*/ 138113 w 1025525"/>
              <a:gd name="connsiteY43" fmla="*/ 679451 h 1179513"/>
              <a:gd name="connsiteX44" fmla="*/ 39687 w 1025525"/>
              <a:gd name="connsiteY44" fmla="*/ 622301 h 1179513"/>
              <a:gd name="connsiteX45" fmla="*/ 63500 w 1025525"/>
              <a:gd name="connsiteY45" fmla="*/ 600075 h 1179513"/>
              <a:gd name="connsiteX46" fmla="*/ 44450 w 1025525"/>
              <a:gd name="connsiteY46" fmla="*/ 577850 h 1179513"/>
              <a:gd name="connsiteX47" fmla="*/ 0 w 1025525"/>
              <a:gd name="connsiteY47" fmla="*/ 544513 h 1179513"/>
              <a:gd name="connsiteX48" fmla="*/ 9525 w 1025525"/>
              <a:gd name="connsiteY48" fmla="*/ 447675 h 1179513"/>
              <a:gd name="connsiteX49" fmla="*/ 25400 w 1025525"/>
              <a:gd name="connsiteY49" fmla="*/ 407988 h 1179513"/>
              <a:gd name="connsiteX50" fmla="*/ 57150 w 1025525"/>
              <a:gd name="connsiteY50" fmla="*/ 387350 h 1179513"/>
              <a:gd name="connsiteX51" fmla="*/ 85725 w 1025525"/>
              <a:gd name="connsiteY51" fmla="*/ 365125 h 1179513"/>
              <a:gd name="connsiteX52" fmla="*/ 144463 w 1025525"/>
              <a:gd name="connsiteY52" fmla="*/ 331788 h 1179513"/>
              <a:gd name="connsiteX53" fmla="*/ 111125 w 1025525"/>
              <a:gd name="connsiteY53" fmla="*/ 276225 h 1179513"/>
              <a:gd name="connsiteX54" fmla="*/ 150813 w 1025525"/>
              <a:gd name="connsiteY54" fmla="*/ 206375 h 1179513"/>
              <a:gd name="connsiteX55" fmla="*/ 201613 w 1025525"/>
              <a:gd name="connsiteY55" fmla="*/ 258763 h 1179513"/>
              <a:gd name="connsiteX56" fmla="*/ 202396 w 1025525"/>
              <a:gd name="connsiteY56" fmla="*/ 259285 h 1179513"/>
              <a:gd name="connsiteX57" fmla="*/ 268385 w 1025525"/>
              <a:gd name="connsiteY57" fmla="*/ 168227 h 1179513"/>
              <a:gd name="connsiteX58" fmla="*/ 290443 w 1025525"/>
              <a:gd name="connsiteY58" fmla="*/ 162283 h 1179513"/>
              <a:gd name="connsiteX59" fmla="*/ 290443 w 1025525"/>
              <a:gd name="connsiteY59" fmla="*/ 119483 h 1179513"/>
              <a:gd name="connsiteX60" fmla="*/ 266000 w 1025525"/>
              <a:gd name="connsiteY60" fmla="*/ 102244 h 1179513"/>
              <a:gd name="connsiteX61" fmla="*/ 279116 w 1025525"/>
              <a:gd name="connsiteY61" fmla="*/ 29722 h 1179513"/>
              <a:gd name="connsiteX62" fmla="*/ 323829 w 1025525"/>
              <a:gd name="connsiteY62" fmla="*/ 10106 h 1179513"/>
              <a:gd name="connsiteX63" fmla="*/ 404312 w 1025525"/>
              <a:gd name="connsiteY63" fmla="*/ 66578 h 1179513"/>
              <a:gd name="connsiteX64" fmla="*/ 447833 w 1025525"/>
              <a:gd name="connsiteY64" fmla="*/ 6539 h 1179513"/>
              <a:gd name="connsiteX65" fmla="*/ 510431 w 1025525"/>
              <a:gd name="connsiteY65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91039 w 1025525"/>
              <a:gd name="connsiteY38" fmla="*/ 691932 h 1179513"/>
              <a:gd name="connsiteX39" fmla="*/ 290513 w 1025525"/>
              <a:gd name="connsiteY39" fmla="*/ 735013 h 1179513"/>
              <a:gd name="connsiteX40" fmla="*/ 261938 w 1025525"/>
              <a:gd name="connsiteY40" fmla="*/ 762001 h 1179513"/>
              <a:gd name="connsiteX41" fmla="*/ 214313 w 1025525"/>
              <a:gd name="connsiteY41" fmla="*/ 768351 h 1179513"/>
              <a:gd name="connsiteX42" fmla="*/ 138113 w 1025525"/>
              <a:gd name="connsiteY42" fmla="*/ 679451 h 1179513"/>
              <a:gd name="connsiteX43" fmla="*/ 39687 w 1025525"/>
              <a:gd name="connsiteY43" fmla="*/ 622301 h 1179513"/>
              <a:gd name="connsiteX44" fmla="*/ 63500 w 1025525"/>
              <a:gd name="connsiteY44" fmla="*/ 600075 h 1179513"/>
              <a:gd name="connsiteX45" fmla="*/ 44450 w 1025525"/>
              <a:gd name="connsiteY45" fmla="*/ 577850 h 1179513"/>
              <a:gd name="connsiteX46" fmla="*/ 0 w 1025525"/>
              <a:gd name="connsiteY46" fmla="*/ 544513 h 1179513"/>
              <a:gd name="connsiteX47" fmla="*/ 9525 w 1025525"/>
              <a:gd name="connsiteY47" fmla="*/ 447675 h 1179513"/>
              <a:gd name="connsiteX48" fmla="*/ 25400 w 1025525"/>
              <a:gd name="connsiteY48" fmla="*/ 407988 h 1179513"/>
              <a:gd name="connsiteX49" fmla="*/ 57150 w 1025525"/>
              <a:gd name="connsiteY49" fmla="*/ 387350 h 1179513"/>
              <a:gd name="connsiteX50" fmla="*/ 85725 w 1025525"/>
              <a:gd name="connsiteY50" fmla="*/ 365125 h 1179513"/>
              <a:gd name="connsiteX51" fmla="*/ 144463 w 1025525"/>
              <a:gd name="connsiteY51" fmla="*/ 331788 h 1179513"/>
              <a:gd name="connsiteX52" fmla="*/ 111125 w 1025525"/>
              <a:gd name="connsiteY52" fmla="*/ 276225 h 1179513"/>
              <a:gd name="connsiteX53" fmla="*/ 150813 w 1025525"/>
              <a:gd name="connsiteY53" fmla="*/ 206375 h 1179513"/>
              <a:gd name="connsiteX54" fmla="*/ 201613 w 1025525"/>
              <a:gd name="connsiteY54" fmla="*/ 258763 h 1179513"/>
              <a:gd name="connsiteX55" fmla="*/ 202396 w 1025525"/>
              <a:gd name="connsiteY55" fmla="*/ 259285 h 1179513"/>
              <a:gd name="connsiteX56" fmla="*/ 268385 w 1025525"/>
              <a:gd name="connsiteY56" fmla="*/ 168227 h 1179513"/>
              <a:gd name="connsiteX57" fmla="*/ 290443 w 1025525"/>
              <a:gd name="connsiteY57" fmla="*/ 162283 h 1179513"/>
              <a:gd name="connsiteX58" fmla="*/ 290443 w 1025525"/>
              <a:gd name="connsiteY58" fmla="*/ 119483 h 1179513"/>
              <a:gd name="connsiteX59" fmla="*/ 266000 w 1025525"/>
              <a:gd name="connsiteY59" fmla="*/ 102244 h 1179513"/>
              <a:gd name="connsiteX60" fmla="*/ 279116 w 1025525"/>
              <a:gd name="connsiteY60" fmla="*/ 29722 h 1179513"/>
              <a:gd name="connsiteX61" fmla="*/ 323829 w 1025525"/>
              <a:gd name="connsiteY61" fmla="*/ 10106 h 1179513"/>
              <a:gd name="connsiteX62" fmla="*/ 404312 w 1025525"/>
              <a:gd name="connsiteY62" fmla="*/ 66578 h 1179513"/>
              <a:gd name="connsiteX63" fmla="*/ 447833 w 1025525"/>
              <a:gd name="connsiteY63" fmla="*/ 6539 h 1179513"/>
              <a:gd name="connsiteX64" fmla="*/ 510431 w 1025525"/>
              <a:gd name="connsiteY64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90513 w 1025525"/>
              <a:gd name="connsiteY38" fmla="*/ 735013 h 1179513"/>
              <a:gd name="connsiteX39" fmla="*/ 261938 w 1025525"/>
              <a:gd name="connsiteY39" fmla="*/ 762001 h 1179513"/>
              <a:gd name="connsiteX40" fmla="*/ 214313 w 1025525"/>
              <a:gd name="connsiteY40" fmla="*/ 768351 h 1179513"/>
              <a:gd name="connsiteX41" fmla="*/ 138113 w 1025525"/>
              <a:gd name="connsiteY41" fmla="*/ 679451 h 1179513"/>
              <a:gd name="connsiteX42" fmla="*/ 39687 w 1025525"/>
              <a:gd name="connsiteY42" fmla="*/ 622301 h 1179513"/>
              <a:gd name="connsiteX43" fmla="*/ 63500 w 1025525"/>
              <a:gd name="connsiteY43" fmla="*/ 600075 h 1179513"/>
              <a:gd name="connsiteX44" fmla="*/ 44450 w 1025525"/>
              <a:gd name="connsiteY44" fmla="*/ 577850 h 1179513"/>
              <a:gd name="connsiteX45" fmla="*/ 0 w 1025525"/>
              <a:gd name="connsiteY45" fmla="*/ 544513 h 1179513"/>
              <a:gd name="connsiteX46" fmla="*/ 9525 w 1025525"/>
              <a:gd name="connsiteY46" fmla="*/ 447675 h 1179513"/>
              <a:gd name="connsiteX47" fmla="*/ 25400 w 1025525"/>
              <a:gd name="connsiteY47" fmla="*/ 407988 h 1179513"/>
              <a:gd name="connsiteX48" fmla="*/ 57150 w 1025525"/>
              <a:gd name="connsiteY48" fmla="*/ 387350 h 1179513"/>
              <a:gd name="connsiteX49" fmla="*/ 85725 w 1025525"/>
              <a:gd name="connsiteY49" fmla="*/ 365125 h 1179513"/>
              <a:gd name="connsiteX50" fmla="*/ 144463 w 1025525"/>
              <a:gd name="connsiteY50" fmla="*/ 331788 h 1179513"/>
              <a:gd name="connsiteX51" fmla="*/ 111125 w 1025525"/>
              <a:gd name="connsiteY51" fmla="*/ 276225 h 1179513"/>
              <a:gd name="connsiteX52" fmla="*/ 150813 w 1025525"/>
              <a:gd name="connsiteY52" fmla="*/ 206375 h 1179513"/>
              <a:gd name="connsiteX53" fmla="*/ 201613 w 1025525"/>
              <a:gd name="connsiteY53" fmla="*/ 258763 h 1179513"/>
              <a:gd name="connsiteX54" fmla="*/ 202396 w 1025525"/>
              <a:gd name="connsiteY54" fmla="*/ 259285 h 1179513"/>
              <a:gd name="connsiteX55" fmla="*/ 268385 w 1025525"/>
              <a:gd name="connsiteY55" fmla="*/ 168227 h 1179513"/>
              <a:gd name="connsiteX56" fmla="*/ 290443 w 1025525"/>
              <a:gd name="connsiteY56" fmla="*/ 162283 h 1179513"/>
              <a:gd name="connsiteX57" fmla="*/ 290443 w 1025525"/>
              <a:gd name="connsiteY57" fmla="*/ 119483 h 1179513"/>
              <a:gd name="connsiteX58" fmla="*/ 266000 w 1025525"/>
              <a:gd name="connsiteY58" fmla="*/ 102244 h 1179513"/>
              <a:gd name="connsiteX59" fmla="*/ 279116 w 1025525"/>
              <a:gd name="connsiteY59" fmla="*/ 29722 h 1179513"/>
              <a:gd name="connsiteX60" fmla="*/ 323829 w 1025525"/>
              <a:gd name="connsiteY60" fmla="*/ 10106 h 1179513"/>
              <a:gd name="connsiteX61" fmla="*/ 404312 w 1025525"/>
              <a:gd name="connsiteY61" fmla="*/ 66578 h 1179513"/>
              <a:gd name="connsiteX62" fmla="*/ 447833 w 1025525"/>
              <a:gd name="connsiteY62" fmla="*/ 6539 h 1179513"/>
              <a:gd name="connsiteX63" fmla="*/ 510431 w 1025525"/>
              <a:gd name="connsiteY63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61938 w 1025525"/>
              <a:gd name="connsiteY38" fmla="*/ 762001 h 1179513"/>
              <a:gd name="connsiteX39" fmla="*/ 214313 w 1025525"/>
              <a:gd name="connsiteY39" fmla="*/ 768351 h 1179513"/>
              <a:gd name="connsiteX40" fmla="*/ 138113 w 1025525"/>
              <a:gd name="connsiteY40" fmla="*/ 679451 h 1179513"/>
              <a:gd name="connsiteX41" fmla="*/ 39687 w 1025525"/>
              <a:gd name="connsiteY41" fmla="*/ 622301 h 1179513"/>
              <a:gd name="connsiteX42" fmla="*/ 63500 w 1025525"/>
              <a:gd name="connsiteY42" fmla="*/ 600075 h 1179513"/>
              <a:gd name="connsiteX43" fmla="*/ 44450 w 1025525"/>
              <a:gd name="connsiteY43" fmla="*/ 577850 h 1179513"/>
              <a:gd name="connsiteX44" fmla="*/ 0 w 1025525"/>
              <a:gd name="connsiteY44" fmla="*/ 544513 h 1179513"/>
              <a:gd name="connsiteX45" fmla="*/ 9525 w 1025525"/>
              <a:gd name="connsiteY45" fmla="*/ 447675 h 1179513"/>
              <a:gd name="connsiteX46" fmla="*/ 25400 w 1025525"/>
              <a:gd name="connsiteY46" fmla="*/ 407988 h 1179513"/>
              <a:gd name="connsiteX47" fmla="*/ 57150 w 1025525"/>
              <a:gd name="connsiteY47" fmla="*/ 387350 h 1179513"/>
              <a:gd name="connsiteX48" fmla="*/ 85725 w 1025525"/>
              <a:gd name="connsiteY48" fmla="*/ 365125 h 1179513"/>
              <a:gd name="connsiteX49" fmla="*/ 144463 w 1025525"/>
              <a:gd name="connsiteY49" fmla="*/ 331788 h 1179513"/>
              <a:gd name="connsiteX50" fmla="*/ 111125 w 1025525"/>
              <a:gd name="connsiteY50" fmla="*/ 276225 h 1179513"/>
              <a:gd name="connsiteX51" fmla="*/ 150813 w 1025525"/>
              <a:gd name="connsiteY51" fmla="*/ 206375 h 1179513"/>
              <a:gd name="connsiteX52" fmla="*/ 201613 w 1025525"/>
              <a:gd name="connsiteY52" fmla="*/ 258763 h 1179513"/>
              <a:gd name="connsiteX53" fmla="*/ 202396 w 1025525"/>
              <a:gd name="connsiteY53" fmla="*/ 259285 h 1179513"/>
              <a:gd name="connsiteX54" fmla="*/ 268385 w 1025525"/>
              <a:gd name="connsiteY54" fmla="*/ 168227 h 1179513"/>
              <a:gd name="connsiteX55" fmla="*/ 290443 w 1025525"/>
              <a:gd name="connsiteY55" fmla="*/ 162283 h 1179513"/>
              <a:gd name="connsiteX56" fmla="*/ 290443 w 1025525"/>
              <a:gd name="connsiteY56" fmla="*/ 119483 h 1179513"/>
              <a:gd name="connsiteX57" fmla="*/ 266000 w 1025525"/>
              <a:gd name="connsiteY57" fmla="*/ 102244 h 1179513"/>
              <a:gd name="connsiteX58" fmla="*/ 279116 w 1025525"/>
              <a:gd name="connsiteY58" fmla="*/ 29722 h 1179513"/>
              <a:gd name="connsiteX59" fmla="*/ 323829 w 1025525"/>
              <a:gd name="connsiteY59" fmla="*/ 10106 h 1179513"/>
              <a:gd name="connsiteX60" fmla="*/ 404312 w 1025525"/>
              <a:gd name="connsiteY60" fmla="*/ 66578 h 1179513"/>
              <a:gd name="connsiteX61" fmla="*/ 447833 w 1025525"/>
              <a:gd name="connsiteY61" fmla="*/ 6539 h 1179513"/>
              <a:gd name="connsiteX62" fmla="*/ 510431 w 1025525"/>
              <a:gd name="connsiteY62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61938 w 1025525"/>
              <a:gd name="connsiteY37" fmla="*/ 762001 h 1179513"/>
              <a:gd name="connsiteX38" fmla="*/ 214313 w 1025525"/>
              <a:gd name="connsiteY38" fmla="*/ 768351 h 1179513"/>
              <a:gd name="connsiteX39" fmla="*/ 138113 w 1025525"/>
              <a:gd name="connsiteY39" fmla="*/ 679451 h 1179513"/>
              <a:gd name="connsiteX40" fmla="*/ 39687 w 1025525"/>
              <a:gd name="connsiteY40" fmla="*/ 622301 h 1179513"/>
              <a:gd name="connsiteX41" fmla="*/ 63500 w 1025525"/>
              <a:gd name="connsiteY41" fmla="*/ 600075 h 1179513"/>
              <a:gd name="connsiteX42" fmla="*/ 44450 w 1025525"/>
              <a:gd name="connsiteY42" fmla="*/ 577850 h 1179513"/>
              <a:gd name="connsiteX43" fmla="*/ 0 w 1025525"/>
              <a:gd name="connsiteY43" fmla="*/ 544513 h 1179513"/>
              <a:gd name="connsiteX44" fmla="*/ 9525 w 1025525"/>
              <a:gd name="connsiteY44" fmla="*/ 447675 h 1179513"/>
              <a:gd name="connsiteX45" fmla="*/ 25400 w 1025525"/>
              <a:gd name="connsiteY45" fmla="*/ 407988 h 1179513"/>
              <a:gd name="connsiteX46" fmla="*/ 57150 w 1025525"/>
              <a:gd name="connsiteY46" fmla="*/ 387350 h 1179513"/>
              <a:gd name="connsiteX47" fmla="*/ 85725 w 1025525"/>
              <a:gd name="connsiteY47" fmla="*/ 365125 h 1179513"/>
              <a:gd name="connsiteX48" fmla="*/ 144463 w 1025525"/>
              <a:gd name="connsiteY48" fmla="*/ 331788 h 1179513"/>
              <a:gd name="connsiteX49" fmla="*/ 111125 w 1025525"/>
              <a:gd name="connsiteY49" fmla="*/ 276225 h 1179513"/>
              <a:gd name="connsiteX50" fmla="*/ 150813 w 1025525"/>
              <a:gd name="connsiteY50" fmla="*/ 206375 h 1179513"/>
              <a:gd name="connsiteX51" fmla="*/ 201613 w 1025525"/>
              <a:gd name="connsiteY51" fmla="*/ 258763 h 1179513"/>
              <a:gd name="connsiteX52" fmla="*/ 202396 w 1025525"/>
              <a:gd name="connsiteY52" fmla="*/ 259285 h 1179513"/>
              <a:gd name="connsiteX53" fmla="*/ 268385 w 1025525"/>
              <a:gd name="connsiteY53" fmla="*/ 168227 h 1179513"/>
              <a:gd name="connsiteX54" fmla="*/ 290443 w 1025525"/>
              <a:gd name="connsiteY54" fmla="*/ 162283 h 1179513"/>
              <a:gd name="connsiteX55" fmla="*/ 290443 w 1025525"/>
              <a:gd name="connsiteY55" fmla="*/ 119483 h 1179513"/>
              <a:gd name="connsiteX56" fmla="*/ 266000 w 1025525"/>
              <a:gd name="connsiteY56" fmla="*/ 102244 h 1179513"/>
              <a:gd name="connsiteX57" fmla="*/ 279116 w 1025525"/>
              <a:gd name="connsiteY57" fmla="*/ 29722 h 1179513"/>
              <a:gd name="connsiteX58" fmla="*/ 323829 w 1025525"/>
              <a:gd name="connsiteY58" fmla="*/ 10106 h 1179513"/>
              <a:gd name="connsiteX59" fmla="*/ 404312 w 1025525"/>
              <a:gd name="connsiteY59" fmla="*/ 66578 h 1179513"/>
              <a:gd name="connsiteX60" fmla="*/ 447833 w 1025525"/>
              <a:gd name="connsiteY60" fmla="*/ 6539 h 1179513"/>
              <a:gd name="connsiteX61" fmla="*/ 510431 w 1025525"/>
              <a:gd name="connsiteY61" fmla="*/ 0 h 117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025525" h="1179513">
                <a:moveTo>
                  <a:pt x="510431" y="0"/>
                </a:moveTo>
                <a:lnTo>
                  <a:pt x="496123" y="61822"/>
                </a:lnTo>
                <a:lnTo>
                  <a:pt x="530701" y="96300"/>
                </a:lnTo>
                <a:lnTo>
                  <a:pt x="593895" y="80844"/>
                </a:lnTo>
                <a:lnTo>
                  <a:pt x="669013" y="101056"/>
                </a:lnTo>
                <a:lnTo>
                  <a:pt x="721477" y="309110"/>
                </a:lnTo>
                <a:lnTo>
                  <a:pt x="747112" y="357855"/>
                </a:lnTo>
                <a:lnTo>
                  <a:pt x="744727" y="399466"/>
                </a:lnTo>
                <a:lnTo>
                  <a:pt x="724458" y="421463"/>
                </a:lnTo>
                <a:lnTo>
                  <a:pt x="752478" y="452966"/>
                </a:lnTo>
                <a:lnTo>
                  <a:pt x="776921" y="459504"/>
                </a:lnTo>
                <a:lnTo>
                  <a:pt x="839519" y="540943"/>
                </a:lnTo>
                <a:lnTo>
                  <a:pt x="950407" y="502899"/>
                </a:lnTo>
                <a:lnTo>
                  <a:pt x="1025525" y="615843"/>
                </a:lnTo>
                <a:lnTo>
                  <a:pt x="863366" y="729381"/>
                </a:lnTo>
                <a:lnTo>
                  <a:pt x="861636" y="730035"/>
                </a:lnTo>
                <a:lnTo>
                  <a:pt x="884238" y="755651"/>
                </a:lnTo>
                <a:lnTo>
                  <a:pt x="925513" y="862013"/>
                </a:lnTo>
                <a:lnTo>
                  <a:pt x="908051" y="920750"/>
                </a:lnTo>
                <a:lnTo>
                  <a:pt x="968376" y="1020763"/>
                </a:lnTo>
                <a:lnTo>
                  <a:pt x="925513" y="1082675"/>
                </a:lnTo>
                <a:lnTo>
                  <a:pt x="862013" y="1141413"/>
                </a:lnTo>
                <a:lnTo>
                  <a:pt x="844551" y="1179513"/>
                </a:lnTo>
                <a:lnTo>
                  <a:pt x="809626" y="1160463"/>
                </a:lnTo>
                <a:lnTo>
                  <a:pt x="739776" y="1179513"/>
                </a:lnTo>
                <a:lnTo>
                  <a:pt x="730251" y="1146175"/>
                </a:lnTo>
                <a:lnTo>
                  <a:pt x="509588" y="1179513"/>
                </a:lnTo>
                <a:lnTo>
                  <a:pt x="468313" y="1122363"/>
                </a:lnTo>
                <a:lnTo>
                  <a:pt x="449263" y="1046163"/>
                </a:lnTo>
                <a:lnTo>
                  <a:pt x="414338" y="969963"/>
                </a:lnTo>
                <a:lnTo>
                  <a:pt x="431801" y="949325"/>
                </a:lnTo>
                <a:lnTo>
                  <a:pt x="432798" y="948812"/>
                </a:lnTo>
                <a:lnTo>
                  <a:pt x="431736" y="949325"/>
                </a:lnTo>
                <a:lnTo>
                  <a:pt x="388812" y="917820"/>
                </a:lnTo>
                <a:cubicBezTo>
                  <a:pt x="388414" y="890872"/>
                  <a:pt x="388017" y="863924"/>
                  <a:pt x="387620" y="836976"/>
                </a:cubicBezTo>
                <a:lnTo>
                  <a:pt x="262423" y="785854"/>
                </a:lnTo>
                <a:cubicBezTo>
                  <a:pt x="261209" y="764058"/>
                  <a:pt x="261231" y="771598"/>
                  <a:pt x="261231" y="763265"/>
                </a:cubicBezTo>
                <a:lnTo>
                  <a:pt x="261938" y="762001"/>
                </a:lnTo>
                <a:lnTo>
                  <a:pt x="214313" y="768351"/>
                </a:lnTo>
                <a:lnTo>
                  <a:pt x="138113" y="679451"/>
                </a:lnTo>
                <a:lnTo>
                  <a:pt x="39687" y="622301"/>
                </a:lnTo>
                <a:lnTo>
                  <a:pt x="63500" y="600075"/>
                </a:lnTo>
                <a:lnTo>
                  <a:pt x="44450" y="577850"/>
                </a:lnTo>
                <a:lnTo>
                  <a:pt x="0" y="544513"/>
                </a:lnTo>
                <a:lnTo>
                  <a:pt x="9525" y="447675"/>
                </a:lnTo>
                <a:lnTo>
                  <a:pt x="25400" y="407988"/>
                </a:lnTo>
                <a:lnTo>
                  <a:pt x="57150" y="387350"/>
                </a:lnTo>
                <a:lnTo>
                  <a:pt x="85725" y="365125"/>
                </a:lnTo>
                <a:lnTo>
                  <a:pt x="144463" y="331788"/>
                </a:lnTo>
                <a:lnTo>
                  <a:pt x="111125" y="276225"/>
                </a:lnTo>
                <a:lnTo>
                  <a:pt x="150813" y="206375"/>
                </a:lnTo>
                <a:lnTo>
                  <a:pt x="201613" y="258763"/>
                </a:lnTo>
                <a:lnTo>
                  <a:pt x="202396" y="259285"/>
                </a:lnTo>
                <a:lnTo>
                  <a:pt x="268385" y="168227"/>
                </a:lnTo>
                <a:lnTo>
                  <a:pt x="290443" y="162283"/>
                </a:lnTo>
                <a:lnTo>
                  <a:pt x="290443" y="119483"/>
                </a:lnTo>
                <a:lnTo>
                  <a:pt x="266000" y="102244"/>
                </a:lnTo>
                <a:lnTo>
                  <a:pt x="279116" y="29722"/>
                </a:lnTo>
                <a:lnTo>
                  <a:pt x="323829" y="10106"/>
                </a:lnTo>
                <a:lnTo>
                  <a:pt x="404312" y="66578"/>
                </a:lnTo>
                <a:lnTo>
                  <a:pt x="447833" y="6539"/>
                </a:lnTo>
                <a:lnTo>
                  <a:pt x="510431" y="0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de-CH"/>
          </a:p>
        </p:txBody>
      </p:sp>
      <p:sp>
        <p:nvSpPr>
          <p:cNvPr id="123" name="Freihandform 122"/>
          <p:cNvSpPr/>
          <p:nvPr/>
        </p:nvSpPr>
        <p:spPr bwMode="auto">
          <a:xfrm>
            <a:off x="2009775" y="3733800"/>
            <a:ext cx="902494" cy="902494"/>
          </a:xfrm>
          <a:custGeom>
            <a:avLst/>
            <a:gdLst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221456 w 902494"/>
              <a:gd name="connsiteY48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200025 w 902494"/>
              <a:gd name="connsiteY48" fmla="*/ 35719 h 902494"/>
              <a:gd name="connsiteX49" fmla="*/ 221456 w 902494"/>
              <a:gd name="connsiteY49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85737 w 902494"/>
              <a:gd name="connsiteY48" fmla="*/ 0 h 902494"/>
              <a:gd name="connsiteX49" fmla="*/ 221456 w 902494"/>
              <a:gd name="connsiteY49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71450 w 902494"/>
              <a:gd name="connsiteY48" fmla="*/ 50006 h 902494"/>
              <a:gd name="connsiteX49" fmla="*/ 185737 w 902494"/>
              <a:gd name="connsiteY49" fmla="*/ 0 h 902494"/>
              <a:gd name="connsiteX50" fmla="*/ 221456 w 902494"/>
              <a:gd name="connsiteY50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69069 w 902494"/>
              <a:gd name="connsiteY48" fmla="*/ 26194 h 902494"/>
              <a:gd name="connsiteX49" fmla="*/ 185737 w 902494"/>
              <a:gd name="connsiteY49" fmla="*/ 0 h 902494"/>
              <a:gd name="connsiteX50" fmla="*/ 221456 w 902494"/>
              <a:gd name="connsiteY50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61925 w 902494"/>
              <a:gd name="connsiteY48" fmla="*/ 26194 h 902494"/>
              <a:gd name="connsiteX49" fmla="*/ 185737 w 902494"/>
              <a:gd name="connsiteY49" fmla="*/ 0 h 902494"/>
              <a:gd name="connsiteX50" fmla="*/ 221456 w 902494"/>
              <a:gd name="connsiteY50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59544 w 902494"/>
              <a:gd name="connsiteY48" fmla="*/ 50006 h 902494"/>
              <a:gd name="connsiteX49" fmla="*/ 161925 w 902494"/>
              <a:gd name="connsiteY49" fmla="*/ 26194 h 902494"/>
              <a:gd name="connsiteX50" fmla="*/ 185737 w 902494"/>
              <a:gd name="connsiteY50" fmla="*/ 0 h 902494"/>
              <a:gd name="connsiteX51" fmla="*/ 221456 w 902494"/>
              <a:gd name="connsiteY51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90500 w 902494"/>
              <a:gd name="connsiteY48" fmla="*/ 28575 h 902494"/>
              <a:gd name="connsiteX49" fmla="*/ 161925 w 902494"/>
              <a:gd name="connsiteY49" fmla="*/ 26194 h 902494"/>
              <a:gd name="connsiteX50" fmla="*/ 185737 w 902494"/>
              <a:gd name="connsiteY50" fmla="*/ 0 h 902494"/>
              <a:gd name="connsiteX51" fmla="*/ 221456 w 902494"/>
              <a:gd name="connsiteY51" fmla="*/ 0 h 90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02494" h="902494">
                <a:moveTo>
                  <a:pt x="221456" y="0"/>
                </a:moveTo>
                <a:lnTo>
                  <a:pt x="223838" y="57150"/>
                </a:lnTo>
                <a:lnTo>
                  <a:pt x="185738" y="83344"/>
                </a:lnTo>
                <a:lnTo>
                  <a:pt x="214313" y="133350"/>
                </a:lnTo>
                <a:lnTo>
                  <a:pt x="261938" y="150019"/>
                </a:lnTo>
                <a:lnTo>
                  <a:pt x="271463" y="126206"/>
                </a:lnTo>
                <a:lnTo>
                  <a:pt x="361950" y="90488"/>
                </a:lnTo>
                <a:lnTo>
                  <a:pt x="404813" y="59531"/>
                </a:lnTo>
                <a:lnTo>
                  <a:pt x="419100" y="142875"/>
                </a:lnTo>
                <a:lnTo>
                  <a:pt x="457200" y="171450"/>
                </a:lnTo>
                <a:lnTo>
                  <a:pt x="500063" y="166688"/>
                </a:lnTo>
                <a:lnTo>
                  <a:pt x="507206" y="238125"/>
                </a:lnTo>
                <a:lnTo>
                  <a:pt x="521494" y="242888"/>
                </a:lnTo>
                <a:lnTo>
                  <a:pt x="561975" y="214313"/>
                </a:lnTo>
                <a:lnTo>
                  <a:pt x="647700" y="216694"/>
                </a:lnTo>
                <a:lnTo>
                  <a:pt x="650081" y="200025"/>
                </a:lnTo>
                <a:lnTo>
                  <a:pt x="695325" y="195263"/>
                </a:lnTo>
                <a:lnTo>
                  <a:pt x="697706" y="214313"/>
                </a:lnTo>
                <a:lnTo>
                  <a:pt x="821531" y="269081"/>
                </a:lnTo>
                <a:lnTo>
                  <a:pt x="821531" y="347663"/>
                </a:lnTo>
                <a:lnTo>
                  <a:pt x="864394" y="381000"/>
                </a:lnTo>
                <a:lnTo>
                  <a:pt x="852488" y="400050"/>
                </a:lnTo>
                <a:lnTo>
                  <a:pt x="885825" y="478631"/>
                </a:lnTo>
                <a:lnTo>
                  <a:pt x="902494" y="554831"/>
                </a:lnTo>
                <a:lnTo>
                  <a:pt x="878681" y="571500"/>
                </a:lnTo>
                <a:lnTo>
                  <a:pt x="769144" y="557213"/>
                </a:lnTo>
                <a:lnTo>
                  <a:pt x="762000" y="585788"/>
                </a:lnTo>
                <a:lnTo>
                  <a:pt x="595313" y="621506"/>
                </a:lnTo>
                <a:lnTo>
                  <a:pt x="526256" y="771525"/>
                </a:lnTo>
                <a:lnTo>
                  <a:pt x="428625" y="819150"/>
                </a:lnTo>
                <a:lnTo>
                  <a:pt x="423863" y="873919"/>
                </a:lnTo>
                <a:lnTo>
                  <a:pt x="373856" y="902494"/>
                </a:lnTo>
                <a:lnTo>
                  <a:pt x="359569" y="876300"/>
                </a:lnTo>
                <a:lnTo>
                  <a:pt x="223838" y="800100"/>
                </a:lnTo>
                <a:lnTo>
                  <a:pt x="140494" y="728663"/>
                </a:lnTo>
                <a:lnTo>
                  <a:pt x="133350" y="676275"/>
                </a:lnTo>
                <a:lnTo>
                  <a:pt x="197644" y="561975"/>
                </a:lnTo>
                <a:lnTo>
                  <a:pt x="178594" y="542925"/>
                </a:lnTo>
                <a:lnTo>
                  <a:pt x="138113" y="550069"/>
                </a:lnTo>
                <a:lnTo>
                  <a:pt x="50006" y="516731"/>
                </a:lnTo>
                <a:lnTo>
                  <a:pt x="0" y="419100"/>
                </a:lnTo>
                <a:lnTo>
                  <a:pt x="52388" y="359569"/>
                </a:lnTo>
                <a:lnTo>
                  <a:pt x="92869" y="290513"/>
                </a:lnTo>
                <a:lnTo>
                  <a:pt x="80963" y="207169"/>
                </a:lnTo>
                <a:lnTo>
                  <a:pt x="100013" y="176213"/>
                </a:lnTo>
                <a:lnTo>
                  <a:pt x="150019" y="145256"/>
                </a:lnTo>
                <a:lnTo>
                  <a:pt x="114300" y="109538"/>
                </a:lnTo>
                <a:lnTo>
                  <a:pt x="164306" y="83344"/>
                </a:lnTo>
                <a:cubicBezTo>
                  <a:pt x="171847" y="73422"/>
                  <a:pt x="190897" y="38100"/>
                  <a:pt x="190500" y="28575"/>
                </a:cubicBezTo>
                <a:cubicBezTo>
                  <a:pt x="190103" y="19050"/>
                  <a:pt x="157559" y="34528"/>
                  <a:pt x="161925" y="26194"/>
                </a:cubicBezTo>
                <a:lnTo>
                  <a:pt x="185737" y="0"/>
                </a:lnTo>
                <a:lnTo>
                  <a:pt x="221456" y="0"/>
                </a:lnTo>
                <a:close/>
              </a:path>
            </a:pathLst>
          </a:custGeom>
          <a:solidFill>
            <a:srgbClr val="99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Freeform 7"/>
          <p:cNvSpPr>
            <a:spLocks noChangeAspect="1"/>
          </p:cNvSpPr>
          <p:nvPr/>
        </p:nvSpPr>
        <p:spPr bwMode="auto">
          <a:xfrm>
            <a:off x="2135979" y="3168649"/>
            <a:ext cx="578646" cy="720629"/>
          </a:xfrm>
          <a:custGeom>
            <a:avLst/>
            <a:gdLst/>
            <a:ahLst/>
            <a:cxnLst>
              <a:cxn ang="0">
                <a:pos x="374" y="108"/>
              </a:cxn>
              <a:cxn ang="0">
                <a:pos x="367" y="86"/>
              </a:cxn>
              <a:cxn ang="0">
                <a:pos x="252" y="58"/>
              </a:cxn>
              <a:cxn ang="0">
                <a:pos x="245" y="15"/>
              </a:cxn>
              <a:cxn ang="0">
                <a:pos x="209" y="0"/>
              </a:cxn>
              <a:cxn ang="0">
                <a:pos x="194" y="22"/>
              </a:cxn>
              <a:cxn ang="0">
                <a:pos x="187" y="36"/>
              </a:cxn>
              <a:cxn ang="0">
                <a:pos x="166" y="79"/>
              </a:cxn>
              <a:cxn ang="0">
                <a:pos x="130" y="86"/>
              </a:cxn>
              <a:cxn ang="0">
                <a:pos x="108" y="72"/>
              </a:cxn>
              <a:cxn ang="0">
                <a:pos x="72" y="108"/>
              </a:cxn>
              <a:cxn ang="0">
                <a:pos x="87" y="208"/>
              </a:cxn>
              <a:cxn ang="0">
                <a:pos x="108" y="222"/>
              </a:cxn>
              <a:cxn ang="0">
                <a:pos x="87" y="258"/>
              </a:cxn>
              <a:cxn ang="0">
                <a:pos x="101" y="308"/>
              </a:cxn>
              <a:cxn ang="0">
                <a:pos x="0" y="387"/>
              </a:cxn>
              <a:cxn ang="0">
                <a:pos x="36" y="423"/>
              </a:cxn>
              <a:cxn ang="0">
                <a:pos x="72" y="423"/>
              </a:cxn>
              <a:cxn ang="0">
                <a:pos x="72" y="466"/>
              </a:cxn>
              <a:cxn ang="0">
                <a:pos x="44" y="488"/>
              </a:cxn>
              <a:cxn ang="0">
                <a:pos x="65" y="524"/>
              </a:cxn>
              <a:cxn ang="0">
                <a:pos x="101" y="538"/>
              </a:cxn>
              <a:cxn ang="0">
                <a:pos x="108" y="516"/>
              </a:cxn>
              <a:cxn ang="0">
                <a:pos x="180" y="488"/>
              </a:cxn>
              <a:cxn ang="0">
                <a:pos x="209" y="466"/>
              </a:cxn>
              <a:cxn ang="0">
                <a:pos x="230" y="445"/>
              </a:cxn>
              <a:cxn ang="0">
                <a:pos x="259" y="466"/>
              </a:cxn>
              <a:cxn ang="0">
                <a:pos x="281" y="445"/>
              </a:cxn>
              <a:cxn ang="0">
                <a:pos x="266" y="430"/>
              </a:cxn>
              <a:cxn ang="0">
                <a:pos x="230" y="402"/>
              </a:cxn>
              <a:cxn ang="0">
                <a:pos x="238" y="330"/>
              </a:cxn>
              <a:cxn ang="0">
                <a:pos x="252" y="301"/>
              </a:cxn>
              <a:cxn ang="0">
                <a:pos x="274" y="287"/>
              </a:cxn>
              <a:cxn ang="0">
                <a:pos x="295" y="273"/>
              </a:cxn>
              <a:cxn ang="0">
                <a:pos x="338" y="244"/>
              </a:cxn>
              <a:cxn ang="0">
                <a:pos x="317" y="201"/>
              </a:cxn>
              <a:cxn ang="0">
                <a:pos x="345" y="151"/>
              </a:cxn>
              <a:cxn ang="0">
                <a:pos x="381" y="187"/>
              </a:cxn>
              <a:cxn ang="0">
                <a:pos x="396" y="172"/>
              </a:cxn>
              <a:cxn ang="0">
                <a:pos x="432" y="122"/>
              </a:cxn>
              <a:cxn ang="0">
                <a:pos x="374" y="108"/>
              </a:cxn>
            </a:cxnLst>
            <a:rect l="0" t="0" r="r" b="b"/>
            <a:pathLst>
              <a:path w="432" h="538">
                <a:moveTo>
                  <a:pt x="374" y="108"/>
                </a:moveTo>
                <a:lnTo>
                  <a:pt x="367" y="86"/>
                </a:lnTo>
                <a:lnTo>
                  <a:pt x="252" y="58"/>
                </a:lnTo>
                <a:lnTo>
                  <a:pt x="245" y="15"/>
                </a:lnTo>
                <a:lnTo>
                  <a:pt x="209" y="0"/>
                </a:lnTo>
                <a:lnTo>
                  <a:pt x="194" y="22"/>
                </a:lnTo>
                <a:lnTo>
                  <a:pt x="187" y="36"/>
                </a:lnTo>
                <a:lnTo>
                  <a:pt x="166" y="79"/>
                </a:lnTo>
                <a:lnTo>
                  <a:pt x="130" y="86"/>
                </a:lnTo>
                <a:lnTo>
                  <a:pt x="108" y="72"/>
                </a:lnTo>
                <a:lnTo>
                  <a:pt x="72" y="108"/>
                </a:lnTo>
                <a:lnTo>
                  <a:pt x="87" y="208"/>
                </a:lnTo>
                <a:lnTo>
                  <a:pt x="108" y="222"/>
                </a:lnTo>
                <a:lnTo>
                  <a:pt x="87" y="258"/>
                </a:lnTo>
                <a:lnTo>
                  <a:pt x="101" y="308"/>
                </a:lnTo>
                <a:lnTo>
                  <a:pt x="0" y="387"/>
                </a:lnTo>
                <a:lnTo>
                  <a:pt x="36" y="423"/>
                </a:lnTo>
                <a:lnTo>
                  <a:pt x="72" y="423"/>
                </a:lnTo>
                <a:lnTo>
                  <a:pt x="72" y="466"/>
                </a:lnTo>
                <a:lnTo>
                  <a:pt x="44" y="488"/>
                </a:lnTo>
                <a:lnTo>
                  <a:pt x="65" y="524"/>
                </a:lnTo>
                <a:lnTo>
                  <a:pt x="101" y="538"/>
                </a:lnTo>
                <a:lnTo>
                  <a:pt x="108" y="516"/>
                </a:lnTo>
                <a:lnTo>
                  <a:pt x="180" y="488"/>
                </a:lnTo>
                <a:lnTo>
                  <a:pt x="209" y="466"/>
                </a:lnTo>
                <a:lnTo>
                  <a:pt x="230" y="445"/>
                </a:lnTo>
                <a:lnTo>
                  <a:pt x="259" y="466"/>
                </a:lnTo>
                <a:lnTo>
                  <a:pt x="281" y="445"/>
                </a:lnTo>
                <a:lnTo>
                  <a:pt x="266" y="430"/>
                </a:lnTo>
                <a:lnTo>
                  <a:pt x="230" y="402"/>
                </a:lnTo>
                <a:lnTo>
                  <a:pt x="238" y="330"/>
                </a:lnTo>
                <a:lnTo>
                  <a:pt x="252" y="301"/>
                </a:lnTo>
                <a:lnTo>
                  <a:pt x="274" y="287"/>
                </a:lnTo>
                <a:lnTo>
                  <a:pt x="295" y="273"/>
                </a:lnTo>
                <a:lnTo>
                  <a:pt x="338" y="244"/>
                </a:lnTo>
                <a:lnTo>
                  <a:pt x="317" y="201"/>
                </a:lnTo>
                <a:lnTo>
                  <a:pt x="345" y="151"/>
                </a:lnTo>
                <a:lnTo>
                  <a:pt x="381" y="187"/>
                </a:lnTo>
                <a:lnTo>
                  <a:pt x="396" y="172"/>
                </a:lnTo>
                <a:lnTo>
                  <a:pt x="432" y="122"/>
                </a:lnTo>
                <a:lnTo>
                  <a:pt x="374" y="108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38" name="Freeform 32"/>
          <p:cNvSpPr>
            <a:spLocks noChangeAspect="1"/>
          </p:cNvSpPr>
          <p:nvPr/>
        </p:nvSpPr>
        <p:spPr bwMode="auto">
          <a:xfrm>
            <a:off x="2736048" y="4326731"/>
            <a:ext cx="1364200" cy="1024487"/>
          </a:xfrm>
          <a:custGeom>
            <a:avLst/>
            <a:gdLst>
              <a:gd name="connsiteX0" fmla="*/ 6853 w 10000"/>
              <a:gd name="connsiteY0" fmla="*/ 5888 h 10000"/>
              <a:gd name="connsiteX1" fmla="*/ 8108 w 10000"/>
              <a:gd name="connsiteY1" fmla="*/ 5418 h 10000"/>
              <a:gd name="connsiteX2" fmla="*/ 8108 w 10000"/>
              <a:gd name="connsiteY2" fmla="*/ 5144 h 10000"/>
              <a:gd name="connsiteX3" fmla="*/ 8392 w 10000"/>
              <a:gd name="connsiteY3" fmla="*/ 5052 h 10000"/>
              <a:gd name="connsiteX4" fmla="*/ 8735 w 10000"/>
              <a:gd name="connsiteY4" fmla="*/ 5144 h 10000"/>
              <a:gd name="connsiteX5" fmla="*/ 9020 w 10000"/>
              <a:gd name="connsiteY5" fmla="*/ 4765 h 10000"/>
              <a:gd name="connsiteX6" fmla="*/ 9157 w 10000"/>
              <a:gd name="connsiteY6" fmla="*/ 4295 h 10000"/>
              <a:gd name="connsiteX7" fmla="*/ 9578 w 10000"/>
              <a:gd name="connsiteY7" fmla="*/ 4204 h 10000"/>
              <a:gd name="connsiteX8" fmla="*/ 10000 w 10000"/>
              <a:gd name="connsiteY8" fmla="*/ 2990 h 10000"/>
              <a:gd name="connsiteX9" fmla="*/ 9294 w 10000"/>
              <a:gd name="connsiteY9" fmla="*/ 2245 h 10000"/>
              <a:gd name="connsiteX10" fmla="*/ 9225 w 10000"/>
              <a:gd name="connsiteY10" fmla="*/ 1684 h 10000"/>
              <a:gd name="connsiteX11" fmla="*/ 8804 w 10000"/>
              <a:gd name="connsiteY11" fmla="*/ 1958 h 10000"/>
              <a:gd name="connsiteX12" fmla="*/ 7412 w 10000"/>
              <a:gd name="connsiteY12" fmla="*/ 744 h 10000"/>
              <a:gd name="connsiteX13" fmla="*/ 6647 w 10000"/>
              <a:gd name="connsiteY13" fmla="*/ 1305 h 10000"/>
              <a:gd name="connsiteX14" fmla="*/ 6225 w 10000"/>
              <a:gd name="connsiteY14" fmla="*/ 1123 h 10000"/>
              <a:gd name="connsiteX15" fmla="*/ 5598 w 10000"/>
              <a:gd name="connsiteY15" fmla="*/ 1305 h 10000"/>
              <a:gd name="connsiteX16" fmla="*/ 3843 w 10000"/>
              <a:gd name="connsiteY16" fmla="*/ 0 h 10000"/>
              <a:gd name="connsiteX17" fmla="*/ 3284 w 10000"/>
              <a:gd name="connsiteY17" fmla="*/ 183 h 10000"/>
              <a:gd name="connsiteX18" fmla="*/ 3284 w 10000"/>
              <a:gd name="connsiteY18" fmla="*/ 940 h 10000"/>
              <a:gd name="connsiteX19" fmla="*/ 2451 w 10000"/>
              <a:gd name="connsiteY19" fmla="*/ 1397 h 10000"/>
              <a:gd name="connsiteX20" fmla="*/ 2382 w 10000"/>
              <a:gd name="connsiteY20" fmla="*/ 1867 h 10000"/>
              <a:gd name="connsiteX21" fmla="*/ 2167 w 10000"/>
              <a:gd name="connsiteY21" fmla="*/ 2154 h 10000"/>
              <a:gd name="connsiteX22" fmla="*/ 2029 w 10000"/>
              <a:gd name="connsiteY22" fmla="*/ 2898 h 10000"/>
              <a:gd name="connsiteX23" fmla="*/ 1824 w 10000"/>
              <a:gd name="connsiteY23" fmla="*/ 2990 h 10000"/>
              <a:gd name="connsiteX24" fmla="*/ 1676 w 10000"/>
              <a:gd name="connsiteY24" fmla="*/ 3551 h 10000"/>
              <a:gd name="connsiteX25" fmla="*/ 1265 w 10000"/>
              <a:gd name="connsiteY25" fmla="*/ 3930 h 10000"/>
              <a:gd name="connsiteX26" fmla="*/ 1333 w 10000"/>
              <a:gd name="connsiteY26" fmla="*/ 4582 h 10000"/>
              <a:gd name="connsiteX27" fmla="*/ 1049 w 10000"/>
              <a:gd name="connsiteY27" fmla="*/ 4674 h 10000"/>
              <a:gd name="connsiteX28" fmla="*/ 1049 w 10000"/>
              <a:gd name="connsiteY28" fmla="*/ 5705 h 10000"/>
              <a:gd name="connsiteX29" fmla="*/ 1333 w 10000"/>
              <a:gd name="connsiteY29" fmla="*/ 6162 h 10000"/>
              <a:gd name="connsiteX30" fmla="*/ 1333 w 10000"/>
              <a:gd name="connsiteY30" fmla="*/ 6828 h 10000"/>
              <a:gd name="connsiteX31" fmla="*/ 843 w 10000"/>
              <a:gd name="connsiteY31" fmla="*/ 7572 h 10000"/>
              <a:gd name="connsiteX32" fmla="*/ 775 w 10000"/>
              <a:gd name="connsiteY32" fmla="*/ 8603 h 10000"/>
              <a:gd name="connsiteX33" fmla="*/ 0 w 10000"/>
              <a:gd name="connsiteY33" fmla="*/ 9256 h 10000"/>
              <a:gd name="connsiteX34" fmla="*/ 284 w 10000"/>
              <a:gd name="connsiteY34" fmla="*/ 9909 h 10000"/>
              <a:gd name="connsiteX35" fmla="*/ 1186 w 10000"/>
              <a:gd name="connsiteY35" fmla="*/ 9621 h 10000"/>
              <a:gd name="connsiteX36" fmla="*/ 1333 w 10000"/>
              <a:gd name="connsiteY36" fmla="*/ 9713 h 10000"/>
              <a:gd name="connsiteX37" fmla="*/ 2235 w 10000"/>
              <a:gd name="connsiteY37" fmla="*/ 9151 h 10000"/>
              <a:gd name="connsiteX38" fmla="*/ 3706 w 10000"/>
              <a:gd name="connsiteY38" fmla="*/ 9530 h 10000"/>
              <a:gd name="connsiteX39" fmla="*/ 3706 w 10000"/>
              <a:gd name="connsiteY39" fmla="*/ 9530 h 10000"/>
              <a:gd name="connsiteX40" fmla="*/ 4196 w 10000"/>
              <a:gd name="connsiteY40" fmla="*/ 9621 h 10000"/>
              <a:gd name="connsiteX41" fmla="*/ 4480 w 10000"/>
              <a:gd name="connsiteY41" fmla="*/ 10000 h 10000"/>
              <a:gd name="connsiteX42" fmla="*/ 5245 w 10000"/>
              <a:gd name="connsiteY42" fmla="*/ 9530 h 10000"/>
              <a:gd name="connsiteX43" fmla="*/ 5520 w 10000"/>
              <a:gd name="connsiteY43" fmla="*/ 9530 h 10000"/>
              <a:gd name="connsiteX44" fmla="*/ 5735 w 10000"/>
              <a:gd name="connsiteY44" fmla="*/ 8407 h 10000"/>
              <a:gd name="connsiteX45" fmla="*/ 6225 w 10000"/>
              <a:gd name="connsiteY45" fmla="*/ 8316 h 10000"/>
              <a:gd name="connsiteX46" fmla="*/ 6363 w 10000"/>
              <a:gd name="connsiteY46" fmla="*/ 7937 h 10000"/>
              <a:gd name="connsiteX47" fmla="*/ 6157 w 10000"/>
              <a:gd name="connsiteY47" fmla="*/ 7663 h 10000"/>
              <a:gd name="connsiteX48" fmla="*/ 6716 w 10000"/>
              <a:gd name="connsiteY48" fmla="*/ 6162 h 10000"/>
              <a:gd name="connsiteX49" fmla="*/ 6853 w 10000"/>
              <a:gd name="connsiteY49" fmla="*/ 6070 h 10000"/>
              <a:gd name="connsiteX50" fmla="*/ 6853 w 10000"/>
              <a:gd name="connsiteY50" fmla="*/ 5888 h 10000"/>
              <a:gd name="connsiteX0" fmla="*/ 6836 w 10000"/>
              <a:gd name="connsiteY0" fmla="*/ 5841 h 10000"/>
              <a:gd name="connsiteX1" fmla="*/ 8108 w 10000"/>
              <a:gd name="connsiteY1" fmla="*/ 5418 h 10000"/>
              <a:gd name="connsiteX2" fmla="*/ 8108 w 10000"/>
              <a:gd name="connsiteY2" fmla="*/ 5144 h 10000"/>
              <a:gd name="connsiteX3" fmla="*/ 8392 w 10000"/>
              <a:gd name="connsiteY3" fmla="*/ 5052 h 10000"/>
              <a:gd name="connsiteX4" fmla="*/ 8735 w 10000"/>
              <a:gd name="connsiteY4" fmla="*/ 5144 h 10000"/>
              <a:gd name="connsiteX5" fmla="*/ 9020 w 10000"/>
              <a:gd name="connsiteY5" fmla="*/ 4765 h 10000"/>
              <a:gd name="connsiteX6" fmla="*/ 9157 w 10000"/>
              <a:gd name="connsiteY6" fmla="*/ 4295 h 10000"/>
              <a:gd name="connsiteX7" fmla="*/ 9578 w 10000"/>
              <a:gd name="connsiteY7" fmla="*/ 4204 h 10000"/>
              <a:gd name="connsiteX8" fmla="*/ 10000 w 10000"/>
              <a:gd name="connsiteY8" fmla="*/ 2990 h 10000"/>
              <a:gd name="connsiteX9" fmla="*/ 9294 w 10000"/>
              <a:gd name="connsiteY9" fmla="*/ 2245 h 10000"/>
              <a:gd name="connsiteX10" fmla="*/ 9225 w 10000"/>
              <a:gd name="connsiteY10" fmla="*/ 1684 h 10000"/>
              <a:gd name="connsiteX11" fmla="*/ 8804 w 10000"/>
              <a:gd name="connsiteY11" fmla="*/ 1958 h 10000"/>
              <a:gd name="connsiteX12" fmla="*/ 7412 w 10000"/>
              <a:gd name="connsiteY12" fmla="*/ 744 h 10000"/>
              <a:gd name="connsiteX13" fmla="*/ 6647 w 10000"/>
              <a:gd name="connsiteY13" fmla="*/ 1305 h 10000"/>
              <a:gd name="connsiteX14" fmla="*/ 6225 w 10000"/>
              <a:gd name="connsiteY14" fmla="*/ 1123 h 10000"/>
              <a:gd name="connsiteX15" fmla="*/ 5598 w 10000"/>
              <a:gd name="connsiteY15" fmla="*/ 1305 h 10000"/>
              <a:gd name="connsiteX16" fmla="*/ 3843 w 10000"/>
              <a:gd name="connsiteY16" fmla="*/ 0 h 10000"/>
              <a:gd name="connsiteX17" fmla="*/ 3284 w 10000"/>
              <a:gd name="connsiteY17" fmla="*/ 183 h 10000"/>
              <a:gd name="connsiteX18" fmla="*/ 3284 w 10000"/>
              <a:gd name="connsiteY18" fmla="*/ 940 h 10000"/>
              <a:gd name="connsiteX19" fmla="*/ 2451 w 10000"/>
              <a:gd name="connsiteY19" fmla="*/ 1397 h 10000"/>
              <a:gd name="connsiteX20" fmla="*/ 2382 w 10000"/>
              <a:gd name="connsiteY20" fmla="*/ 1867 h 10000"/>
              <a:gd name="connsiteX21" fmla="*/ 2167 w 10000"/>
              <a:gd name="connsiteY21" fmla="*/ 2154 h 10000"/>
              <a:gd name="connsiteX22" fmla="*/ 2029 w 10000"/>
              <a:gd name="connsiteY22" fmla="*/ 2898 h 10000"/>
              <a:gd name="connsiteX23" fmla="*/ 1824 w 10000"/>
              <a:gd name="connsiteY23" fmla="*/ 2990 h 10000"/>
              <a:gd name="connsiteX24" fmla="*/ 1676 w 10000"/>
              <a:gd name="connsiteY24" fmla="*/ 3551 h 10000"/>
              <a:gd name="connsiteX25" fmla="*/ 1265 w 10000"/>
              <a:gd name="connsiteY25" fmla="*/ 3930 h 10000"/>
              <a:gd name="connsiteX26" fmla="*/ 1333 w 10000"/>
              <a:gd name="connsiteY26" fmla="*/ 4582 h 10000"/>
              <a:gd name="connsiteX27" fmla="*/ 1049 w 10000"/>
              <a:gd name="connsiteY27" fmla="*/ 4674 h 10000"/>
              <a:gd name="connsiteX28" fmla="*/ 1049 w 10000"/>
              <a:gd name="connsiteY28" fmla="*/ 5705 h 10000"/>
              <a:gd name="connsiteX29" fmla="*/ 1333 w 10000"/>
              <a:gd name="connsiteY29" fmla="*/ 6162 h 10000"/>
              <a:gd name="connsiteX30" fmla="*/ 1333 w 10000"/>
              <a:gd name="connsiteY30" fmla="*/ 6828 h 10000"/>
              <a:gd name="connsiteX31" fmla="*/ 843 w 10000"/>
              <a:gd name="connsiteY31" fmla="*/ 7572 h 10000"/>
              <a:gd name="connsiteX32" fmla="*/ 775 w 10000"/>
              <a:gd name="connsiteY32" fmla="*/ 8603 h 10000"/>
              <a:gd name="connsiteX33" fmla="*/ 0 w 10000"/>
              <a:gd name="connsiteY33" fmla="*/ 9256 h 10000"/>
              <a:gd name="connsiteX34" fmla="*/ 284 w 10000"/>
              <a:gd name="connsiteY34" fmla="*/ 9909 h 10000"/>
              <a:gd name="connsiteX35" fmla="*/ 1186 w 10000"/>
              <a:gd name="connsiteY35" fmla="*/ 9621 h 10000"/>
              <a:gd name="connsiteX36" fmla="*/ 1333 w 10000"/>
              <a:gd name="connsiteY36" fmla="*/ 9713 h 10000"/>
              <a:gd name="connsiteX37" fmla="*/ 2235 w 10000"/>
              <a:gd name="connsiteY37" fmla="*/ 9151 h 10000"/>
              <a:gd name="connsiteX38" fmla="*/ 3706 w 10000"/>
              <a:gd name="connsiteY38" fmla="*/ 9530 h 10000"/>
              <a:gd name="connsiteX39" fmla="*/ 3706 w 10000"/>
              <a:gd name="connsiteY39" fmla="*/ 9530 h 10000"/>
              <a:gd name="connsiteX40" fmla="*/ 4196 w 10000"/>
              <a:gd name="connsiteY40" fmla="*/ 9621 h 10000"/>
              <a:gd name="connsiteX41" fmla="*/ 4480 w 10000"/>
              <a:gd name="connsiteY41" fmla="*/ 10000 h 10000"/>
              <a:gd name="connsiteX42" fmla="*/ 5245 w 10000"/>
              <a:gd name="connsiteY42" fmla="*/ 9530 h 10000"/>
              <a:gd name="connsiteX43" fmla="*/ 5520 w 10000"/>
              <a:gd name="connsiteY43" fmla="*/ 9530 h 10000"/>
              <a:gd name="connsiteX44" fmla="*/ 5735 w 10000"/>
              <a:gd name="connsiteY44" fmla="*/ 8407 h 10000"/>
              <a:gd name="connsiteX45" fmla="*/ 6225 w 10000"/>
              <a:gd name="connsiteY45" fmla="*/ 8316 h 10000"/>
              <a:gd name="connsiteX46" fmla="*/ 6363 w 10000"/>
              <a:gd name="connsiteY46" fmla="*/ 7937 h 10000"/>
              <a:gd name="connsiteX47" fmla="*/ 6157 w 10000"/>
              <a:gd name="connsiteY47" fmla="*/ 7663 h 10000"/>
              <a:gd name="connsiteX48" fmla="*/ 6716 w 10000"/>
              <a:gd name="connsiteY48" fmla="*/ 6162 h 10000"/>
              <a:gd name="connsiteX49" fmla="*/ 6853 w 10000"/>
              <a:gd name="connsiteY49" fmla="*/ 6070 h 10000"/>
              <a:gd name="connsiteX50" fmla="*/ 6836 w 10000"/>
              <a:gd name="connsiteY50" fmla="*/ 58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00" h="10000">
                <a:moveTo>
                  <a:pt x="6836" y="5841"/>
                </a:moveTo>
                <a:lnTo>
                  <a:pt x="8108" y="5418"/>
                </a:lnTo>
                <a:lnTo>
                  <a:pt x="8108" y="5144"/>
                </a:lnTo>
                <a:lnTo>
                  <a:pt x="8392" y="5052"/>
                </a:lnTo>
                <a:lnTo>
                  <a:pt x="8735" y="5144"/>
                </a:lnTo>
                <a:lnTo>
                  <a:pt x="9020" y="4765"/>
                </a:lnTo>
                <a:cubicBezTo>
                  <a:pt x="9066" y="4608"/>
                  <a:pt x="9111" y="4452"/>
                  <a:pt x="9157" y="4295"/>
                </a:cubicBezTo>
                <a:lnTo>
                  <a:pt x="9578" y="4204"/>
                </a:lnTo>
                <a:lnTo>
                  <a:pt x="10000" y="2990"/>
                </a:lnTo>
                <a:lnTo>
                  <a:pt x="9294" y="2245"/>
                </a:lnTo>
                <a:lnTo>
                  <a:pt x="9225" y="1684"/>
                </a:lnTo>
                <a:lnTo>
                  <a:pt x="8804" y="1958"/>
                </a:lnTo>
                <a:lnTo>
                  <a:pt x="7412" y="744"/>
                </a:lnTo>
                <a:lnTo>
                  <a:pt x="6647" y="1305"/>
                </a:lnTo>
                <a:lnTo>
                  <a:pt x="6225" y="1123"/>
                </a:lnTo>
                <a:lnTo>
                  <a:pt x="5598" y="1305"/>
                </a:lnTo>
                <a:lnTo>
                  <a:pt x="3843" y="0"/>
                </a:lnTo>
                <a:lnTo>
                  <a:pt x="3284" y="183"/>
                </a:lnTo>
                <a:lnTo>
                  <a:pt x="3284" y="940"/>
                </a:lnTo>
                <a:lnTo>
                  <a:pt x="2451" y="1397"/>
                </a:lnTo>
                <a:cubicBezTo>
                  <a:pt x="2428" y="1554"/>
                  <a:pt x="2405" y="1710"/>
                  <a:pt x="2382" y="1867"/>
                </a:cubicBezTo>
                <a:lnTo>
                  <a:pt x="2167" y="2154"/>
                </a:lnTo>
                <a:lnTo>
                  <a:pt x="2029" y="2898"/>
                </a:lnTo>
                <a:lnTo>
                  <a:pt x="1824" y="2990"/>
                </a:lnTo>
                <a:cubicBezTo>
                  <a:pt x="1775" y="3177"/>
                  <a:pt x="1725" y="3364"/>
                  <a:pt x="1676" y="3551"/>
                </a:cubicBezTo>
                <a:lnTo>
                  <a:pt x="1265" y="3930"/>
                </a:lnTo>
                <a:cubicBezTo>
                  <a:pt x="1288" y="4147"/>
                  <a:pt x="1310" y="4365"/>
                  <a:pt x="1333" y="4582"/>
                </a:cubicBezTo>
                <a:lnTo>
                  <a:pt x="1049" y="4674"/>
                </a:lnTo>
                <a:lnTo>
                  <a:pt x="1049" y="5705"/>
                </a:lnTo>
                <a:lnTo>
                  <a:pt x="1333" y="6162"/>
                </a:lnTo>
                <a:lnTo>
                  <a:pt x="1333" y="6828"/>
                </a:lnTo>
                <a:lnTo>
                  <a:pt x="843" y="7572"/>
                </a:lnTo>
                <a:cubicBezTo>
                  <a:pt x="820" y="7916"/>
                  <a:pt x="798" y="8259"/>
                  <a:pt x="775" y="8603"/>
                </a:cubicBezTo>
                <a:lnTo>
                  <a:pt x="0" y="9256"/>
                </a:lnTo>
                <a:lnTo>
                  <a:pt x="284" y="9909"/>
                </a:lnTo>
                <a:lnTo>
                  <a:pt x="1186" y="9621"/>
                </a:lnTo>
                <a:lnTo>
                  <a:pt x="1333" y="9713"/>
                </a:lnTo>
                <a:lnTo>
                  <a:pt x="2235" y="9151"/>
                </a:lnTo>
                <a:lnTo>
                  <a:pt x="3706" y="9530"/>
                </a:lnTo>
                <a:lnTo>
                  <a:pt x="3706" y="9530"/>
                </a:lnTo>
                <a:lnTo>
                  <a:pt x="4196" y="9621"/>
                </a:lnTo>
                <a:lnTo>
                  <a:pt x="4480" y="10000"/>
                </a:lnTo>
                <a:lnTo>
                  <a:pt x="5245" y="9530"/>
                </a:lnTo>
                <a:lnTo>
                  <a:pt x="5520" y="9530"/>
                </a:lnTo>
                <a:cubicBezTo>
                  <a:pt x="5592" y="9156"/>
                  <a:pt x="5663" y="8781"/>
                  <a:pt x="5735" y="8407"/>
                </a:cubicBezTo>
                <a:lnTo>
                  <a:pt x="6225" y="8316"/>
                </a:lnTo>
                <a:lnTo>
                  <a:pt x="6363" y="7937"/>
                </a:lnTo>
                <a:cubicBezTo>
                  <a:pt x="6294" y="7846"/>
                  <a:pt x="6226" y="7754"/>
                  <a:pt x="6157" y="7663"/>
                </a:cubicBezTo>
                <a:lnTo>
                  <a:pt x="6716" y="6162"/>
                </a:lnTo>
                <a:lnTo>
                  <a:pt x="6853" y="6070"/>
                </a:lnTo>
                <a:cubicBezTo>
                  <a:pt x="6876" y="6024"/>
                  <a:pt x="6627" y="5950"/>
                  <a:pt x="6836" y="5841"/>
                </a:cubicBezTo>
                <a:close/>
              </a:path>
            </a:pathLst>
          </a:cu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33" name="Freeform 14"/>
          <p:cNvSpPr>
            <a:spLocks noChangeAspect="1"/>
          </p:cNvSpPr>
          <p:nvPr/>
        </p:nvSpPr>
        <p:spPr bwMode="auto">
          <a:xfrm>
            <a:off x="979481" y="3943036"/>
            <a:ext cx="1227938" cy="926620"/>
          </a:xfrm>
          <a:custGeom>
            <a:avLst/>
            <a:gdLst/>
            <a:ahLst/>
            <a:cxnLst>
              <a:cxn ang="0">
                <a:pos x="921" y="265"/>
              </a:cxn>
              <a:cxn ang="0">
                <a:pos x="907" y="251"/>
              </a:cxn>
              <a:cxn ang="0">
                <a:pos x="871" y="258"/>
              </a:cxn>
              <a:cxn ang="0">
                <a:pos x="807" y="229"/>
              </a:cxn>
              <a:cxn ang="0">
                <a:pos x="771" y="158"/>
              </a:cxn>
              <a:cxn ang="0">
                <a:pos x="678" y="122"/>
              </a:cxn>
              <a:cxn ang="0">
                <a:pos x="664" y="65"/>
              </a:cxn>
              <a:cxn ang="0">
                <a:pos x="578" y="0"/>
              </a:cxn>
              <a:cxn ang="0">
                <a:pos x="528" y="93"/>
              </a:cxn>
              <a:cxn ang="0">
                <a:pos x="450" y="108"/>
              </a:cxn>
              <a:cxn ang="0">
                <a:pos x="400" y="208"/>
              </a:cxn>
              <a:cxn ang="0">
                <a:pos x="329" y="237"/>
              </a:cxn>
              <a:cxn ang="0">
                <a:pos x="364" y="287"/>
              </a:cxn>
              <a:cxn ang="0">
                <a:pos x="364" y="308"/>
              </a:cxn>
              <a:cxn ang="0">
                <a:pos x="393" y="287"/>
              </a:cxn>
              <a:cxn ang="0">
                <a:pos x="400" y="294"/>
              </a:cxn>
              <a:cxn ang="0">
                <a:pos x="393" y="337"/>
              </a:cxn>
              <a:cxn ang="0">
                <a:pos x="364" y="366"/>
              </a:cxn>
              <a:cxn ang="0">
                <a:pos x="371" y="394"/>
              </a:cxn>
              <a:cxn ang="0">
                <a:pos x="336" y="451"/>
              </a:cxn>
              <a:cxn ang="0">
                <a:pos x="193" y="502"/>
              </a:cxn>
              <a:cxn ang="0">
                <a:pos x="193" y="487"/>
              </a:cxn>
              <a:cxn ang="0">
                <a:pos x="143" y="502"/>
              </a:cxn>
              <a:cxn ang="0">
                <a:pos x="22" y="523"/>
              </a:cxn>
              <a:cxn ang="0">
                <a:pos x="0" y="573"/>
              </a:cxn>
              <a:cxn ang="0">
                <a:pos x="29" y="602"/>
              </a:cxn>
              <a:cxn ang="0">
                <a:pos x="57" y="595"/>
              </a:cxn>
              <a:cxn ang="0">
                <a:pos x="157" y="623"/>
              </a:cxn>
              <a:cxn ang="0">
                <a:pos x="229" y="666"/>
              </a:cxn>
              <a:cxn ang="0">
                <a:pos x="250" y="695"/>
              </a:cxn>
              <a:cxn ang="0">
                <a:pos x="314" y="681"/>
              </a:cxn>
              <a:cxn ang="0">
                <a:pos x="371" y="666"/>
              </a:cxn>
              <a:cxn ang="0">
                <a:pos x="379" y="659"/>
              </a:cxn>
              <a:cxn ang="0">
                <a:pos x="436" y="645"/>
              </a:cxn>
              <a:cxn ang="0">
                <a:pos x="457" y="638"/>
              </a:cxn>
              <a:cxn ang="0">
                <a:pos x="471" y="638"/>
              </a:cxn>
              <a:cxn ang="0">
                <a:pos x="478" y="623"/>
              </a:cxn>
              <a:cxn ang="0">
                <a:pos x="571" y="595"/>
              </a:cxn>
              <a:cxn ang="0">
                <a:pos x="586" y="573"/>
              </a:cxn>
              <a:cxn ang="0">
                <a:pos x="657" y="523"/>
              </a:cxn>
              <a:cxn ang="0">
                <a:pos x="635" y="494"/>
              </a:cxn>
              <a:cxn ang="0">
                <a:pos x="714" y="416"/>
              </a:cxn>
              <a:cxn ang="0">
                <a:pos x="757" y="416"/>
              </a:cxn>
              <a:cxn ang="0">
                <a:pos x="828" y="387"/>
              </a:cxn>
              <a:cxn ang="0">
                <a:pos x="878" y="394"/>
              </a:cxn>
              <a:cxn ang="0">
                <a:pos x="871" y="351"/>
              </a:cxn>
              <a:cxn ang="0">
                <a:pos x="921" y="265"/>
              </a:cxn>
            </a:cxnLst>
            <a:rect l="0" t="0" r="r" b="b"/>
            <a:pathLst>
              <a:path w="921" h="695">
                <a:moveTo>
                  <a:pt x="921" y="265"/>
                </a:moveTo>
                <a:lnTo>
                  <a:pt x="907" y="251"/>
                </a:lnTo>
                <a:lnTo>
                  <a:pt x="871" y="258"/>
                </a:lnTo>
                <a:lnTo>
                  <a:pt x="807" y="229"/>
                </a:lnTo>
                <a:lnTo>
                  <a:pt x="771" y="158"/>
                </a:lnTo>
                <a:lnTo>
                  <a:pt x="678" y="122"/>
                </a:lnTo>
                <a:lnTo>
                  <a:pt x="664" y="65"/>
                </a:lnTo>
                <a:lnTo>
                  <a:pt x="578" y="0"/>
                </a:lnTo>
                <a:lnTo>
                  <a:pt x="528" y="93"/>
                </a:lnTo>
                <a:lnTo>
                  <a:pt x="450" y="108"/>
                </a:lnTo>
                <a:lnTo>
                  <a:pt x="400" y="208"/>
                </a:lnTo>
                <a:lnTo>
                  <a:pt x="329" y="237"/>
                </a:lnTo>
                <a:lnTo>
                  <a:pt x="364" y="287"/>
                </a:lnTo>
                <a:lnTo>
                  <a:pt x="364" y="308"/>
                </a:lnTo>
                <a:lnTo>
                  <a:pt x="393" y="287"/>
                </a:lnTo>
                <a:lnTo>
                  <a:pt x="400" y="294"/>
                </a:lnTo>
                <a:lnTo>
                  <a:pt x="393" y="337"/>
                </a:lnTo>
                <a:lnTo>
                  <a:pt x="364" y="366"/>
                </a:lnTo>
                <a:lnTo>
                  <a:pt x="371" y="394"/>
                </a:lnTo>
                <a:lnTo>
                  <a:pt x="336" y="451"/>
                </a:lnTo>
                <a:lnTo>
                  <a:pt x="193" y="502"/>
                </a:lnTo>
                <a:lnTo>
                  <a:pt x="193" y="487"/>
                </a:lnTo>
                <a:lnTo>
                  <a:pt x="143" y="502"/>
                </a:lnTo>
                <a:lnTo>
                  <a:pt x="22" y="523"/>
                </a:lnTo>
                <a:lnTo>
                  <a:pt x="0" y="573"/>
                </a:lnTo>
                <a:lnTo>
                  <a:pt x="29" y="602"/>
                </a:lnTo>
                <a:lnTo>
                  <a:pt x="57" y="595"/>
                </a:lnTo>
                <a:lnTo>
                  <a:pt x="157" y="623"/>
                </a:lnTo>
                <a:lnTo>
                  <a:pt x="229" y="666"/>
                </a:lnTo>
                <a:lnTo>
                  <a:pt x="250" y="695"/>
                </a:lnTo>
                <a:lnTo>
                  <a:pt x="314" y="681"/>
                </a:lnTo>
                <a:lnTo>
                  <a:pt x="371" y="666"/>
                </a:lnTo>
                <a:lnTo>
                  <a:pt x="379" y="659"/>
                </a:lnTo>
                <a:lnTo>
                  <a:pt x="436" y="645"/>
                </a:lnTo>
                <a:lnTo>
                  <a:pt x="457" y="638"/>
                </a:lnTo>
                <a:lnTo>
                  <a:pt x="471" y="638"/>
                </a:lnTo>
                <a:lnTo>
                  <a:pt x="478" y="623"/>
                </a:lnTo>
                <a:lnTo>
                  <a:pt x="571" y="595"/>
                </a:lnTo>
                <a:lnTo>
                  <a:pt x="586" y="573"/>
                </a:lnTo>
                <a:lnTo>
                  <a:pt x="657" y="523"/>
                </a:lnTo>
                <a:lnTo>
                  <a:pt x="635" y="494"/>
                </a:lnTo>
                <a:lnTo>
                  <a:pt x="714" y="416"/>
                </a:lnTo>
                <a:lnTo>
                  <a:pt x="757" y="416"/>
                </a:lnTo>
                <a:lnTo>
                  <a:pt x="828" y="387"/>
                </a:lnTo>
                <a:lnTo>
                  <a:pt x="878" y="394"/>
                </a:lnTo>
                <a:lnTo>
                  <a:pt x="871" y="351"/>
                </a:lnTo>
                <a:lnTo>
                  <a:pt x="921" y="265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37" name="Freeform 25"/>
          <p:cNvSpPr>
            <a:spLocks noChangeAspect="1"/>
          </p:cNvSpPr>
          <p:nvPr/>
        </p:nvSpPr>
        <p:spPr bwMode="auto">
          <a:xfrm>
            <a:off x="1731172" y="4457700"/>
            <a:ext cx="890333" cy="586872"/>
          </a:xfrm>
          <a:custGeom>
            <a:avLst/>
            <a:gdLst/>
            <a:ahLst/>
            <a:cxnLst>
              <a:cxn ang="0">
                <a:pos x="72" y="108"/>
              </a:cxn>
              <a:cxn ang="0">
                <a:pos x="93" y="137"/>
              </a:cxn>
              <a:cxn ang="0">
                <a:pos x="22" y="187"/>
              </a:cxn>
              <a:cxn ang="0">
                <a:pos x="0" y="209"/>
              </a:cxn>
              <a:cxn ang="0">
                <a:pos x="36" y="216"/>
              </a:cxn>
              <a:cxn ang="0">
                <a:pos x="29" y="252"/>
              </a:cxn>
              <a:cxn ang="0">
                <a:pos x="108" y="273"/>
              </a:cxn>
              <a:cxn ang="0">
                <a:pos x="158" y="280"/>
              </a:cxn>
              <a:cxn ang="0">
                <a:pos x="158" y="309"/>
              </a:cxn>
              <a:cxn ang="0">
                <a:pos x="272" y="345"/>
              </a:cxn>
              <a:cxn ang="0">
                <a:pos x="258" y="302"/>
              </a:cxn>
              <a:cxn ang="0">
                <a:pos x="301" y="288"/>
              </a:cxn>
              <a:cxn ang="0">
                <a:pos x="329" y="295"/>
              </a:cxn>
              <a:cxn ang="0">
                <a:pos x="344" y="316"/>
              </a:cxn>
              <a:cxn ang="0">
                <a:pos x="322" y="360"/>
              </a:cxn>
              <a:cxn ang="0">
                <a:pos x="351" y="403"/>
              </a:cxn>
              <a:cxn ang="0">
                <a:pos x="379" y="395"/>
              </a:cxn>
              <a:cxn ang="0">
                <a:pos x="444" y="345"/>
              </a:cxn>
              <a:cxn ang="0">
                <a:pos x="494" y="381"/>
              </a:cxn>
              <a:cxn ang="0">
                <a:pos x="501" y="410"/>
              </a:cxn>
              <a:cxn ang="0">
                <a:pos x="544" y="439"/>
              </a:cxn>
              <a:cxn ang="0">
                <a:pos x="630" y="424"/>
              </a:cxn>
              <a:cxn ang="0">
                <a:pos x="644" y="439"/>
              </a:cxn>
              <a:cxn ang="0">
                <a:pos x="659" y="424"/>
              </a:cxn>
              <a:cxn ang="0">
                <a:pos x="666" y="345"/>
              </a:cxn>
              <a:cxn ang="0">
                <a:pos x="644" y="331"/>
              </a:cxn>
              <a:cxn ang="0">
                <a:pos x="644" y="266"/>
              </a:cxn>
              <a:cxn ang="0">
                <a:pos x="609" y="216"/>
              </a:cxn>
              <a:cxn ang="0">
                <a:pos x="551" y="209"/>
              </a:cxn>
              <a:cxn ang="0">
                <a:pos x="558" y="194"/>
              </a:cxn>
              <a:cxn ang="0">
                <a:pos x="551" y="173"/>
              </a:cxn>
              <a:cxn ang="0">
                <a:pos x="530" y="165"/>
              </a:cxn>
              <a:cxn ang="0">
                <a:pos x="487" y="137"/>
              </a:cxn>
              <a:cxn ang="0">
                <a:pos x="473" y="115"/>
              </a:cxn>
              <a:cxn ang="0">
                <a:pos x="379" y="58"/>
              </a:cxn>
              <a:cxn ang="0">
                <a:pos x="315" y="7"/>
              </a:cxn>
              <a:cxn ang="0">
                <a:pos x="265" y="0"/>
              </a:cxn>
              <a:cxn ang="0">
                <a:pos x="186" y="29"/>
              </a:cxn>
              <a:cxn ang="0">
                <a:pos x="150" y="29"/>
              </a:cxn>
              <a:cxn ang="0">
                <a:pos x="72" y="108"/>
              </a:cxn>
            </a:cxnLst>
            <a:rect l="0" t="0" r="r" b="b"/>
            <a:pathLst>
              <a:path w="666" h="439">
                <a:moveTo>
                  <a:pt x="72" y="108"/>
                </a:moveTo>
                <a:lnTo>
                  <a:pt x="93" y="137"/>
                </a:lnTo>
                <a:lnTo>
                  <a:pt x="22" y="187"/>
                </a:lnTo>
                <a:lnTo>
                  <a:pt x="0" y="209"/>
                </a:lnTo>
                <a:lnTo>
                  <a:pt x="36" y="216"/>
                </a:lnTo>
                <a:lnTo>
                  <a:pt x="29" y="252"/>
                </a:lnTo>
                <a:lnTo>
                  <a:pt x="108" y="273"/>
                </a:lnTo>
                <a:lnTo>
                  <a:pt x="158" y="280"/>
                </a:lnTo>
                <a:lnTo>
                  <a:pt x="158" y="309"/>
                </a:lnTo>
                <a:lnTo>
                  <a:pt x="272" y="345"/>
                </a:lnTo>
                <a:lnTo>
                  <a:pt x="258" y="302"/>
                </a:lnTo>
                <a:lnTo>
                  <a:pt x="301" y="288"/>
                </a:lnTo>
                <a:lnTo>
                  <a:pt x="329" y="295"/>
                </a:lnTo>
                <a:lnTo>
                  <a:pt x="344" y="316"/>
                </a:lnTo>
                <a:lnTo>
                  <a:pt x="322" y="360"/>
                </a:lnTo>
                <a:lnTo>
                  <a:pt x="351" y="403"/>
                </a:lnTo>
                <a:lnTo>
                  <a:pt x="379" y="395"/>
                </a:lnTo>
                <a:lnTo>
                  <a:pt x="444" y="345"/>
                </a:lnTo>
                <a:lnTo>
                  <a:pt x="494" y="381"/>
                </a:lnTo>
                <a:lnTo>
                  <a:pt x="501" y="410"/>
                </a:lnTo>
                <a:lnTo>
                  <a:pt x="544" y="439"/>
                </a:lnTo>
                <a:lnTo>
                  <a:pt x="630" y="424"/>
                </a:lnTo>
                <a:lnTo>
                  <a:pt x="644" y="439"/>
                </a:lnTo>
                <a:lnTo>
                  <a:pt x="659" y="424"/>
                </a:lnTo>
                <a:lnTo>
                  <a:pt x="666" y="345"/>
                </a:lnTo>
                <a:lnTo>
                  <a:pt x="644" y="331"/>
                </a:lnTo>
                <a:lnTo>
                  <a:pt x="644" y="266"/>
                </a:lnTo>
                <a:lnTo>
                  <a:pt x="609" y="216"/>
                </a:lnTo>
                <a:lnTo>
                  <a:pt x="551" y="209"/>
                </a:lnTo>
                <a:lnTo>
                  <a:pt x="558" y="194"/>
                </a:lnTo>
                <a:lnTo>
                  <a:pt x="551" y="173"/>
                </a:lnTo>
                <a:lnTo>
                  <a:pt x="530" y="165"/>
                </a:lnTo>
                <a:lnTo>
                  <a:pt x="487" y="137"/>
                </a:lnTo>
                <a:lnTo>
                  <a:pt x="473" y="115"/>
                </a:lnTo>
                <a:lnTo>
                  <a:pt x="379" y="58"/>
                </a:lnTo>
                <a:lnTo>
                  <a:pt x="315" y="7"/>
                </a:lnTo>
                <a:lnTo>
                  <a:pt x="265" y="0"/>
                </a:lnTo>
                <a:lnTo>
                  <a:pt x="186" y="29"/>
                </a:lnTo>
                <a:lnTo>
                  <a:pt x="150" y="29"/>
                </a:lnTo>
                <a:lnTo>
                  <a:pt x="72" y="108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39" name="Freeform 39"/>
          <p:cNvSpPr>
            <a:spLocks noChangeAspect="1"/>
          </p:cNvSpPr>
          <p:nvPr/>
        </p:nvSpPr>
        <p:spPr bwMode="auto">
          <a:xfrm>
            <a:off x="1853912" y="2143126"/>
            <a:ext cx="638300" cy="504824"/>
          </a:xfrm>
          <a:custGeom>
            <a:avLst/>
            <a:gdLst/>
            <a:ahLst/>
            <a:cxnLst>
              <a:cxn ang="0">
                <a:pos x="447" y="94"/>
              </a:cxn>
              <a:cxn ang="0">
                <a:pos x="396" y="7"/>
              </a:cxn>
              <a:cxn ang="0">
                <a:pos x="310" y="36"/>
              </a:cxn>
              <a:cxn ang="0">
                <a:pos x="303" y="29"/>
              </a:cxn>
              <a:cxn ang="0">
                <a:pos x="274" y="43"/>
              </a:cxn>
              <a:cxn ang="0">
                <a:pos x="281" y="58"/>
              </a:cxn>
              <a:cxn ang="0">
                <a:pos x="267" y="65"/>
              </a:cxn>
              <a:cxn ang="0">
                <a:pos x="195" y="0"/>
              </a:cxn>
              <a:cxn ang="0">
                <a:pos x="130" y="58"/>
              </a:cxn>
              <a:cxn ang="0">
                <a:pos x="36" y="51"/>
              </a:cxn>
              <a:cxn ang="0">
                <a:pos x="0" y="115"/>
              </a:cxn>
              <a:cxn ang="0">
                <a:pos x="29" y="166"/>
              </a:cxn>
              <a:cxn ang="0">
                <a:pos x="22" y="187"/>
              </a:cxn>
              <a:cxn ang="0">
                <a:pos x="130" y="223"/>
              </a:cxn>
              <a:cxn ang="0">
                <a:pos x="130" y="245"/>
              </a:cxn>
              <a:cxn ang="0">
                <a:pos x="130" y="295"/>
              </a:cxn>
              <a:cxn ang="0">
                <a:pos x="245" y="331"/>
              </a:cxn>
              <a:cxn ang="0">
                <a:pos x="274" y="360"/>
              </a:cxn>
              <a:cxn ang="0">
                <a:pos x="317" y="382"/>
              </a:cxn>
              <a:cxn ang="0">
                <a:pos x="332" y="360"/>
              </a:cxn>
              <a:cxn ang="0">
                <a:pos x="353" y="317"/>
              </a:cxn>
              <a:cxn ang="0">
                <a:pos x="404" y="288"/>
              </a:cxn>
              <a:cxn ang="0">
                <a:pos x="317" y="209"/>
              </a:cxn>
              <a:cxn ang="0">
                <a:pos x="339" y="195"/>
              </a:cxn>
              <a:cxn ang="0">
                <a:pos x="389" y="173"/>
              </a:cxn>
              <a:cxn ang="0">
                <a:pos x="440" y="159"/>
              </a:cxn>
              <a:cxn ang="0">
                <a:pos x="468" y="144"/>
              </a:cxn>
              <a:cxn ang="0">
                <a:pos x="483" y="115"/>
              </a:cxn>
              <a:cxn ang="0">
                <a:pos x="447" y="94"/>
              </a:cxn>
            </a:cxnLst>
            <a:rect l="0" t="0" r="r" b="b"/>
            <a:pathLst>
              <a:path w="483" h="382">
                <a:moveTo>
                  <a:pt x="447" y="94"/>
                </a:moveTo>
                <a:lnTo>
                  <a:pt x="396" y="7"/>
                </a:lnTo>
                <a:lnTo>
                  <a:pt x="310" y="36"/>
                </a:lnTo>
                <a:lnTo>
                  <a:pt x="303" y="29"/>
                </a:lnTo>
                <a:lnTo>
                  <a:pt x="274" y="43"/>
                </a:lnTo>
                <a:lnTo>
                  <a:pt x="281" y="58"/>
                </a:lnTo>
                <a:lnTo>
                  <a:pt x="267" y="65"/>
                </a:lnTo>
                <a:lnTo>
                  <a:pt x="195" y="0"/>
                </a:lnTo>
                <a:lnTo>
                  <a:pt x="130" y="58"/>
                </a:lnTo>
                <a:lnTo>
                  <a:pt x="36" y="51"/>
                </a:lnTo>
                <a:lnTo>
                  <a:pt x="0" y="115"/>
                </a:lnTo>
                <a:lnTo>
                  <a:pt x="29" y="166"/>
                </a:lnTo>
                <a:lnTo>
                  <a:pt x="22" y="187"/>
                </a:lnTo>
                <a:lnTo>
                  <a:pt x="130" y="223"/>
                </a:lnTo>
                <a:lnTo>
                  <a:pt x="130" y="245"/>
                </a:lnTo>
                <a:lnTo>
                  <a:pt x="130" y="295"/>
                </a:lnTo>
                <a:lnTo>
                  <a:pt x="245" y="331"/>
                </a:lnTo>
                <a:lnTo>
                  <a:pt x="274" y="360"/>
                </a:lnTo>
                <a:lnTo>
                  <a:pt x="317" y="382"/>
                </a:lnTo>
                <a:lnTo>
                  <a:pt x="332" y="360"/>
                </a:lnTo>
                <a:lnTo>
                  <a:pt x="353" y="317"/>
                </a:lnTo>
                <a:lnTo>
                  <a:pt x="404" y="288"/>
                </a:lnTo>
                <a:lnTo>
                  <a:pt x="317" y="209"/>
                </a:lnTo>
                <a:lnTo>
                  <a:pt x="339" y="195"/>
                </a:lnTo>
                <a:lnTo>
                  <a:pt x="389" y="173"/>
                </a:lnTo>
                <a:lnTo>
                  <a:pt x="440" y="159"/>
                </a:lnTo>
                <a:lnTo>
                  <a:pt x="468" y="144"/>
                </a:lnTo>
                <a:lnTo>
                  <a:pt x="483" y="115"/>
                </a:lnTo>
                <a:lnTo>
                  <a:pt x="447" y="94"/>
                </a:lnTo>
                <a:close/>
              </a:path>
            </a:pathLst>
          </a:custGeom>
          <a:solidFill>
            <a:srgbClr val="FF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23" name="Freeform 80"/>
          <p:cNvSpPr>
            <a:spLocks/>
          </p:cNvSpPr>
          <p:nvPr/>
        </p:nvSpPr>
        <p:spPr bwMode="auto">
          <a:xfrm>
            <a:off x="2819400" y="3008313"/>
            <a:ext cx="549275" cy="481012"/>
          </a:xfrm>
          <a:custGeom>
            <a:avLst/>
            <a:gdLst>
              <a:gd name="T0" fmla="*/ 2147483647 w 346"/>
              <a:gd name="T1" fmla="*/ 2147483647 h 303"/>
              <a:gd name="T2" fmla="*/ 2147483647 w 346"/>
              <a:gd name="T3" fmla="*/ 2147483647 h 303"/>
              <a:gd name="T4" fmla="*/ 2147483647 w 346"/>
              <a:gd name="T5" fmla="*/ 2147483647 h 303"/>
              <a:gd name="T6" fmla="*/ 2147483647 w 346"/>
              <a:gd name="T7" fmla="*/ 2147483647 h 303"/>
              <a:gd name="T8" fmla="*/ 2147483647 w 346"/>
              <a:gd name="T9" fmla="*/ 2147483647 h 303"/>
              <a:gd name="T10" fmla="*/ 2147483647 w 346"/>
              <a:gd name="T11" fmla="*/ 2147483647 h 303"/>
              <a:gd name="T12" fmla="*/ 2147483647 w 346"/>
              <a:gd name="T13" fmla="*/ 2147483647 h 303"/>
              <a:gd name="T14" fmla="*/ 2147483647 w 346"/>
              <a:gd name="T15" fmla="*/ 2147483647 h 303"/>
              <a:gd name="T16" fmla="*/ 2147483647 w 346"/>
              <a:gd name="T17" fmla="*/ 2147483647 h 303"/>
              <a:gd name="T18" fmla="*/ 2147483647 w 346"/>
              <a:gd name="T19" fmla="*/ 2147483647 h 303"/>
              <a:gd name="T20" fmla="*/ 0 w 346"/>
              <a:gd name="T21" fmla="*/ 2147483647 h 303"/>
              <a:gd name="T22" fmla="*/ 2147483647 w 346"/>
              <a:gd name="T23" fmla="*/ 2147483647 h 303"/>
              <a:gd name="T24" fmla="*/ 2147483647 w 346"/>
              <a:gd name="T25" fmla="*/ 0 h 303"/>
              <a:gd name="T26" fmla="*/ 2147483647 w 346"/>
              <a:gd name="T27" fmla="*/ 2147483647 h 303"/>
              <a:gd name="T28" fmla="*/ 2147483647 w 346"/>
              <a:gd name="T29" fmla="*/ 2147483647 h 303"/>
              <a:gd name="T30" fmla="*/ 2147483647 w 346"/>
              <a:gd name="T31" fmla="*/ 2147483647 h 303"/>
              <a:gd name="T32" fmla="*/ 2147483647 w 346"/>
              <a:gd name="T33" fmla="*/ 2147483647 h 303"/>
              <a:gd name="T34" fmla="*/ 2147483647 w 346"/>
              <a:gd name="T35" fmla="*/ 2147483647 h 303"/>
              <a:gd name="T36" fmla="*/ 2147483647 w 346"/>
              <a:gd name="T37" fmla="*/ 2147483647 h 303"/>
              <a:gd name="T38" fmla="*/ 2147483647 w 346"/>
              <a:gd name="T39" fmla="*/ 2147483647 h 303"/>
              <a:gd name="T40" fmla="*/ 2147483647 w 346"/>
              <a:gd name="T41" fmla="*/ 2147483647 h 30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46"/>
              <a:gd name="T64" fmla="*/ 0 h 303"/>
              <a:gd name="T65" fmla="*/ 346 w 346"/>
              <a:gd name="T66" fmla="*/ 303 h 30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46" h="303">
                <a:moveTo>
                  <a:pt x="345" y="220"/>
                </a:moveTo>
                <a:lnTo>
                  <a:pt x="288" y="302"/>
                </a:lnTo>
                <a:lnTo>
                  <a:pt x="218" y="294"/>
                </a:lnTo>
                <a:lnTo>
                  <a:pt x="185" y="162"/>
                </a:lnTo>
                <a:lnTo>
                  <a:pt x="138" y="149"/>
                </a:lnTo>
                <a:lnTo>
                  <a:pt x="98" y="159"/>
                </a:lnTo>
                <a:lnTo>
                  <a:pt x="76" y="137"/>
                </a:lnTo>
                <a:lnTo>
                  <a:pt x="85" y="98"/>
                </a:lnTo>
                <a:lnTo>
                  <a:pt x="46" y="102"/>
                </a:lnTo>
                <a:lnTo>
                  <a:pt x="8" y="49"/>
                </a:lnTo>
                <a:lnTo>
                  <a:pt x="0" y="12"/>
                </a:lnTo>
                <a:lnTo>
                  <a:pt x="37" y="22"/>
                </a:lnTo>
                <a:lnTo>
                  <a:pt x="60" y="0"/>
                </a:lnTo>
                <a:lnTo>
                  <a:pt x="171" y="23"/>
                </a:lnTo>
                <a:lnTo>
                  <a:pt x="165" y="53"/>
                </a:lnTo>
                <a:lnTo>
                  <a:pt x="210" y="72"/>
                </a:lnTo>
                <a:lnTo>
                  <a:pt x="198" y="102"/>
                </a:lnTo>
                <a:lnTo>
                  <a:pt x="284" y="108"/>
                </a:lnTo>
                <a:lnTo>
                  <a:pt x="332" y="133"/>
                </a:lnTo>
                <a:lnTo>
                  <a:pt x="335" y="148"/>
                </a:lnTo>
                <a:lnTo>
                  <a:pt x="345" y="220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24" name="Freeform 101"/>
          <p:cNvSpPr>
            <a:spLocks/>
          </p:cNvSpPr>
          <p:nvPr/>
        </p:nvSpPr>
        <p:spPr bwMode="auto">
          <a:xfrm>
            <a:off x="2389188" y="5518150"/>
            <a:ext cx="314325" cy="331788"/>
          </a:xfrm>
          <a:custGeom>
            <a:avLst/>
            <a:gdLst>
              <a:gd name="T0" fmla="*/ 2147483647 w 198"/>
              <a:gd name="T1" fmla="*/ 2147483647 h 209"/>
              <a:gd name="T2" fmla="*/ 2147483647 w 198"/>
              <a:gd name="T3" fmla="*/ 2147483647 h 209"/>
              <a:gd name="T4" fmla="*/ 0 w 198"/>
              <a:gd name="T5" fmla="*/ 2147483647 h 209"/>
              <a:gd name="T6" fmla="*/ 2147483647 w 198"/>
              <a:gd name="T7" fmla="*/ 2147483647 h 209"/>
              <a:gd name="T8" fmla="*/ 2147483647 w 198"/>
              <a:gd name="T9" fmla="*/ 2147483647 h 209"/>
              <a:gd name="T10" fmla="*/ 2147483647 w 198"/>
              <a:gd name="T11" fmla="*/ 0 h 209"/>
              <a:gd name="T12" fmla="*/ 2147483647 w 198"/>
              <a:gd name="T13" fmla="*/ 2147483647 h 209"/>
              <a:gd name="T14" fmla="*/ 2147483647 w 198"/>
              <a:gd name="T15" fmla="*/ 2147483647 h 209"/>
              <a:gd name="T16" fmla="*/ 2147483647 w 198"/>
              <a:gd name="T17" fmla="*/ 2147483647 h 209"/>
              <a:gd name="T18" fmla="*/ 2147483647 w 198"/>
              <a:gd name="T19" fmla="*/ 2147483647 h 209"/>
              <a:gd name="T20" fmla="*/ 2147483647 w 198"/>
              <a:gd name="T21" fmla="*/ 2147483647 h 209"/>
              <a:gd name="T22" fmla="*/ 2147483647 w 198"/>
              <a:gd name="T23" fmla="*/ 2147483647 h 209"/>
              <a:gd name="T24" fmla="*/ 2147483647 w 198"/>
              <a:gd name="T25" fmla="*/ 2147483647 h 209"/>
              <a:gd name="T26" fmla="*/ 2147483647 w 198"/>
              <a:gd name="T27" fmla="*/ 2147483647 h 209"/>
              <a:gd name="T28" fmla="*/ 2147483647 w 198"/>
              <a:gd name="T29" fmla="*/ 2147483647 h 209"/>
              <a:gd name="T30" fmla="*/ 2147483647 w 198"/>
              <a:gd name="T31" fmla="*/ 2147483647 h 20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8"/>
              <a:gd name="T49" fmla="*/ 0 h 209"/>
              <a:gd name="T50" fmla="*/ 198 w 198"/>
              <a:gd name="T51" fmla="*/ 209 h 20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8" h="209">
                <a:moveTo>
                  <a:pt x="1" y="208"/>
                </a:moveTo>
                <a:lnTo>
                  <a:pt x="22" y="187"/>
                </a:lnTo>
                <a:lnTo>
                  <a:pt x="0" y="166"/>
                </a:lnTo>
                <a:lnTo>
                  <a:pt x="73" y="83"/>
                </a:lnTo>
                <a:lnTo>
                  <a:pt x="81" y="62"/>
                </a:lnTo>
                <a:lnTo>
                  <a:pt x="151" y="0"/>
                </a:lnTo>
                <a:lnTo>
                  <a:pt x="165" y="11"/>
                </a:lnTo>
                <a:lnTo>
                  <a:pt x="152" y="32"/>
                </a:lnTo>
                <a:lnTo>
                  <a:pt x="152" y="109"/>
                </a:lnTo>
                <a:lnTo>
                  <a:pt x="157" y="153"/>
                </a:lnTo>
                <a:lnTo>
                  <a:pt x="197" y="187"/>
                </a:lnTo>
                <a:lnTo>
                  <a:pt x="163" y="197"/>
                </a:lnTo>
                <a:lnTo>
                  <a:pt x="130" y="185"/>
                </a:lnTo>
                <a:lnTo>
                  <a:pt x="113" y="193"/>
                </a:lnTo>
                <a:lnTo>
                  <a:pt x="57" y="200"/>
                </a:lnTo>
                <a:lnTo>
                  <a:pt x="1" y="208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25" name="Freeform 58"/>
          <p:cNvSpPr>
            <a:spLocks/>
          </p:cNvSpPr>
          <p:nvPr/>
        </p:nvSpPr>
        <p:spPr bwMode="auto">
          <a:xfrm>
            <a:off x="1298575" y="4802188"/>
            <a:ext cx="357188" cy="201612"/>
          </a:xfrm>
          <a:custGeom>
            <a:avLst/>
            <a:gdLst>
              <a:gd name="T0" fmla="*/ 2147483647 w 225"/>
              <a:gd name="T1" fmla="*/ 2147483647 h 127"/>
              <a:gd name="T2" fmla="*/ 2147483647 w 225"/>
              <a:gd name="T3" fmla="*/ 2147483647 h 127"/>
              <a:gd name="T4" fmla="*/ 0 w 225"/>
              <a:gd name="T5" fmla="*/ 2147483647 h 127"/>
              <a:gd name="T6" fmla="*/ 2147483647 w 225"/>
              <a:gd name="T7" fmla="*/ 2147483647 h 127"/>
              <a:gd name="T8" fmla="*/ 2147483647 w 225"/>
              <a:gd name="T9" fmla="*/ 2147483647 h 127"/>
              <a:gd name="T10" fmla="*/ 2147483647 w 225"/>
              <a:gd name="T11" fmla="*/ 2147483647 h 127"/>
              <a:gd name="T12" fmla="*/ 2147483647 w 225"/>
              <a:gd name="T13" fmla="*/ 2147483647 h 127"/>
              <a:gd name="T14" fmla="*/ 2147483647 w 225"/>
              <a:gd name="T15" fmla="*/ 0 h 127"/>
              <a:gd name="T16" fmla="*/ 2147483647 w 225"/>
              <a:gd name="T17" fmla="*/ 2147483647 h 127"/>
              <a:gd name="T18" fmla="*/ 2147483647 w 225"/>
              <a:gd name="T19" fmla="*/ 2147483647 h 127"/>
              <a:gd name="T20" fmla="*/ 2147483647 w 225"/>
              <a:gd name="T21" fmla="*/ 2147483647 h 127"/>
              <a:gd name="T22" fmla="*/ 2147483647 w 225"/>
              <a:gd name="T23" fmla="*/ 2147483647 h 127"/>
              <a:gd name="T24" fmla="*/ 2147483647 w 225"/>
              <a:gd name="T25" fmla="*/ 2147483647 h 127"/>
              <a:gd name="T26" fmla="*/ 2147483647 w 225"/>
              <a:gd name="T27" fmla="*/ 2147483647 h 127"/>
              <a:gd name="T28" fmla="*/ 2147483647 w 225"/>
              <a:gd name="T29" fmla="*/ 2147483647 h 127"/>
              <a:gd name="T30" fmla="*/ 2147483647 w 225"/>
              <a:gd name="T31" fmla="*/ 2147483647 h 12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25"/>
              <a:gd name="T49" fmla="*/ 0 h 127"/>
              <a:gd name="T50" fmla="*/ 225 w 225"/>
              <a:gd name="T51" fmla="*/ 127 h 12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25" h="127">
                <a:moveTo>
                  <a:pt x="28" y="126"/>
                </a:moveTo>
                <a:lnTo>
                  <a:pt x="7" y="66"/>
                </a:lnTo>
                <a:lnTo>
                  <a:pt x="0" y="54"/>
                </a:lnTo>
                <a:lnTo>
                  <a:pt x="8" y="41"/>
                </a:lnTo>
                <a:lnTo>
                  <a:pt x="65" y="27"/>
                </a:lnTo>
                <a:lnTo>
                  <a:pt x="112" y="19"/>
                </a:lnTo>
                <a:lnTo>
                  <a:pt x="118" y="10"/>
                </a:lnTo>
                <a:lnTo>
                  <a:pt x="166" y="0"/>
                </a:lnTo>
                <a:lnTo>
                  <a:pt x="181" y="24"/>
                </a:lnTo>
                <a:lnTo>
                  <a:pt x="194" y="41"/>
                </a:lnTo>
                <a:lnTo>
                  <a:pt x="197" y="60"/>
                </a:lnTo>
                <a:lnTo>
                  <a:pt x="224" y="77"/>
                </a:lnTo>
                <a:lnTo>
                  <a:pt x="217" y="111"/>
                </a:lnTo>
                <a:lnTo>
                  <a:pt x="177" y="119"/>
                </a:lnTo>
                <a:lnTo>
                  <a:pt x="112" y="109"/>
                </a:lnTo>
                <a:lnTo>
                  <a:pt x="28" y="126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26" name="Freeform 27"/>
          <p:cNvSpPr>
            <a:spLocks/>
          </p:cNvSpPr>
          <p:nvPr/>
        </p:nvSpPr>
        <p:spPr bwMode="auto">
          <a:xfrm>
            <a:off x="5208588" y="3976688"/>
            <a:ext cx="403225" cy="387350"/>
          </a:xfrm>
          <a:custGeom>
            <a:avLst/>
            <a:gdLst>
              <a:gd name="T0" fmla="*/ 2147483647 w 254"/>
              <a:gd name="T1" fmla="*/ 2147483647 h 244"/>
              <a:gd name="T2" fmla="*/ 2147483647 w 254"/>
              <a:gd name="T3" fmla="*/ 2147483647 h 244"/>
              <a:gd name="T4" fmla="*/ 2147483647 w 254"/>
              <a:gd name="T5" fmla="*/ 2147483647 h 244"/>
              <a:gd name="T6" fmla="*/ 0 w 254"/>
              <a:gd name="T7" fmla="*/ 2147483647 h 244"/>
              <a:gd name="T8" fmla="*/ 2147483647 w 254"/>
              <a:gd name="T9" fmla="*/ 2147483647 h 244"/>
              <a:gd name="T10" fmla="*/ 2147483647 w 254"/>
              <a:gd name="T11" fmla="*/ 2147483647 h 244"/>
              <a:gd name="T12" fmla="*/ 2147483647 w 254"/>
              <a:gd name="T13" fmla="*/ 2147483647 h 244"/>
              <a:gd name="T14" fmla="*/ 2147483647 w 254"/>
              <a:gd name="T15" fmla="*/ 0 h 244"/>
              <a:gd name="T16" fmla="*/ 2147483647 w 254"/>
              <a:gd name="T17" fmla="*/ 2147483647 h 244"/>
              <a:gd name="T18" fmla="*/ 2147483647 w 254"/>
              <a:gd name="T19" fmla="*/ 2147483647 h 244"/>
              <a:gd name="T20" fmla="*/ 2147483647 w 254"/>
              <a:gd name="T21" fmla="*/ 2147483647 h 244"/>
              <a:gd name="T22" fmla="*/ 2147483647 w 254"/>
              <a:gd name="T23" fmla="*/ 2147483647 h 244"/>
              <a:gd name="T24" fmla="*/ 2147483647 w 254"/>
              <a:gd name="T25" fmla="*/ 2147483647 h 244"/>
              <a:gd name="T26" fmla="*/ 2147483647 w 254"/>
              <a:gd name="T27" fmla="*/ 2147483647 h 244"/>
              <a:gd name="T28" fmla="*/ 2147483647 w 254"/>
              <a:gd name="T29" fmla="*/ 2147483647 h 244"/>
              <a:gd name="T30" fmla="*/ 2147483647 w 254"/>
              <a:gd name="T31" fmla="*/ 2147483647 h 244"/>
              <a:gd name="T32" fmla="*/ 2147483647 w 254"/>
              <a:gd name="T33" fmla="*/ 2147483647 h 2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54"/>
              <a:gd name="T52" fmla="*/ 0 h 244"/>
              <a:gd name="T53" fmla="*/ 254 w 254"/>
              <a:gd name="T54" fmla="*/ 244 h 24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54" h="244">
                <a:moveTo>
                  <a:pt x="198" y="243"/>
                </a:moveTo>
                <a:lnTo>
                  <a:pt x="150" y="242"/>
                </a:lnTo>
                <a:lnTo>
                  <a:pt x="8" y="173"/>
                </a:lnTo>
                <a:lnTo>
                  <a:pt x="0" y="157"/>
                </a:lnTo>
                <a:lnTo>
                  <a:pt x="20" y="51"/>
                </a:lnTo>
                <a:lnTo>
                  <a:pt x="18" y="30"/>
                </a:lnTo>
                <a:lnTo>
                  <a:pt x="46" y="12"/>
                </a:lnTo>
                <a:lnTo>
                  <a:pt x="65" y="0"/>
                </a:lnTo>
                <a:lnTo>
                  <a:pt x="94" y="50"/>
                </a:lnTo>
                <a:lnTo>
                  <a:pt x="169" y="112"/>
                </a:lnTo>
                <a:lnTo>
                  <a:pt x="150" y="180"/>
                </a:lnTo>
                <a:lnTo>
                  <a:pt x="183" y="198"/>
                </a:lnTo>
                <a:lnTo>
                  <a:pt x="240" y="181"/>
                </a:lnTo>
                <a:lnTo>
                  <a:pt x="253" y="184"/>
                </a:lnTo>
                <a:lnTo>
                  <a:pt x="220" y="211"/>
                </a:lnTo>
                <a:lnTo>
                  <a:pt x="205" y="227"/>
                </a:lnTo>
                <a:lnTo>
                  <a:pt x="198" y="243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27" name="Freeform 30"/>
          <p:cNvSpPr>
            <a:spLocks/>
          </p:cNvSpPr>
          <p:nvPr/>
        </p:nvSpPr>
        <p:spPr bwMode="auto">
          <a:xfrm>
            <a:off x="5311775" y="3946525"/>
            <a:ext cx="444500" cy="346075"/>
          </a:xfrm>
          <a:custGeom>
            <a:avLst/>
            <a:gdLst>
              <a:gd name="T0" fmla="*/ 2147483647 w 280"/>
              <a:gd name="T1" fmla="*/ 2147483647 h 218"/>
              <a:gd name="T2" fmla="*/ 2147483647 w 280"/>
              <a:gd name="T3" fmla="*/ 2147483647 h 218"/>
              <a:gd name="T4" fmla="*/ 2147483647 w 280"/>
              <a:gd name="T5" fmla="*/ 2147483647 h 218"/>
              <a:gd name="T6" fmla="*/ 2147483647 w 280"/>
              <a:gd name="T7" fmla="*/ 2147483647 h 218"/>
              <a:gd name="T8" fmla="*/ 2147483647 w 280"/>
              <a:gd name="T9" fmla="*/ 2147483647 h 218"/>
              <a:gd name="T10" fmla="*/ 2147483647 w 280"/>
              <a:gd name="T11" fmla="*/ 2147483647 h 218"/>
              <a:gd name="T12" fmla="*/ 2147483647 w 280"/>
              <a:gd name="T13" fmla="*/ 2147483647 h 218"/>
              <a:gd name="T14" fmla="*/ 2147483647 w 280"/>
              <a:gd name="T15" fmla="*/ 2147483647 h 218"/>
              <a:gd name="T16" fmla="*/ 2147483647 w 280"/>
              <a:gd name="T17" fmla="*/ 2147483647 h 218"/>
              <a:gd name="T18" fmla="*/ 0 w 280"/>
              <a:gd name="T19" fmla="*/ 2147483647 h 218"/>
              <a:gd name="T20" fmla="*/ 2147483647 w 280"/>
              <a:gd name="T21" fmla="*/ 0 h 218"/>
              <a:gd name="T22" fmla="*/ 2147483647 w 280"/>
              <a:gd name="T23" fmla="*/ 2147483647 h 218"/>
              <a:gd name="T24" fmla="*/ 2147483647 w 280"/>
              <a:gd name="T25" fmla="*/ 2147483647 h 218"/>
              <a:gd name="T26" fmla="*/ 2147483647 w 280"/>
              <a:gd name="T27" fmla="*/ 2147483647 h 218"/>
              <a:gd name="T28" fmla="*/ 2147483647 w 280"/>
              <a:gd name="T29" fmla="*/ 2147483647 h 2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80"/>
              <a:gd name="T46" fmla="*/ 0 h 218"/>
              <a:gd name="T47" fmla="*/ 280 w 280"/>
              <a:gd name="T48" fmla="*/ 218 h 2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80" h="218">
                <a:moveTo>
                  <a:pt x="235" y="81"/>
                </a:moveTo>
                <a:lnTo>
                  <a:pt x="231" y="119"/>
                </a:lnTo>
                <a:lnTo>
                  <a:pt x="208" y="185"/>
                </a:lnTo>
                <a:lnTo>
                  <a:pt x="188" y="203"/>
                </a:lnTo>
                <a:lnTo>
                  <a:pt x="175" y="200"/>
                </a:lnTo>
                <a:lnTo>
                  <a:pt x="118" y="217"/>
                </a:lnTo>
                <a:lnTo>
                  <a:pt x="85" y="199"/>
                </a:lnTo>
                <a:lnTo>
                  <a:pt x="104" y="131"/>
                </a:lnTo>
                <a:lnTo>
                  <a:pt x="29" y="69"/>
                </a:lnTo>
                <a:lnTo>
                  <a:pt x="0" y="19"/>
                </a:lnTo>
                <a:lnTo>
                  <a:pt x="44" y="0"/>
                </a:lnTo>
                <a:lnTo>
                  <a:pt x="118" y="31"/>
                </a:lnTo>
                <a:lnTo>
                  <a:pt x="234" y="20"/>
                </a:lnTo>
                <a:lnTo>
                  <a:pt x="279" y="34"/>
                </a:lnTo>
                <a:lnTo>
                  <a:pt x="235" y="81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28" name="Freeform 29"/>
          <p:cNvSpPr>
            <a:spLocks/>
          </p:cNvSpPr>
          <p:nvPr/>
        </p:nvSpPr>
        <p:spPr bwMode="auto">
          <a:xfrm>
            <a:off x="5251450" y="3117850"/>
            <a:ext cx="973138" cy="884238"/>
          </a:xfrm>
          <a:custGeom>
            <a:avLst/>
            <a:gdLst>
              <a:gd name="T0" fmla="*/ 2147483647 w 613"/>
              <a:gd name="T1" fmla="*/ 2147483647 h 557"/>
              <a:gd name="T2" fmla="*/ 2147483647 w 613"/>
              <a:gd name="T3" fmla="*/ 2147483647 h 557"/>
              <a:gd name="T4" fmla="*/ 2147483647 w 613"/>
              <a:gd name="T5" fmla="*/ 2147483647 h 557"/>
              <a:gd name="T6" fmla="*/ 2147483647 w 613"/>
              <a:gd name="T7" fmla="*/ 2147483647 h 557"/>
              <a:gd name="T8" fmla="*/ 2147483647 w 613"/>
              <a:gd name="T9" fmla="*/ 2147483647 h 557"/>
              <a:gd name="T10" fmla="*/ 2147483647 w 613"/>
              <a:gd name="T11" fmla="*/ 2147483647 h 557"/>
              <a:gd name="T12" fmla="*/ 0 w 613"/>
              <a:gd name="T13" fmla="*/ 2147483647 h 557"/>
              <a:gd name="T14" fmla="*/ 2147483647 w 613"/>
              <a:gd name="T15" fmla="*/ 2147483647 h 557"/>
              <a:gd name="T16" fmla="*/ 2147483647 w 613"/>
              <a:gd name="T17" fmla="*/ 2147483647 h 557"/>
              <a:gd name="T18" fmla="*/ 2147483647 w 613"/>
              <a:gd name="T19" fmla="*/ 2147483647 h 557"/>
              <a:gd name="T20" fmla="*/ 2147483647 w 613"/>
              <a:gd name="T21" fmla="*/ 2147483647 h 557"/>
              <a:gd name="T22" fmla="*/ 2147483647 w 613"/>
              <a:gd name="T23" fmla="*/ 2147483647 h 557"/>
              <a:gd name="T24" fmla="*/ 2147483647 w 613"/>
              <a:gd name="T25" fmla="*/ 2147483647 h 557"/>
              <a:gd name="T26" fmla="*/ 2147483647 w 613"/>
              <a:gd name="T27" fmla="*/ 2147483647 h 557"/>
              <a:gd name="T28" fmla="*/ 2147483647 w 613"/>
              <a:gd name="T29" fmla="*/ 2147483647 h 557"/>
              <a:gd name="T30" fmla="*/ 2147483647 w 613"/>
              <a:gd name="T31" fmla="*/ 2147483647 h 557"/>
              <a:gd name="T32" fmla="*/ 2147483647 w 613"/>
              <a:gd name="T33" fmla="*/ 2147483647 h 557"/>
              <a:gd name="T34" fmla="*/ 2147483647 w 613"/>
              <a:gd name="T35" fmla="*/ 2147483647 h 557"/>
              <a:gd name="T36" fmla="*/ 2147483647 w 613"/>
              <a:gd name="T37" fmla="*/ 2147483647 h 557"/>
              <a:gd name="T38" fmla="*/ 2147483647 w 613"/>
              <a:gd name="T39" fmla="*/ 2147483647 h 557"/>
              <a:gd name="T40" fmla="*/ 2147483647 w 613"/>
              <a:gd name="T41" fmla="*/ 2147483647 h 557"/>
              <a:gd name="T42" fmla="*/ 2147483647 w 613"/>
              <a:gd name="T43" fmla="*/ 2147483647 h 557"/>
              <a:gd name="T44" fmla="*/ 2147483647 w 613"/>
              <a:gd name="T45" fmla="*/ 2147483647 h 557"/>
              <a:gd name="T46" fmla="*/ 2147483647 w 613"/>
              <a:gd name="T47" fmla="*/ 2147483647 h 557"/>
              <a:gd name="T48" fmla="*/ 2147483647 w 613"/>
              <a:gd name="T49" fmla="*/ 2147483647 h 557"/>
              <a:gd name="T50" fmla="*/ 2147483647 w 613"/>
              <a:gd name="T51" fmla="*/ 0 h 557"/>
              <a:gd name="T52" fmla="*/ 2147483647 w 613"/>
              <a:gd name="T53" fmla="*/ 2147483647 h 557"/>
              <a:gd name="T54" fmla="*/ 2147483647 w 613"/>
              <a:gd name="T55" fmla="*/ 2147483647 h 557"/>
              <a:gd name="T56" fmla="*/ 2147483647 w 613"/>
              <a:gd name="T57" fmla="*/ 2147483647 h 557"/>
              <a:gd name="T58" fmla="*/ 2147483647 w 613"/>
              <a:gd name="T59" fmla="*/ 2147483647 h 557"/>
              <a:gd name="T60" fmla="*/ 2147483647 w 613"/>
              <a:gd name="T61" fmla="*/ 2147483647 h 557"/>
              <a:gd name="T62" fmla="*/ 2147483647 w 613"/>
              <a:gd name="T63" fmla="*/ 2147483647 h 557"/>
              <a:gd name="T64" fmla="*/ 2147483647 w 613"/>
              <a:gd name="T65" fmla="*/ 2147483647 h 557"/>
              <a:gd name="T66" fmla="*/ 2147483647 w 613"/>
              <a:gd name="T67" fmla="*/ 2147483647 h 557"/>
              <a:gd name="T68" fmla="*/ 2147483647 w 613"/>
              <a:gd name="T69" fmla="*/ 2147483647 h 557"/>
              <a:gd name="T70" fmla="*/ 2147483647 w 613"/>
              <a:gd name="T71" fmla="*/ 2147483647 h 557"/>
              <a:gd name="T72" fmla="*/ 2147483647 w 613"/>
              <a:gd name="T73" fmla="*/ 2147483647 h 55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13"/>
              <a:gd name="T112" fmla="*/ 0 h 557"/>
              <a:gd name="T113" fmla="*/ 613 w 613"/>
              <a:gd name="T114" fmla="*/ 557 h 55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13" h="557">
                <a:moveTo>
                  <a:pt x="317" y="556"/>
                </a:moveTo>
                <a:lnTo>
                  <a:pt x="272" y="542"/>
                </a:lnTo>
                <a:lnTo>
                  <a:pt x="156" y="553"/>
                </a:lnTo>
                <a:lnTo>
                  <a:pt x="82" y="522"/>
                </a:lnTo>
                <a:lnTo>
                  <a:pt x="38" y="541"/>
                </a:lnTo>
                <a:lnTo>
                  <a:pt x="19" y="553"/>
                </a:lnTo>
                <a:lnTo>
                  <a:pt x="0" y="513"/>
                </a:lnTo>
                <a:lnTo>
                  <a:pt x="26" y="473"/>
                </a:lnTo>
                <a:lnTo>
                  <a:pt x="41" y="354"/>
                </a:lnTo>
                <a:lnTo>
                  <a:pt x="134" y="348"/>
                </a:lnTo>
                <a:lnTo>
                  <a:pt x="128" y="357"/>
                </a:lnTo>
                <a:lnTo>
                  <a:pt x="192" y="411"/>
                </a:lnTo>
                <a:lnTo>
                  <a:pt x="211" y="415"/>
                </a:lnTo>
                <a:lnTo>
                  <a:pt x="251" y="355"/>
                </a:lnTo>
                <a:lnTo>
                  <a:pt x="243" y="316"/>
                </a:lnTo>
                <a:lnTo>
                  <a:pt x="264" y="312"/>
                </a:lnTo>
                <a:lnTo>
                  <a:pt x="271" y="289"/>
                </a:lnTo>
                <a:lnTo>
                  <a:pt x="300" y="293"/>
                </a:lnTo>
                <a:lnTo>
                  <a:pt x="320" y="266"/>
                </a:lnTo>
                <a:lnTo>
                  <a:pt x="365" y="245"/>
                </a:lnTo>
                <a:lnTo>
                  <a:pt x="428" y="148"/>
                </a:lnTo>
                <a:lnTo>
                  <a:pt x="446" y="110"/>
                </a:lnTo>
                <a:lnTo>
                  <a:pt x="462" y="118"/>
                </a:lnTo>
                <a:lnTo>
                  <a:pt x="473" y="104"/>
                </a:lnTo>
                <a:lnTo>
                  <a:pt x="491" y="74"/>
                </a:lnTo>
                <a:lnTo>
                  <a:pt x="541" y="0"/>
                </a:lnTo>
                <a:lnTo>
                  <a:pt x="552" y="8"/>
                </a:lnTo>
                <a:lnTo>
                  <a:pt x="540" y="58"/>
                </a:lnTo>
                <a:lnTo>
                  <a:pt x="545" y="72"/>
                </a:lnTo>
                <a:lnTo>
                  <a:pt x="568" y="72"/>
                </a:lnTo>
                <a:lnTo>
                  <a:pt x="612" y="92"/>
                </a:lnTo>
                <a:lnTo>
                  <a:pt x="564" y="154"/>
                </a:lnTo>
                <a:lnTo>
                  <a:pt x="517" y="212"/>
                </a:lnTo>
                <a:lnTo>
                  <a:pt x="471" y="269"/>
                </a:lnTo>
                <a:lnTo>
                  <a:pt x="424" y="446"/>
                </a:lnTo>
                <a:lnTo>
                  <a:pt x="398" y="506"/>
                </a:lnTo>
                <a:lnTo>
                  <a:pt x="317" y="556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29" name="Freeform 56"/>
          <p:cNvSpPr>
            <a:spLocks/>
          </p:cNvSpPr>
          <p:nvPr/>
        </p:nvSpPr>
        <p:spPr bwMode="auto">
          <a:xfrm>
            <a:off x="3538538" y="5554663"/>
            <a:ext cx="1195387" cy="679450"/>
          </a:xfrm>
          <a:custGeom>
            <a:avLst/>
            <a:gdLst>
              <a:gd name="T0" fmla="*/ 0 w 753"/>
              <a:gd name="T1" fmla="*/ 2147483647 h 428"/>
              <a:gd name="T2" fmla="*/ 2147483647 w 753"/>
              <a:gd name="T3" fmla="*/ 2147483647 h 428"/>
              <a:gd name="T4" fmla="*/ 2147483647 w 753"/>
              <a:gd name="T5" fmla="*/ 0 h 428"/>
              <a:gd name="T6" fmla="*/ 2147483647 w 753"/>
              <a:gd name="T7" fmla="*/ 2147483647 h 428"/>
              <a:gd name="T8" fmla="*/ 2147483647 w 753"/>
              <a:gd name="T9" fmla="*/ 2147483647 h 428"/>
              <a:gd name="T10" fmla="*/ 2147483647 w 753"/>
              <a:gd name="T11" fmla="*/ 2147483647 h 428"/>
              <a:gd name="T12" fmla="*/ 2147483647 w 753"/>
              <a:gd name="T13" fmla="*/ 2147483647 h 428"/>
              <a:gd name="T14" fmla="*/ 2147483647 w 753"/>
              <a:gd name="T15" fmla="*/ 2147483647 h 428"/>
              <a:gd name="T16" fmla="*/ 2147483647 w 753"/>
              <a:gd name="T17" fmla="*/ 2147483647 h 428"/>
              <a:gd name="T18" fmla="*/ 2147483647 w 753"/>
              <a:gd name="T19" fmla="*/ 2147483647 h 428"/>
              <a:gd name="T20" fmla="*/ 2147483647 w 753"/>
              <a:gd name="T21" fmla="*/ 2147483647 h 428"/>
              <a:gd name="T22" fmla="*/ 2147483647 w 753"/>
              <a:gd name="T23" fmla="*/ 2147483647 h 428"/>
              <a:gd name="T24" fmla="*/ 2147483647 w 753"/>
              <a:gd name="T25" fmla="*/ 2147483647 h 428"/>
              <a:gd name="T26" fmla="*/ 2147483647 w 753"/>
              <a:gd name="T27" fmla="*/ 2147483647 h 428"/>
              <a:gd name="T28" fmla="*/ 2147483647 w 753"/>
              <a:gd name="T29" fmla="*/ 2147483647 h 428"/>
              <a:gd name="T30" fmla="*/ 2147483647 w 753"/>
              <a:gd name="T31" fmla="*/ 2147483647 h 428"/>
              <a:gd name="T32" fmla="*/ 2147483647 w 753"/>
              <a:gd name="T33" fmla="*/ 2147483647 h 428"/>
              <a:gd name="T34" fmla="*/ 2147483647 w 753"/>
              <a:gd name="T35" fmla="*/ 2147483647 h 428"/>
              <a:gd name="T36" fmla="*/ 2147483647 w 753"/>
              <a:gd name="T37" fmla="*/ 2147483647 h 428"/>
              <a:gd name="T38" fmla="*/ 2147483647 w 753"/>
              <a:gd name="T39" fmla="*/ 2147483647 h 428"/>
              <a:gd name="T40" fmla="*/ 2147483647 w 753"/>
              <a:gd name="T41" fmla="*/ 2147483647 h 428"/>
              <a:gd name="T42" fmla="*/ 2147483647 w 753"/>
              <a:gd name="T43" fmla="*/ 2147483647 h 428"/>
              <a:gd name="T44" fmla="*/ 2147483647 w 753"/>
              <a:gd name="T45" fmla="*/ 2147483647 h 428"/>
              <a:gd name="T46" fmla="*/ 2147483647 w 753"/>
              <a:gd name="T47" fmla="*/ 2147483647 h 428"/>
              <a:gd name="T48" fmla="*/ 2147483647 w 753"/>
              <a:gd name="T49" fmla="*/ 2147483647 h 428"/>
              <a:gd name="T50" fmla="*/ 2147483647 w 753"/>
              <a:gd name="T51" fmla="*/ 2147483647 h 428"/>
              <a:gd name="T52" fmla="*/ 2147483647 w 753"/>
              <a:gd name="T53" fmla="*/ 2147483647 h 428"/>
              <a:gd name="T54" fmla="*/ 2147483647 w 753"/>
              <a:gd name="T55" fmla="*/ 2147483647 h 428"/>
              <a:gd name="T56" fmla="*/ 0 w 753"/>
              <a:gd name="T57" fmla="*/ 2147483647 h 42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53"/>
              <a:gd name="T88" fmla="*/ 0 h 428"/>
              <a:gd name="T89" fmla="*/ 753 w 753"/>
              <a:gd name="T90" fmla="*/ 428 h 42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53" h="428">
                <a:moveTo>
                  <a:pt x="0" y="49"/>
                </a:moveTo>
                <a:lnTo>
                  <a:pt x="79" y="21"/>
                </a:lnTo>
                <a:lnTo>
                  <a:pt x="319" y="0"/>
                </a:lnTo>
                <a:lnTo>
                  <a:pt x="358" y="51"/>
                </a:lnTo>
                <a:lnTo>
                  <a:pt x="392" y="58"/>
                </a:lnTo>
                <a:lnTo>
                  <a:pt x="488" y="68"/>
                </a:lnTo>
                <a:lnTo>
                  <a:pt x="498" y="117"/>
                </a:lnTo>
                <a:lnTo>
                  <a:pt x="532" y="136"/>
                </a:lnTo>
                <a:lnTo>
                  <a:pt x="630" y="119"/>
                </a:lnTo>
                <a:lnTo>
                  <a:pt x="658" y="149"/>
                </a:lnTo>
                <a:lnTo>
                  <a:pt x="684" y="148"/>
                </a:lnTo>
                <a:lnTo>
                  <a:pt x="752" y="276"/>
                </a:lnTo>
                <a:lnTo>
                  <a:pt x="678" y="336"/>
                </a:lnTo>
                <a:lnTo>
                  <a:pt x="635" y="306"/>
                </a:lnTo>
                <a:lnTo>
                  <a:pt x="603" y="320"/>
                </a:lnTo>
                <a:lnTo>
                  <a:pt x="650" y="362"/>
                </a:lnTo>
                <a:lnTo>
                  <a:pt x="605" y="427"/>
                </a:lnTo>
                <a:lnTo>
                  <a:pt x="540" y="353"/>
                </a:lnTo>
                <a:lnTo>
                  <a:pt x="429" y="328"/>
                </a:lnTo>
                <a:lnTo>
                  <a:pt x="333" y="340"/>
                </a:lnTo>
                <a:lnTo>
                  <a:pt x="288" y="317"/>
                </a:lnTo>
                <a:lnTo>
                  <a:pt x="287" y="281"/>
                </a:lnTo>
                <a:lnTo>
                  <a:pt x="243" y="264"/>
                </a:lnTo>
                <a:lnTo>
                  <a:pt x="251" y="216"/>
                </a:lnTo>
                <a:lnTo>
                  <a:pt x="68" y="213"/>
                </a:lnTo>
                <a:lnTo>
                  <a:pt x="63" y="167"/>
                </a:lnTo>
                <a:lnTo>
                  <a:pt x="46" y="115"/>
                </a:lnTo>
                <a:lnTo>
                  <a:pt x="16" y="94"/>
                </a:lnTo>
                <a:lnTo>
                  <a:pt x="0" y="49"/>
                </a:lnTo>
              </a:path>
            </a:pathLst>
          </a:custGeom>
          <a:solidFill>
            <a:srgbClr val="60C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30" name="Freeform 103"/>
          <p:cNvSpPr>
            <a:spLocks/>
          </p:cNvSpPr>
          <p:nvPr/>
        </p:nvSpPr>
        <p:spPr bwMode="auto">
          <a:xfrm>
            <a:off x="2868613" y="5632450"/>
            <a:ext cx="1128712" cy="1252538"/>
          </a:xfrm>
          <a:custGeom>
            <a:avLst/>
            <a:gdLst>
              <a:gd name="T0" fmla="*/ 0 w 711"/>
              <a:gd name="T1" fmla="*/ 2147483647 h 789"/>
              <a:gd name="T2" fmla="*/ 2147483647 w 711"/>
              <a:gd name="T3" fmla="*/ 2147483647 h 789"/>
              <a:gd name="T4" fmla="*/ 2147483647 w 711"/>
              <a:gd name="T5" fmla="*/ 2147483647 h 789"/>
              <a:gd name="T6" fmla="*/ 2147483647 w 711"/>
              <a:gd name="T7" fmla="*/ 2147483647 h 789"/>
              <a:gd name="T8" fmla="*/ 2147483647 w 711"/>
              <a:gd name="T9" fmla="*/ 2147483647 h 789"/>
              <a:gd name="T10" fmla="*/ 2147483647 w 711"/>
              <a:gd name="T11" fmla="*/ 2147483647 h 789"/>
              <a:gd name="T12" fmla="*/ 2147483647 w 711"/>
              <a:gd name="T13" fmla="*/ 2147483647 h 789"/>
              <a:gd name="T14" fmla="*/ 2147483647 w 711"/>
              <a:gd name="T15" fmla="*/ 2147483647 h 789"/>
              <a:gd name="T16" fmla="*/ 2147483647 w 711"/>
              <a:gd name="T17" fmla="*/ 2147483647 h 789"/>
              <a:gd name="T18" fmla="*/ 2147483647 w 711"/>
              <a:gd name="T19" fmla="*/ 2147483647 h 789"/>
              <a:gd name="T20" fmla="*/ 2147483647 w 711"/>
              <a:gd name="T21" fmla="*/ 2147483647 h 789"/>
              <a:gd name="T22" fmla="*/ 2147483647 w 711"/>
              <a:gd name="T23" fmla="*/ 0 h 789"/>
              <a:gd name="T24" fmla="*/ 2147483647 w 711"/>
              <a:gd name="T25" fmla="*/ 2147483647 h 789"/>
              <a:gd name="T26" fmla="*/ 2147483647 w 711"/>
              <a:gd name="T27" fmla="*/ 2147483647 h 789"/>
              <a:gd name="T28" fmla="*/ 2147483647 w 711"/>
              <a:gd name="T29" fmla="*/ 2147483647 h 789"/>
              <a:gd name="T30" fmla="*/ 2147483647 w 711"/>
              <a:gd name="T31" fmla="*/ 2147483647 h 789"/>
              <a:gd name="T32" fmla="*/ 2147483647 w 711"/>
              <a:gd name="T33" fmla="*/ 2147483647 h 789"/>
              <a:gd name="T34" fmla="*/ 2147483647 w 711"/>
              <a:gd name="T35" fmla="*/ 2147483647 h 789"/>
              <a:gd name="T36" fmla="*/ 2147483647 w 711"/>
              <a:gd name="T37" fmla="*/ 2147483647 h 789"/>
              <a:gd name="T38" fmla="*/ 2147483647 w 711"/>
              <a:gd name="T39" fmla="*/ 2147483647 h 789"/>
              <a:gd name="T40" fmla="*/ 2147483647 w 711"/>
              <a:gd name="T41" fmla="*/ 2147483647 h 789"/>
              <a:gd name="T42" fmla="*/ 2147483647 w 711"/>
              <a:gd name="T43" fmla="*/ 2147483647 h 789"/>
              <a:gd name="T44" fmla="*/ 2147483647 w 711"/>
              <a:gd name="T45" fmla="*/ 2147483647 h 789"/>
              <a:gd name="T46" fmla="*/ 2147483647 w 711"/>
              <a:gd name="T47" fmla="*/ 2147483647 h 789"/>
              <a:gd name="T48" fmla="*/ 2147483647 w 711"/>
              <a:gd name="T49" fmla="*/ 2147483647 h 789"/>
              <a:gd name="T50" fmla="*/ 2147483647 w 711"/>
              <a:gd name="T51" fmla="*/ 2147483647 h 789"/>
              <a:gd name="T52" fmla="*/ 2147483647 w 711"/>
              <a:gd name="T53" fmla="*/ 2147483647 h 789"/>
              <a:gd name="T54" fmla="*/ 2147483647 w 711"/>
              <a:gd name="T55" fmla="*/ 2147483647 h 789"/>
              <a:gd name="T56" fmla="*/ 0 w 711"/>
              <a:gd name="T57" fmla="*/ 2147483647 h 78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11"/>
              <a:gd name="T88" fmla="*/ 0 h 789"/>
              <a:gd name="T89" fmla="*/ 711 w 711"/>
              <a:gd name="T90" fmla="*/ 789 h 78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11" h="789">
                <a:moveTo>
                  <a:pt x="0" y="708"/>
                </a:moveTo>
                <a:lnTo>
                  <a:pt x="199" y="575"/>
                </a:lnTo>
                <a:lnTo>
                  <a:pt x="229" y="487"/>
                </a:lnTo>
                <a:lnTo>
                  <a:pt x="212" y="337"/>
                </a:lnTo>
                <a:lnTo>
                  <a:pt x="214" y="209"/>
                </a:lnTo>
                <a:lnTo>
                  <a:pt x="215" y="165"/>
                </a:lnTo>
                <a:lnTo>
                  <a:pt x="215" y="110"/>
                </a:lnTo>
                <a:lnTo>
                  <a:pt x="215" y="57"/>
                </a:lnTo>
                <a:lnTo>
                  <a:pt x="308" y="20"/>
                </a:lnTo>
                <a:lnTo>
                  <a:pt x="345" y="27"/>
                </a:lnTo>
                <a:lnTo>
                  <a:pt x="389" y="27"/>
                </a:lnTo>
                <a:lnTo>
                  <a:pt x="422" y="0"/>
                </a:lnTo>
                <a:lnTo>
                  <a:pt x="438" y="45"/>
                </a:lnTo>
                <a:lnTo>
                  <a:pt x="468" y="66"/>
                </a:lnTo>
                <a:lnTo>
                  <a:pt x="485" y="118"/>
                </a:lnTo>
                <a:lnTo>
                  <a:pt x="490" y="164"/>
                </a:lnTo>
                <a:lnTo>
                  <a:pt x="673" y="167"/>
                </a:lnTo>
                <a:lnTo>
                  <a:pt x="665" y="215"/>
                </a:lnTo>
                <a:lnTo>
                  <a:pt x="709" y="232"/>
                </a:lnTo>
                <a:lnTo>
                  <a:pt x="710" y="268"/>
                </a:lnTo>
                <a:lnTo>
                  <a:pt x="673" y="285"/>
                </a:lnTo>
                <a:lnTo>
                  <a:pt x="557" y="492"/>
                </a:lnTo>
                <a:lnTo>
                  <a:pt x="400" y="547"/>
                </a:lnTo>
                <a:lnTo>
                  <a:pt x="335" y="643"/>
                </a:lnTo>
                <a:lnTo>
                  <a:pt x="360" y="741"/>
                </a:lnTo>
                <a:lnTo>
                  <a:pt x="294" y="723"/>
                </a:lnTo>
                <a:lnTo>
                  <a:pt x="189" y="788"/>
                </a:lnTo>
                <a:lnTo>
                  <a:pt x="78" y="766"/>
                </a:lnTo>
                <a:lnTo>
                  <a:pt x="0" y="708"/>
                </a:lnTo>
              </a:path>
            </a:pathLst>
          </a:custGeom>
          <a:solidFill>
            <a:srgbClr val="60C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31" name="Freeform 102"/>
          <p:cNvSpPr>
            <a:spLocks/>
          </p:cNvSpPr>
          <p:nvPr/>
        </p:nvSpPr>
        <p:spPr bwMode="auto">
          <a:xfrm>
            <a:off x="2630488" y="5260975"/>
            <a:ext cx="898525" cy="635000"/>
          </a:xfrm>
          <a:custGeom>
            <a:avLst/>
            <a:gdLst>
              <a:gd name="T0" fmla="*/ 2147483647 w 566"/>
              <a:gd name="T1" fmla="*/ 2147483647 h 400"/>
              <a:gd name="T2" fmla="*/ 2147483647 w 566"/>
              <a:gd name="T3" fmla="*/ 2147483647 h 400"/>
              <a:gd name="T4" fmla="*/ 2147483647 w 566"/>
              <a:gd name="T5" fmla="*/ 2147483647 h 400"/>
              <a:gd name="T6" fmla="*/ 2147483647 w 566"/>
              <a:gd name="T7" fmla="*/ 2147483647 h 400"/>
              <a:gd name="T8" fmla="*/ 2147483647 w 566"/>
              <a:gd name="T9" fmla="*/ 2147483647 h 400"/>
              <a:gd name="T10" fmla="*/ 2147483647 w 566"/>
              <a:gd name="T11" fmla="*/ 2147483647 h 400"/>
              <a:gd name="T12" fmla="*/ 2147483647 w 566"/>
              <a:gd name="T13" fmla="*/ 2147483647 h 400"/>
              <a:gd name="T14" fmla="*/ 2147483647 w 566"/>
              <a:gd name="T15" fmla="*/ 0 h 400"/>
              <a:gd name="T16" fmla="*/ 2147483647 w 566"/>
              <a:gd name="T17" fmla="*/ 2147483647 h 400"/>
              <a:gd name="T18" fmla="*/ 2147483647 w 566"/>
              <a:gd name="T19" fmla="*/ 2147483647 h 400"/>
              <a:gd name="T20" fmla="*/ 2147483647 w 566"/>
              <a:gd name="T21" fmla="*/ 2147483647 h 400"/>
              <a:gd name="T22" fmla="*/ 2147483647 w 566"/>
              <a:gd name="T23" fmla="*/ 2147483647 h 400"/>
              <a:gd name="T24" fmla="*/ 2147483647 w 566"/>
              <a:gd name="T25" fmla="*/ 2147483647 h 400"/>
              <a:gd name="T26" fmla="*/ 2147483647 w 566"/>
              <a:gd name="T27" fmla="*/ 2147483647 h 400"/>
              <a:gd name="T28" fmla="*/ 2147483647 w 566"/>
              <a:gd name="T29" fmla="*/ 2147483647 h 400"/>
              <a:gd name="T30" fmla="*/ 2147483647 w 566"/>
              <a:gd name="T31" fmla="*/ 2147483647 h 400"/>
              <a:gd name="T32" fmla="*/ 2147483647 w 566"/>
              <a:gd name="T33" fmla="*/ 2147483647 h 400"/>
              <a:gd name="T34" fmla="*/ 2147483647 w 566"/>
              <a:gd name="T35" fmla="*/ 2147483647 h 400"/>
              <a:gd name="T36" fmla="*/ 2147483647 w 566"/>
              <a:gd name="T37" fmla="*/ 2147483647 h 400"/>
              <a:gd name="T38" fmla="*/ 2147483647 w 566"/>
              <a:gd name="T39" fmla="*/ 2147483647 h 400"/>
              <a:gd name="T40" fmla="*/ 2147483647 w 566"/>
              <a:gd name="T41" fmla="*/ 2147483647 h 400"/>
              <a:gd name="T42" fmla="*/ 2147483647 w 566"/>
              <a:gd name="T43" fmla="*/ 2147483647 h 400"/>
              <a:gd name="T44" fmla="*/ 2147483647 w 566"/>
              <a:gd name="T45" fmla="*/ 2147483647 h 400"/>
              <a:gd name="T46" fmla="*/ 2147483647 w 566"/>
              <a:gd name="T47" fmla="*/ 2147483647 h 400"/>
              <a:gd name="T48" fmla="*/ 2147483647 w 566"/>
              <a:gd name="T49" fmla="*/ 2147483647 h 400"/>
              <a:gd name="T50" fmla="*/ 0 w 566"/>
              <a:gd name="T51" fmla="*/ 2147483647 h 400"/>
              <a:gd name="T52" fmla="*/ 0 w 566"/>
              <a:gd name="T53" fmla="*/ 2147483647 h 400"/>
              <a:gd name="T54" fmla="*/ 2147483647 w 566"/>
              <a:gd name="T55" fmla="*/ 2147483647 h 40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66"/>
              <a:gd name="T85" fmla="*/ 0 h 400"/>
              <a:gd name="T86" fmla="*/ 566 w 566"/>
              <a:gd name="T87" fmla="*/ 400 h 40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66" h="400">
                <a:moveTo>
                  <a:pt x="13" y="173"/>
                </a:moveTo>
                <a:lnTo>
                  <a:pt x="32" y="90"/>
                </a:lnTo>
                <a:lnTo>
                  <a:pt x="32" y="49"/>
                </a:lnTo>
                <a:lnTo>
                  <a:pt x="66" y="9"/>
                </a:lnTo>
                <a:lnTo>
                  <a:pt x="88" y="49"/>
                </a:lnTo>
                <a:lnTo>
                  <a:pt x="172" y="30"/>
                </a:lnTo>
                <a:lnTo>
                  <a:pt x="182" y="35"/>
                </a:lnTo>
                <a:lnTo>
                  <a:pt x="254" y="0"/>
                </a:lnTo>
                <a:lnTo>
                  <a:pt x="382" y="24"/>
                </a:lnTo>
                <a:lnTo>
                  <a:pt x="426" y="32"/>
                </a:lnTo>
                <a:lnTo>
                  <a:pt x="448" y="56"/>
                </a:lnTo>
                <a:lnTo>
                  <a:pt x="519" y="22"/>
                </a:lnTo>
                <a:lnTo>
                  <a:pt x="541" y="68"/>
                </a:lnTo>
                <a:lnTo>
                  <a:pt x="554" y="80"/>
                </a:lnTo>
                <a:lnTo>
                  <a:pt x="565" y="82"/>
                </a:lnTo>
                <a:lnTo>
                  <a:pt x="533" y="116"/>
                </a:lnTo>
                <a:lnTo>
                  <a:pt x="495" y="137"/>
                </a:lnTo>
                <a:lnTo>
                  <a:pt x="495" y="261"/>
                </a:lnTo>
                <a:lnTo>
                  <a:pt x="458" y="254"/>
                </a:lnTo>
                <a:lnTo>
                  <a:pt x="365" y="291"/>
                </a:lnTo>
                <a:lnTo>
                  <a:pt x="365" y="344"/>
                </a:lnTo>
                <a:lnTo>
                  <a:pt x="365" y="399"/>
                </a:lnTo>
                <a:lnTo>
                  <a:pt x="205" y="374"/>
                </a:lnTo>
                <a:lnTo>
                  <a:pt x="45" y="349"/>
                </a:lnTo>
                <a:lnTo>
                  <a:pt x="5" y="315"/>
                </a:lnTo>
                <a:lnTo>
                  <a:pt x="0" y="271"/>
                </a:lnTo>
                <a:lnTo>
                  <a:pt x="0" y="194"/>
                </a:lnTo>
                <a:lnTo>
                  <a:pt x="13" y="173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32" name="Freeform 187"/>
          <p:cNvSpPr>
            <a:spLocks/>
          </p:cNvSpPr>
          <p:nvPr/>
        </p:nvSpPr>
        <p:spPr bwMode="auto">
          <a:xfrm>
            <a:off x="461963" y="4649788"/>
            <a:ext cx="881062" cy="439737"/>
          </a:xfrm>
          <a:custGeom>
            <a:avLst/>
            <a:gdLst>
              <a:gd name="T0" fmla="*/ 2147483647 w 555"/>
              <a:gd name="T1" fmla="*/ 2147483647 h 277"/>
              <a:gd name="T2" fmla="*/ 0 w 555"/>
              <a:gd name="T3" fmla="*/ 2147483647 h 277"/>
              <a:gd name="T4" fmla="*/ 2147483647 w 555"/>
              <a:gd name="T5" fmla="*/ 2147483647 h 277"/>
              <a:gd name="T6" fmla="*/ 2147483647 w 555"/>
              <a:gd name="T7" fmla="*/ 2147483647 h 277"/>
              <a:gd name="T8" fmla="*/ 2147483647 w 555"/>
              <a:gd name="T9" fmla="*/ 0 h 277"/>
              <a:gd name="T10" fmla="*/ 2147483647 w 555"/>
              <a:gd name="T11" fmla="*/ 2147483647 h 277"/>
              <a:gd name="T12" fmla="*/ 2147483647 w 555"/>
              <a:gd name="T13" fmla="*/ 2147483647 h 277"/>
              <a:gd name="T14" fmla="*/ 2147483647 w 555"/>
              <a:gd name="T15" fmla="*/ 2147483647 h 277"/>
              <a:gd name="T16" fmla="*/ 2147483647 w 555"/>
              <a:gd name="T17" fmla="*/ 2147483647 h 277"/>
              <a:gd name="T18" fmla="*/ 2147483647 w 555"/>
              <a:gd name="T19" fmla="*/ 2147483647 h 277"/>
              <a:gd name="T20" fmla="*/ 2147483647 w 555"/>
              <a:gd name="T21" fmla="*/ 2147483647 h 277"/>
              <a:gd name="T22" fmla="*/ 2147483647 w 555"/>
              <a:gd name="T23" fmla="*/ 2147483647 h 277"/>
              <a:gd name="T24" fmla="*/ 2147483647 w 555"/>
              <a:gd name="T25" fmla="*/ 2147483647 h 277"/>
              <a:gd name="T26" fmla="*/ 2147483647 w 555"/>
              <a:gd name="T27" fmla="*/ 2147483647 h 277"/>
              <a:gd name="T28" fmla="*/ 2147483647 w 555"/>
              <a:gd name="T29" fmla="*/ 2147483647 h 277"/>
              <a:gd name="T30" fmla="*/ 2147483647 w 555"/>
              <a:gd name="T31" fmla="*/ 2147483647 h 277"/>
              <a:gd name="T32" fmla="*/ 2147483647 w 555"/>
              <a:gd name="T33" fmla="*/ 2147483647 h 277"/>
              <a:gd name="T34" fmla="*/ 2147483647 w 555"/>
              <a:gd name="T35" fmla="*/ 2147483647 h 277"/>
              <a:gd name="T36" fmla="*/ 2147483647 w 555"/>
              <a:gd name="T37" fmla="*/ 2147483647 h 277"/>
              <a:gd name="T38" fmla="*/ 2147483647 w 555"/>
              <a:gd name="T39" fmla="*/ 2147483647 h 277"/>
              <a:gd name="T40" fmla="*/ 2147483647 w 555"/>
              <a:gd name="T41" fmla="*/ 2147483647 h 277"/>
              <a:gd name="T42" fmla="*/ 2147483647 w 555"/>
              <a:gd name="T43" fmla="*/ 2147483647 h 277"/>
              <a:gd name="T44" fmla="*/ 2147483647 w 555"/>
              <a:gd name="T45" fmla="*/ 2147483647 h 277"/>
              <a:gd name="T46" fmla="*/ 2147483647 w 555"/>
              <a:gd name="T47" fmla="*/ 2147483647 h 277"/>
              <a:gd name="T48" fmla="*/ 2147483647 w 555"/>
              <a:gd name="T49" fmla="*/ 2147483647 h 277"/>
              <a:gd name="T50" fmla="*/ 2147483647 w 555"/>
              <a:gd name="T51" fmla="*/ 2147483647 h 277"/>
              <a:gd name="T52" fmla="*/ 2147483647 w 555"/>
              <a:gd name="T53" fmla="*/ 2147483647 h 27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555"/>
              <a:gd name="T82" fmla="*/ 0 h 277"/>
              <a:gd name="T83" fmla="*/ 555 w 555"/>
              <a:gd name="T84" fmla="*/ 277 h 27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555" h="277">
                <a:moveTo>
                  <a:pt x="2" y="83"/>
                </a:moveTo>
                <a:lnTo>
                  <a:pt x="0" y="79"/>
                </a:lnTo>
                <a:lnTo>
                  <a:pt x="11" y="60"/>
                </a:lnTo>
                <a:lnTo>
                  <a:pt x="35" y="33"/>
                </a:lnTo>
                <a:lnTo>
                  <a:pt x="135" y="0"/>
                </a:lnTo>
                <a:lnTo>
                  <a:pt x="201" y="34"/>
                </a:lnTo>
                <a:lnTo>
                  <a:pt x="215" y="21"/>
                </a:lnTo>
                <a:lnTo>
                  <a:pt x="242" y="4"/>
                </a:lnTo>
                <a:lnTo>
                  <a:pt x="261" y="40"/>
                </a:lnTo>
                <a:lnTo>
                  <a:pt x="281" y="48"/>
                </a:lnTo>
                <a:lnTo>
                  <a:pt x="325" y="37"/>
                </a:lnTo>
                <a:lnTo>
                  <a:pt x="352" y="61"/>
                </a:lnTo>
                <a:lnTo>
                  <a:pt x="377" y="53"/>
                </a:lnTo>
                <a:lnTo>
                  <a:pt x="457" y="78"/>
                </a:lnTo>
                <a:lnTo>
                  <a:pt x="518" y="112"/>
                </a:lnTo>
                <a:lnTo>
                  <a:pt x="535" y="137"/>
                </a:lnTo>
                <a:lnTo>
                  <a:pt x="527" y="150"/>
                </a:lnTo>
                <a:lnTo>
                  <a:pt x="534" y="162"/>
                </a:lnTo>
                <a:lnTo>
                  <a:pt x="555" y="222"/>
                </a:lnTo>
                <a:lnTo>
                  <a:pt x="389" y="249"/>
                </a:lnTo>
                <a:lnTo>
                  <a:pt x="224" y="277"/>
                </a:lnTo>
                <a:lnTo>
                  <a:pt x="165" y="276"/>
                </a:lnTo>
                <a:lnTo>
                  <a:pt x="110" y="250"/>
                </a:lnTo>
                <a:lnTo>
                  <a:pt x="64" y="207"/>
                </a:lnTo>
                <a:lnTo>
                  <a:pt x="60" y="203"/>
                </a:lnTo>
                <a:lnTo>
                  <a:pt x="31" y="141"/>
                </a:lnTo>
                <a:lnTo>
                  <a:pt x="2" y="83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34" name="Freeform 13"/>
          <p:cNvSpPr>
            <a:spLocks/>
          </p:cNvSpPr>
          <p:nvPr/>
        </p:nvSpPr>
        <p:spPr bwMode="auto">
          <a:xfrm>
            <a:off x="4783138" y="2387600"/>
            <a:ext cx="368300" cy="261938"/>
          </a:xfrm>
          <a:custGeom>
            <a:avLst/>
            <a:gdLst>
              <a:gd name="T0" fmla="*/ 2147483647 w 232"/>
              <a:gd name="T1" fmla="*/ 2147483647 h 165"/>
              <a:gd name="T2" fmla="*/ 2147483647 w 232"/>
              <a:gd name="T3" fmla="*/ 2147483647 h 165"/>
              <a:gd name="T4" fmla="*/ 2147483647 w 232"/>
              <a:gd name="T5" fmla="*/ 2147483647 h 165"/>
              <a:gd name="T6" fmla="*/ 2147483647 w 232"/>
              <a:gd name="T7" fmla="*/ 2147483647 h 165"/>
              <a:gd name="T8" fmla="*/ 2147483647 w 232"/>
              <a:gd name="T9" fmla="*/ 2147483647 h 165"/>
              <a:gd name="T10" fmla="*/ 2147483647 w 232"/>
              <a:gd name="T11" fmla="*/ 2147483647 h 165"/>
              <a:gd name="T12" fmla="*/ 0 w 232"/>
              <a:gd name="T13" fmla="*/ 2147483647 h 165"/>
              <a:gd name="T14" fmla="*/ 2147483647 w 232"/>
              <a:gd name="T15" fmla="*/ 2147483647 h 165"/>
              <a:gd name="T16" fmla="*/ 2147483647 w 232"/>
              <a:gd name="T17" fmla="*/ 2147483647 h 165"/>
              <a:gd name="T18" fmla="*/ 2147483647 w 232"/>
              <a:gd name="T19" fmla="*/ 0 h 165"/>
              <a:gd name="T20" fmla="*/ 2147483647 w 232"/>
              <a:gd name="T21" fmla="*/ 2147483647 h 165"/>
              <a:gd name="T22" fmla="*/ 2147483647 w 232"/>
              <a:gd name="T23" fmla="*/ 2147483647 h 165"/>
              <a:gd name="T24" fmla="*/ 2147483647 w 232"/>
              <a:gd name="T25" fmla="*/ 2147483647 h 165"/>
              <a:gd name="T26" fmla="*/ 2147483647 w 232"/>
              <a:gd name="T27" fmla="*/ 2147483647 h 165"/>
              <a:gd name="T28" fmla="*/ 2147483647 w 232"/>
              <a:gd name="T29" fmla="*/ 2147483647 h 16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32"/>
              <a:gd name="T46" fmla="*/ 0 h 165"/>
              <a:gd name="T47" fmla="*/ 232 w 232"/>
              <a:gd name="T48" fmla="*/ 165 h 16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32" h="165">
                <a:moveTo>
                  <a:pt x="230" y="70"/>
                </a:moveTo>
                <a:lnTo>
                  <a:pt x="217" y="72"/>
                </a:lnTo>
                <a:lnTo>
                  <a:pt x="226" y="85"/>
                </a:lnTo>
                <a:lnTo>
                  <a:pt x="231" y="92"/>
                </a:lnTo>
                <a:lnTo>
                  <a:pt x="61" y="147"/>
                </a:lnTo>
                <a:lnTo>
                  <a:pt x="3" y="164"/>
                </a:lnTo>
                <a:lnTo>
                  <a:pt x="0" y="99"/>
                </a:lnTo>
                <a:lnTo>
                  <a:pt x="63" y="7"/>
                </a:lnTo>
                <a:lnTo>
                  <a:pt x="70" y="13"/>
                </a:lnTo>
                <a:lnTo>
                  <a:pt x="157" y="0"/>
                </a:lnTo>
                <a:lnTo>
                  <a:pt x="172" y="10"/>
                </a:lnTo>
                <a:lnTo>
                  <a:pt x="208" y="19"/>
                </a:lnTo>
                <a:lnTo>
                  <a:pt x="220" y="51"/>
                </a:lnTo>
                <a:lnTo>
                  <a:pt x="231" y="60"/>
                </a:lnTo>
                <a:lnTo>
                  <a:pt x="230" y="70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35" name="Freeform 82"/>
          <p:cNvSpPr>
            <a:spLocks/>
          </p:cNvSpPr>
          <p:nvPr/>
        </p:nvSpPr>
        <p:spPr bwMode="auto">
          <a:xfrm>
            <a:off x="3943350" y="1960563"/>
            <a:ext cx="450850" cy="352425"/>
          </a:xfrm>
          <a:custGeom>
            <a:avLst/>
            <a:gdLst>
              <a:gd name="T0" fmla="*/ 2147483647 w 284"/>
              <a:gd name="T1" fmla="*/ 2147483647 h 222"/>
              <a:gd name="T2" fmla="*/ 2147483647 w 284"/>
              <a:gd name="T3" fmla="*/ 2147483647 h 222"/>
              <a:gd name="T4" fmla="*/ 2147483647 w 284"/>
              <a:gd name="T5" fmla="*/ 2147483647 h 222"/>
              <a:gd name="T6" fmla="*/ 2147483647 w 284"/>
              <a:gd name="T7" fmla="*/ 2147483647 h 222"/>
              <a:gd name="T8" fmla="*/ 2147483647 w 284"/>
              <a:gd name="T9" fmla="*/ 2147483647 h 222"/>
              <a:gd name="T10" fmla="*/ 2147483647 w 284"/>
              <a:gd name="T11" fmla="*/ 2147483647 h 222"/>
              <a:gd name="T12" fmla="*/ 2147483647 w 284"/>
              <a:gd name="T13" fmla="*/ 2147483647 h 222"/>
              <a:gd name="T14" fmla="*/ 2147483647 w 284"/>
              <a:gd name="T15" fmla="*/ 2147483647 h 222"/>
              <a:gd name="T16" fmla="*/ 2147483647 w 284"/>
              <a:gd name="T17" fmla="*/ 2147483647 h 222"/>
              <a:gd name="T18" fmla="*/ 2147483647 w 284"/>
              <a:gd name="T19" fmla="*/ 2147483647 h 222"/>
              <a:gd name="T20" fmla="*/ 2147483647 w 284"/>
              <a:gd name="T21" fmla="*/ 2147483647 h 222"/>
              <a:gd name="T22" fmla="*/ 2147483647 w 284"/>
              <a:gd name="T23" fmla="*/ 2147483647 h 222"/>
              <a:gd name="T24" fmla="*/ 2147483647 w 284"/>
              <a:gd name="T25" fmla="*/ 2147483647 h 222"/>
              <a:gd name="T26" fmla="*/ 2147483647 w 284"/>
              <a:gd name="T27" fmla="*/ 2147483647 h 222"/>
              <a:gd name="T28" fmla="*/ 2147483647 w 284"/>
              <a:gd name="T29" fmla="*/ 2147483647 h 222"/>
              <a:gd name="T30" fmla="*/ 2147483647 w 284"/>
              <a:gd name="T31" fmla="*/ 2147483647 h 222"/>
              <a:gd name="T32" fmla="*/ 2147483647 w 284"/>
              <a:gd name="T33" fmla="*/ 2147483647 h 222"/>
              <a:gd name="T34" fmla="*/ 2147483647 w 284"/>
              <a:gd name="T35" fmla="*/ 2147483647 h 222"/>
              <a:gd name="T36" fmla="*/ 2147483647 w 284"/>
              <a:gd name="T37" fmla="*/ 2147483647 h 222"/>
              <a:gd name="T38" fmla="*/ 2147483647 w 284"/>
              <a:gd name="T39" fmla="*/ 2147483647 h 222"/>
              <a:gd name="T40" fmla="*/ 2147483647 w 284"/>
              <a:gd name="T41" fmla="*/ 2147483647 h 222"/>
              <a:gd name="T42" fmla="*/ 2147483647 w 284"/>
              <a:gd name="T43" fmla="*/ 2147483647 h 222"/>
              <a:gd name="T44" fmla="*/ 2147483647 w 284"/>
              <a:gd name="T45" fmla="*/ 2147483647 h 222"/>
              <a:gd name="T46" fmla="*/ 0 w 284"/>
              <a:gd name="T47" fmla="*/ 2147483647 h 222"/>
              <a:gd name="T48" fmla="*/ 2147483647 w 284"/>
              <a:gd name="T49" fmla="*/ 2147483647 h 222"/>
              <a:gd name="T50" fmla="*/ 2147483647 w 284"/>
              <a:gd name="T51" fmla="*/ 2147483647 h 222"/>
              <a:gd name="T52" fmla="*/ 2147483647 w 284"/>
              <a:gd name="T53" fmla="*/ 2147483647 h 222"/>
              <a:gd name="T54" fmla="*/ 2147483647 w 284"/>
              <a:gd name="T55" fmla="*/ 0 h 22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84"/>
              <a:gd name="T85" fmla="*/ 0 h 222"/>
              <a:gd name="T86" fmla="*/ 284 w 284"/>
              <a:gd name="T87" fmla="*/ 222 h 22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84" h="222">
                <a:moveTo>
                  <a:pt x="129" y="18"/>
                </a:moveTo>
                <a:lnTo>
                  <a:pt x="118" y="50"/>
                </a:lnTo>
                <a:lnTo>
                  <a:pt x="281" y="57"/>
                </a:lnTo>
                <a:lnTo>
                  <a:pt x="283" y="90"/>
                </a:lnTo>
                <a:lnTo>
                  <a:pt x="260" y="104"/>
                </a:lnTo>
                <a:lnTo>
                  <a:pt x="231" y="88"/>
                </a:lnTo>
                <a:lnTo>
                  <a:pt x="201" y="100"/>
                </a:lnTo>
                <a:lnTo>
                  <a:pt x="194" y="109"/>
                </a:lnTo>
                <a:lnTo>
                  <a:pt x="199" y="113"/>
                </a:lnTo>
                <a:lnTo>
                  <a:pt x="205" y="117"/>
                </a:lnTo>
                <a:lnTo>
                  <a:pt x="242" y="124"/>
                </a:lnTo>
                <a:lnTo>
                  <a:pt x="256" y="138"/>
                </a:lnTo>
                <a:lnTo>
                  <a:pt x="251" y="152"/>
                </a:lnTo>
                <a:lnTo>
                  <a:pt x="245" y="158"/>
                </a:lnTo>
                <a:lnTo>
                  <a:pt x="204" y="136"/>
                </a:lnTo>
                <a:lnTo>
                  <a:pt x="183" y="194"/>
                </a:lnTo>
                <a:lnTo>
                  <a:pt x="174" y="221"/>
                </a:lnTo>
                <a:lnTo>
                  <a:pt x="157" y="208"/>
                </a:lnTo>
                <a:lnTo>
                  <a:pt x="153" y="190"/>
                </a:lnTo>
                <a:lnTo>
                  <a:pt x="71" y="151"/>
                </a:lnTo>
                <a:lnTo>
                  <a:pt x="58" y="140"/>
                </a:lnTo>
                <a:lnTo>
                  <a:pt x="53" y="123"/>
                </a:lnTo>
                <a:lnTo>
                  <a:pt x="33" y="59"/>
                </a:lnTo>
                <a:lnTo>
                  <a:pt x="0" y="81"/>
                </a:lnTo>
                <a:lnTo>
                  <a:pt x="3" y="23"/>
                </a:lnTo>
                <a:lnTo>
                  <a:pt x="33" y="9"/>
                </a:lnTo>
                <a:lnTo>
                  <a:pt x="96" y="53"/>
                </a:lnTo>
                <a:lnTo>
                  <a:pt x="109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36" name="Freeform 83"/>
          <p:cNvSpPr>
            <a:spLocks/>
          </p:cNvSpPr>
          <p:nvPr/>
        </p:nvSpPr>
        <p:spPr bwMode="auto">
          <a:xfrm>
            <a:off x="3455988" y="2155825"/>
            <a:ext cx="911225" cy="609600"/>
          </a:xfrm>
          <a:custGeom>
            <a:avLst/>
            <a:gdLst>
              <a:gd name="T0" fmla="*/ 2147483647 w 574"/>
              <a:gd name="T1" fmla="*/ 2147483647 h 384"/>
              <a:gd name="T2" fmla="*/ 2147483647 w 574"/>
              <a:gd name="T3" fmla="*/ 0 h 384"/>
              <a:gd name="T4" fmla="*/ 2147483647 w 574"/>
              <a:gd name="T5" fmla="*/ 2147483647 h 384"/>
              <a:gd name="T6" fmla="*/ 2147483647 w 574"/>
              <a:gd name="T7" fmla="*/ 2147483647 h 384"/>
              <a:gd name="T8" fmla="*/ 2147483647 w 574"/>
              <a:gd name="T9" fmla="*/ 2147483647 h 384"/>
              <a:gd name="T10" fmla="*/ 2147483647 w 574"/>
              <a:gd name="T11" fmla="*/ 2147483647 h 384"/>
              <a:gd name="T12" fmla="*/ 2147483647 w 574"/>
              <a:gd name="T13" fmla="*/ 2147483647 h 384"/>
              <a:gd name="T14" fmla="*/ 2147483647 w 574"/>
              <a:gd name="T15" fmla="*/ 2147483647 h 384"/>
              <a:gd name="T16" fmla="*/ 2147483647 w 574"/>
              <a:gd name="T17" fmla="*/ 2147483647 h 384"/>
              <a:gd name="T18" fmla="*/ 2147483647 w 574"/>
              <a:gd name="T19" fmla="*/ 2147483647 h 384"/>
              <a:gd name="T20" fmla="*/ 2147483647 w 574"/>
              <a:gd name="T21" fmla="*/ 2147483647 h 384"/>
              <a:gd name="T22" fmla="*/ 2147483647 w 574"/>
              <a:gd name="T23" fmla="*/ 2147483647 h 384"/>
              <a:gd name="T24" fmla="*/ 2147483647 w 574"/>
              <a:gd name="T25" fmla="*/ 2147483647 h 384"/>
              <a:gd name="T26" fmla="*/ 2147483647 w 574"/>
              <a:gd name="T27" fmla="*/ 2147483647 h 384"/>
              <a:gd name="T28" fmla="*/ 2147483647 w 574"/>
              <a:gd name="T29" fmla="*/ 2147483647 h 384"/>
              <a:gd name="T30" fmla="*/ 2147483647 w 574"/>
              <a:gd name="T31" fmla="*/ 2147483647 h 384"/>
              <a:gd name="T32" fmla="*/ 2147483647 w 574"/>
              <a:gd name="T33" fmla="*/ 2147483647 h 384"/>
              <a:gd name="T34" fmla="*/ 2147483647 w 574"/>
              <a:gd name="T35" fmla="*/ 2147483647 h 384"/>
              <a:gd name="T36" fmla="*/ 2147483647 w 574"/>
              <a:gd name="T37" fmla="*/ 2147483647 h 384"/>
              <a:gd name="T38" fmla="*/ 2147483647 w 574"/>
              <a:gd name="T39" fmla="*/ 2147483647 h 384"/>
              <a:gd name="T40" fmla="*/ 2147483647 w 574"/>
              <a:gd name="T41" fmla="*/ 2147483647 h 384"/>
              <a:gd name="T42" fmla="*/ 2147483647 w 574"/>
              <a:gd name="T43" fmla="*/ 2147483647 h 384"/>
              <a:gd name="T44" fmla="*/ 2147483647 w 574"/>
              <a:gd name="T45" fmla="*/ 2147483647 h 384"/>
              <a:gd name="T46" fmla="*/ 2147483647 w 574"/>
              <a:gd name="T47" fmla="*/ 2147483647 h 384"/>
              <a:gd name="T48" fmla="*/ 2147483647 w 574"/>
              <a:gd name="T49" fmla="*/ 2147483647 h 384"/>
              <a:gd name="T50" fmla="*/ 2147483647 w 574"/>
              <a:gd name="T51" fmla="*/ 2147483647 h 384"/>
              <a:gd name="T52" fmla="*/ 2147483647 w 574"/>
              <a:gd name="T53" fmla="*/ 2147483647 h 384"/>
              <a:gd name="T54" fmla="*/ 2147483647 w 574"/>
              <a:gd name="T55" fmla="*/ 2147483647 h 384"/>
              <a:gd name="T56" fmla="*/ 2147483647 w 574"/>
              <a:gd name="T57" fmla="*/ 2147483647 h 384"/>
              <a:gd name="T58" fmla="*/ 2147483647 w 574"/>
              <a:gd name="T59" fmla="*/ 2147483647 h 384"/>
              <a:gd name="T60" fmla="*/ 2147483647 w 574"/>
              <a:gd name="T61" fmla="*/ 2147483647 h 384"/>
              <a:gd name="T62" fmla="*/ 2147483647 w 574"/>
              <a:gd name="T63" fmla="*/ 2147483647 h 384"/>
              <a:gd name="T64" fmla="*/ 2147483647 w 574"/>
              <a:gd name="T65" fmla="*/ 2147483647 h 384"/>
              <a:gd name="T66" fmla="*/ 2147483647 w 574"/>
              <a:gd name="T67" fmla="*/ 2147483647 h 384"/>
              <a:gd name="T68" fmla="*/ 2147483647 w 574"/>
              <a:gd name="T69" fmla="*/ 2147483647 h 384"/>
              <a:gd name="T70" fmla="*/ 2147483647 w 574"/>
              <a:gd name="T71" fmla="*/ 2147483647 h 384"/>
              <a:gd name="T72" fmla="*/ 2147483647 w 574"/>
              <a:gd name="T73" fmla="*/ 2147483647 h 384"/>
              <a:gd name="T74" fmla="*/ 2147483647 w 574"/>
              <a:gd name="T75" fmla="*/ 2147483647 h 384"/>
              <a:gd name="T76" fmla="*/ 2147483647 w 574"/>
              <a:gd name="T77" fmla="*/ 2147483647 h 384"/>
              <a:gd name="T78" fmla="*/ 2147483647 w 574"/>
              <a:gd name="T79" fmla="*/ 2147483647 h 384"/>
              <a:gd name="T80" fmla="*/ 0 w 574"/>
              <a:gd name="T81" fmla="*/ 2147483647 h 384"/>
              <a:gd name="T82" fmla="*/ 2147483647 w 574"/>
              <a:gd name="T83" fmla="*/ 2147483647 h 384"/>
              <a:gd name="T84" fmla="*/ 2147483647 w 574"/>
              <a:gd name="T85" fmla="*/ 2147483647 h 384"/>
              <a:gd name="T86" fmla="*/ 2147483647 w 574"/>
              <a:gd name="T87" fmla="*/ 2147483647 h 384"/>
              <a:gd name="T88" fmla="*/ 2147483647 w 574"/>
              <a:gd name="T89" fmla="*/ 2147483647 h 384"/>
              <a:gd name="T90" fmla="*/ 2147483647 w 574"/>
              <a:gd name="T91" fmla="*/ 2147483647 h 384"/>
              <a:gd name="T92" fmla="*/ 2147483647 w 574"/>
              <a:gd name="T93" fmla="*/ 2147483647 h 38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74"/>
              <a:gd name="T142" fmla="*/ 0 h 384"/>
              <a:gd name="T143" fmla="*/ 574 w 574"/>
              <a:gd name="T144" fmla="*/ 384 h 38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74" h="384">
                <a:moveTo>
                  <a:pt x="269" y="86"/>
                </a:moveTo>
                <a:lnTo>
                  <a:pt x="360" y="0"/>
                </a:lnTo>
                <a:lnTo>
                  <a:pt x="365" y="17"/>
                </a:lnTo>
                <a:lnTo>
                  <a:pt x="378" y="28"/>
                </a:lnTo>
                <a:lnTo>
                  <a:pt x="460" y="67"/>
                </a:lnTo>
                <a:lnTo>
                  <a:pt x="464" y="85"/>
                </a:lnTo>
                <a:lnTo>
                  <a:pt x="481" y="98"/>
                </a:lnTo>
                <a:lnTo>
                  <a:pt x="490" y="71"/>
                </a:lnTo>
                <a:lnTo>
                  <a:pt x="502" y="115"/>
                </a:lnTo>
                <a:lnTo>
                  <a:pt x="526" y="86"/>
                </a:lnTo>
                <a:lnTo>
                  <a:pt x="545" y="97"/>
                </a:lnTo>
                <a:lnTo>
                  <a:pt x="536" y="118"/>
                </a:lnTo>
                <a:lnTo>
                  <a:pt x="557" y="140"/>
                </a:lnTo>
                <a:lnTo>
                  <a:pt x="545" y="167"/>
                </a:lnTo>
                <a:lnTo>
                  <a:pt x="573" y="198"/>
                </a:lnTo>
                <a:lnTo>
                  <a:pt x="565" y="213"/>
                </a:lnTo>
                <a:lnTo>
                  <a:pt x="528" y="208"/>
                </a:lnTo>
                <a:lnTo>
                  <a:pt x="528" y="228"/>
                </a:lnTo>
                <a:lnTo>
                  <a:pt x="493" y="228"/>
                </a:lnTo>
                <a:lnTo>
                  <a:pt x="461" y="255"/>
                </a:lnTo>
                <a:lnTo>
                  <a:pt x="430" y="238"/>
                </a:lnTo>
                <a:lnTo>
                  <a:pt x="380" y="257"/>
                </a:lnTo>
                <a:lnTo>
                  <a:pt x="331" y="310"/>
                </a:lnTo>
                <a:lnTo>
                  <a:pt x="322" y="340"/>
                </a:lnTo>
                <a:lnTo>
                  <a:pt x="311" y="383"/>
                </a:lnTo>
                <a:lnTo>
                  <a:pt x="264" y="383"/>
                </a:lnTo>
                <a:lnTo>
                  <a:pt x="294" y="354"/>
                </a:lnTo>
                <a:lnTo>
                  <a:pt x="284" y="318"/>
                </a:lnTo>
                <a:lnTo>
                  <a:pt x="249" y="294"/>
                </a:lnTo>
                <a:lnTo>
                  <a:pt x="212" y="232"/>
                </a:lnTo>
                <a:lnTo>
                  <a:pt x="177" y="235"/>
                </a:lnTo>
                <a:lnTo>
                  <a:pt x="150" y="274"/>
                </a:lnTo>
                <a:lnTo>
                  <a:pt x="116" y="266"/>
                </a:lnTo>
                <a:lnTo>
                  <a:pt x="96" y="258"/>
                </a:lnTo>
                <a:lnTo>
                  <a:pt x="90" y="237"/>
                </a:lnTo>
                <a:lnTo>
                  <a:pt x="38" y="251"/>
                </a:lnTo>
                <a:lnTo>
                  <a:pt x="14" y="220"/>
                </a:lnTo>
                <a:lnTo>
                  <a:pt x="24" y="191"/>
                </a:lnTo>
                <a:lnTo>
                  <a:pt x="20" y="150"/>
                </a:lnTo>
                <a:lnTo>
                  <a:pt x="6" y="143"/>
                </a:lnTo>
                <a:lnTo>
                  <a:pt x="0" y="71"/>
                </a:lnTo>
                <a:lnTo>
                  <a:pt x="36" y="80"/>
                </a:lnTo>
                <a:lnTo>
                  <a:pt x="63" y="109"/>
                </a:lnTo>
                <a:lnTo>
                  <a:pt x="114" y="110"/>
                </a:lnTo>
                <a:lnTo>
                  <a:pt x="172" y="79"/>
                </a:lnTo>
                <a:lnTo>
                  <a:pt x="188" y="56"/>
                </a:lnTo>
                <a:lnTo>
                  <a:pt x="269" y="86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37" name="Freeform 78"/>
          <p:cNvSpPr>
            <a:spLocks/>
          </p:cNvSpPr>
          <p:nvPr/>
        </p:nvSpPr>
        <p:spPr bwMode="auto">
          <a:xfrm>
            <a:off x="2514600" y="2705100"/>
            <a:ext cx="590550" cy="401638"/>
          </a:xfrm>
          <a:custGeom>
            <a:avLst/>
            <a:gdLst>
              <a:gd name="T0" fmla="*/ 2147483647 w 372"/>
              <a:gd name="T1" fmla="*/ 0 h 253"/>
              <a:gd name="T2" fmla="*/ 2147483647 w 372"/>
              <a:gd name="T3" fmla="*/ 2147483647 h 253"/>
              <a:gd name="T4" fmla="*/ 2147483647 w 372"/>
              <a:gd name="T5" fmla="*/ 2147483647 h 253"/>
              <a:gd name="T6" fmla="*/ 2147483647 w 372"/>
              <a:gd name="T7" fmla="*/ 2147483647 h 253"/>
              <a:gd name="T8" fmla="*/ 2147483647 w 372"/>
              <a:gd name="T9" fmla="*/ 2147483647 h 253"/>
              <a:gd name="T10" fmla="*/ 2147483647 w 372"/>
              <a:gd name="T11" fmla="*/ 2147483647 h 253"/>
              <a:gd name="T12" fmla="*/ 2147483647 w 372"/>
              <a:gd name="T13" fmla="*/ 2147483647 h 253"/>
              <a:gd name="T14" fmla="*/ 2147483647 w 372"/>
              <a:gd name="T15" fmla="*/ 2147483647 h 253"/>
              <a:gd name="T16" fmla="*/ 2147483647 w 372"/>
              <a:gd name="T17" fmla="*/ 2147483647 h 253"/>
              <a:gd name="T18" fmla="*/ 2147483647 w 372"/>
              <a:gd name="T19" fmla="*/ 2147483647 h 253"/>
              <a:gd name="T20" fmla="*/ 2147483647 w 372"/>
              <a:gd name="T21" fmla="*/ 2147483647 h 253"/>
              <a:gd name="T22" fmla="*/ 2147483647 w 372"/>
              <a:gd name="T23" fmla="*/ 2147483647 h 253"/>
              <a:gd name="T24" fmla="*/ 2147483647 w 372"/>
              <a:gd name="T25" fmla="*/ 2147483647 h 253"/>
              <a:gd name="T26" fmla="*/ 2147483647 w 372"/>
              <a:gd name="T27" fmla="*/ 2147483647 h 253"/>
              <a:gd name="T28" fmla="*/ 2147483647 w 372"/>
              <a:gd name="T29" fmla="*/ 2147483647 h 253"/>
              <a:gd name="T30" fmla="*/ 2147483647 w 372"/>
              <a:gd name="T31" fmla="*/ 2147483647 h 253"/>
              <a:gd name="T32" fmla="*/ 2147483647 w 372"/>
              <a:gd name="T33" fmla="*/ 2147483647 h 253"/>
              <a:gd name="T34" fmla="*/ 2147483647 w 372"/>
              <a:gd name="T35" fmla="*/ 2147483647 h 253"/>
              <a:gd name="T36" fmla="*/ 2147483647 w 372"/>
              <a:gd name="T37" fmla="*/ 2147483647 h 253"/>
              <a:gd name="T38" fmla="*/ 2147483647 w 372"/>
              <a:gd name="T39" fmla="*/ 2147483647 h 253"/>
              <a:gd name="T40" fmla="*/ 2147483647 w 372"/>
              <a:gd name="T41" fmla="*/ 2147483647 h 253"/>
              <a:gd name="T42" fmla="*/ 0 w 372"/>
              <a:gd name="T43" fmla="*/ 2147483647 h 253"/>
              <a:gd name="T44" fmla="*/ 2147483647 w 372"/>
              <a:gd name="T45" fmla="*/ 2147483647 h 253"/>
              <a:gd name="T46" fmla="*/ 2147483647 w 372"/>
              <a:gd name="T47" fmla="*/ 2147483647 h 253"/>
              <a:gd name="T48" fmla="*/ 2147483647 w 372"/>
              <a:gd name="T49" fmla="*/ 2147483647 h 253"/>
              <a:gd name="T50" fmla="*/ 2147483647 w 372"/>
              <a:gd name="T51" fmla="*/ 2147483647 h 253"/>
              <a:gd name="T52" fmla="*/ 2147483647 w 372"/>
              <a:gd name="T53" fmla="*/ 2147483647 h 253"/>
              <a:gd name="T54" fmla="*/ 2147483647 w 372"/>
              <a:gd name="T55" fmla="*/ 2147483647 h 253"/>
              <a:gd name="T56" fmla="*/ 2147483647 w 372"/>
              <a:gd name="T57" fmla="*/ 2147483647 h 253"/>
              <a:gd name="T58" fmla="*/ 2147483647 w 372"/>
              <a:gd name="T59" fmla="*/ 0 h 25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72"/>
              <a:gd name="T91" fmla="*/ 0 h 253"/>
              <a:gd name="T92" fmla="*/ 372 w 372"/>
              <a:gd name="T93" fmla="*/ 253 h 25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72" h="253">
                <a:moveTo>
                  <a:pt x="238" y="0"/>
                </a:moveTo>
                <a:lnTo>
                  <a:pt x="266" y="7"/>
                </a:lnTo>
                <a:lnTo>
                  <a:pt x="292" y="39"/>
                </a:lnTo>
                <a:lnTo>
                  <a:pt x="302" y="44"/>
                </a:lnTo>
                <a:lnTo>
                  <a:pt x="314" y="39"/>
                </a:lnTo>
                <a:lnTo>
                  <a:pt x="336" y="47"/>
                </a:lnTo>
                <a:lnTo>
                  <a:pt x="367" y="68"/>
                </a:lnTo>
                <a:lnTo>
                  <a:pt x="371" y="88"/>
                </a:lnTo>
                <a:lnTo>
                  <a:pt x="303" y="128"/>
                </a:lnTo>
                <a:lnTo>
                  <a:pt x="289" y="160"/>
                </a:lnTo>
                <a:lnTo>
                  <a:pt x="252" y="191"/>
                </a:lnTo>
                <a:lnTo>
                  <a:pt x="229" y="213"/>
                </a:lnTo>
                <a:lnTo>
                  <a:pt x="192" y="203"/>
                </a:lnTo>
                <a:lnTo>
                  <a:pt x="200" y="240"/>
                </a:lnTo>
                <a:lnTo>
                  <a:pt x="176" y="252"/>
                </a:lnTo>
                <a:lnTo>
                  <a:pt x="152" y="225"/>
                </a:lnTo>
                <a:lnTo>
                  <a:pt x="99" y="214"/>
                </a:lnTo>
                <a:lnTo>
                  <a:pt x="87" y="172"/>
                </a:lnTo>
                <a:lnTo>
                  <a:pt x="64" y="149"/>
                </a:lnTo>
                <a:lnTo>
                  <a:pt x="67" y="115"/>
                </a:lnTo>
                <a:lnTo>
                  <a:pt x="55" y="81"/>
                </a:lnTo>
                <a:lnTo>
                  <a:pt x="0" y="73"/>
                </a:lnTo>
                <a:lnTo>
                  <a:pt x="28" y="24"/>
                </a:lnTo>
                <a:lnTo>
                  <a:pt x="121" y="24"/>
                </a:lnTo>
                <a:lnTo>
                  <a:pt x="194" y="85"/>
                </a:lnTo>
                <a:lnTo>
                  <a:pt x="245" y="96"/>
                </a:lnTo>
                <a:lnTo>
                  <a:pt x="252" y="65"/>
                </a:lnTo>
                <a:lnTo>
                  <a:pt x="204" y="55"/>
                </a:lnTo>
                <a:lnTo>
                  <a:pt x="213" y="9"/>
                </a:lnTo>
                <a:lnTo>
                  <a:pt x="238" y="0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40" name="Freeform 85"/>
          <p:cNvSpPr>
            <a:spLocks/>
          </p:cNvSpPr>
          <p:nvPr/>
        </p:nvSpPr>
        <p:spPr bwMode="auto">
          <a:xfrm>
            <a:off x="1466850" y="3205163"/>
            <a:ext cx="825500" cy="950912"/>
          </a:xfrm>
          <a:custGeom>
            <a:avLst/>
            <a:gdLst>
              <a:gd name="T0" fmla="*/ 2147483647 w 520"/>
              <a:gd name="T1" fmla="*/ 2147483647 h 599"/>
              <a:gd name="T2" fmla="*/ 2147483647 w 520"/>
              <a:gd name="T3" fmla="*/ 2147483647 h 599"/>
              <a:gd name="T4" fmla="*/ 2147483647 w 520"/>
              <a:gd name="T5" fmla="*/ 2147483647 h 599"/>
              <a:gd name="T6" fmla="*/ 2147483647 w 520"/>
              <a:gd name="T7" fmla="*/ 2147483647 h 599"/>
              <a:gd name="T8" fmla="*/ 2147483647 w 520"/>
              <a:gd name="T9" fmla="*/ 2147483647 h 599"/>
              <a:gd name="T10" fmla="*/ 2147483647 w 520"/>
              <a:gd name="T11" fmla="*/ 2147483647 h 599"/>
              <a:gd name="T12" fmla="*/ 2147483647 w 520"/>
              <a:gd name="T13" fmla="*/ 2147483647 h 599"/>
              <a:gd name="T14" fmla="*/ 2147483647 w 520"/>
              <a:gd name="T15" fmla="*/ 2147483647 h 599"/>
              <a:gd name="T16" fmla="*/ 2147483647 w 520"/>
              <a:gd name="T17" fmla="*/ 0 h 599"/>
              <a:gd name="T18" fmla="*/ 2147483647 w 520"/>
              <a:gd name="T19" fmla="*/ 2147483647 h 599"/>
              <a:gd name="T20" fmla="*/ 2147483647 w 520"/>
              <a:gd name="T21" fmla="*/ 2147483647 h 599"/>
              <a:gd name="T22" fmla="*/ 2147483647 w 520"/>
              <a:gd name="T23" fmla="*/ 2147483647 h 599"/>
              <a:gd name="T24" fmla="*/ 2147483647 w 520"/>
              <a:gd name="T25" fmla="*/ 2147483647 h 599"/>
              <a:gd name="T26" fmla="*/ 2147483647 w 520"/>
              <a:gd name="T27" fmla="*/ 2147483647 h 599"/>
              <a:gd name="T28" fmla="*/ 2147483647 w 520"/>
              <a:gd name="T29" fmla="*/ 2147483647 h 599"/>
              <a:gd name="T30" fmla="*/ 2147483647 w 520"/>
              <a:gd name="T31" fmla="*/ 2147483647 h 599"/>
              <a:gd name="T32" fmla="*/ 2147483647 w 520"/>
              <a:gd name="T33" fmla="*/ 2147483647 h 599"/>
              <a:gd name="T34" fmla="*/ 2147483647 w 520"/>
              <a:gd name="T35" fmla="*/ 2147483647 h 599"/>
              <a:gd name="T36" fmla="*/ 2147483647 w 520"/>
              <a:gd name="T37" fmla="*/ 2147483647 h 599"/>
              <a:gd name="T38" fmla="*/ 2147483647 w 520"/>
              <a:gd name="T39" fmla="*/ 2147483647 h 599"/>
              <a:gd name="T40" fmla="*/ 2147483647 w 520"/>
              <a:gd name="T41" fmla="*/ 2147483647 h 599"/>
              <a:gd name="T42" fmla="*/ 2147483647 w 520"/>
              <a:gd name="T43" fmla="*/ 2147483647 h 599"/>
              <a:gd name="T44" fmla="*/ 2147483647 w 520"/>
              <a:gd name="T45" fmla="*/ 2147483647 h 599"/>
              <a:gd name="T46" fmla="*/ 2147483647 w 520"/>
              <a:gd name="T47" fmla="*/ 2147483647 h 599"/>
              <a:gd name="T48" fmla="*/ 2147483647 w 520"/>
              <a:gd name="T49" fmla="*/ 2147483647 h 599"/>
              <a:gd name="T50" fmla="*/ 2147483647 w 520"/>
              <a:gd name="T51" fmla="*/ 2147483647 h 599"/>
              <a:gd name="T52" fmla="*/ 2147483647 w 520"/>
              <a:gd name="T53" fmla="*/ 2147483647 h 599"/>
              <a:gd name="T54" fmla="*/ 2147483647 w 520"/>
              <a:gd name="T55" fmla="*/ 2147483647 h 599"/>
              <a:gd name="T56" fmla="*/ 2147483647 w 520"/>
              <a:gd name="T57" fmla="*/ 2147483647 h 599"/>
              <a:gd name="T58" fmla="*/ 2147483647 w 520"/>
              <a:gd name="T59" fmla="*/ 2147483647 h 599"/>
              <a:gd name="T60" fmla="*/ 2147483647 w 520"/>
              <a:gd name="T61" fmla="*/ 2147483647 h 599"/>
              <a:gd name="T62" fmla="*/ 2147483647 w 520"/>
              <a:gd name="T63" fmla="*/ 2147483647 h 599"/>
              <a:gd name="T64" fmla="*/ 0 w 520"/>
              <a:gd name="T65" fmla="*/ 2147483647 h 599"/>
              <a:gd name="T66" fmla="*/ 2147483647 w 520"/>
              <a:gd name="T67" fmla="*/ 2147483647 h 59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20"/>
              <a:gd name="T103" fmla="*/ 0 h 599"/>
              <a:gd name="T104" fmla="*/ 520 w 520"/>
              <a:gd name="T105" fmla="*/ 599 h 59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20" h="599">
                <a:moveTo>
                  <a:pt x="114" y="5"/>
                </a:moveTo>
                <a:lnTo>
                  <a:pt x="144" y="91"/>
                </a:lnTo>
                <a:lnTo>
                  <a:pt x="225" y="109"/>
                </a:lnTo>
                <a:lnTo>
                  <a:pt x="290" y="38"/>
                </a:lnTo>
                <a:lnTo>
                  <a:pt x="333" y="43"/>
                </a:lnTo>
                <a:lnTo>
                  <a:pt x="343" y="81"/>
                </a:lnTo>
                <a:lnTo>
                  <a:pt x="470" y="41"/>
                </a:lnTo>
                <a:lnTo>
                  <a:pt x="492" y="13"/>
                </a:lnTo>
                <a:lnTo>
                  <a:pt x="519" y="0"/>
                </a:lnTo>
                <a:lnTo>
                  <a:pt x="511" y="39"/>
                </a:lnTo>
                <a:lnTo>
                  <a:pt x="482" y="68"/>
                </a:lnTo>
                <a:lnTo>
                  <a:pt x="495" y="155"/>
                </a:lnTo>
                <a:lnTo>
                  <a:pt x="511" y="165"/>
                </a:lnTo>
                <a:lnTo>
                  <a:pt x="493" y="198"/>
                </a:lnTo>
                <a:lnTo>
                  <a:pt x="506" y="236"/>
                </a:lnTo>
                <a:lnTo>
                  <a:pt x="423" y="302"/>
                </a:lnTo>
                <a:lnTo>
                  <a:pt x="456" y="336"/>
                </a:lnTo>
                <a:lnTo>
                  <a:pt x="445" y="348"/>
                </a:lnTo>
                <a:lnTo>
                  <a:pt x="463" y="352"/>
                </a:lnTo>
                <a:lnTo>
                  <a:pt x="447" y="384"/>
                </a:lnTo>
                <a:lnTo>
                  <a:pt x="413" y="403"/>
                </a:lnTo>
                <a:lnTo>
                  <a:pt x="436" y="428"/>
                </a:lnTo>
                <a:lnTo>
                  <a:pt x="404" y="446"/>
                </a:lnTo>
                <a:lnTo>
                  <a:pt x="391" y="464"/>
                </a:lnTo>
                <a:lnTo>
                  <a:pt x="400" y="518"/>
                </a:lnTo>
                <a:lnTo>
                  <a:pt x="377" y="560"/>
                </a:lnTo>
                <a:lnTo>
                  <a:pt x="339" y="598"/>
                </a:lnTo>
                <a:lnTo>
                  <a:pt x="262" y="569"/>
                </a:lnTo>
                <a:lnTo>
                  <a:pt x="253" y="519"/>
                </a:lnTo>
                <a:lnTo>
                  <a:pt x="182" y="464"/>
                </a:lnTo>
                <a:lnTo>
                  <a:pt x="113" y="250"/>
                </a:lnTo>
                <a:lnTo>
                  <a:pt x="66" y="241"/>
                </a:lnTo>
                <a:lnTo>
                  <a:pt x="0" y="92"/>
                </a:lnTo>
                <a:lnTo>
                  <a:pt x="114" y="5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41" name="Freeform 3"/>
          <p:cNvSpPr>
            <a:spLocks/>
          </p:cNvSpPr>
          <p:nvPr/>
        </p:nvSpPr>
        <p:spPr bwMode="auto">
          <a:xfrm>
            <a:off x="4348163" y="2135188"/>
            <a:ext cx="36512" cy="33337"/>
          </a:xfrm>
          <a:custGeom>
            <a:avLst/>
            <a:gdLst>
              <a:gd name="T0" fmla="*/ 2147483647 w 23"/>
              <a:gd name="T1" fmla="*/ 2147483647 h 21"/>
              <a:gd name="T2" fmla="*/ 0 w 23"/>
              <a:gd name="T3" fmla="*/ 2147483647 h 21"/>
              <a:gd name="T4" fmla="*/ 2147483647 w 23"/>
              <a:gd name="T5" fmla="*/ 0 h 21"/>
              <a:gd name="T6" fmla="*/ 2147483647 w 23"/>
              <a:gd name="T7" fmla="*/ 2147483647 h 21"/>
              <a:gd name="T8" fmla="*/ 2147483647 w 23"/>
              <a:gd name="T9" fmla="*/ 2147483647 h 21"/>
              <a:gd name="T10" fmla="*/ 2147483647 w 23"/>
              <a:gd name="T11" fmla="*/ 2147483647 h 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"/>
              <a:gd name="T19" fmla="*/ 0 h 21"/>
              <a:gd name="T20" fmla="*/ 23 w 23"/>
              <a:gd name="T21" fmla="*/ 21 h 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" h="21">
                <a:moveTo>
                  <a:pt x="9" y="20"/>
                </a:moveTo>
                <a:lnTo>
                  <a:pt x="0" y="8"/>
                </a:lnTo>
                <a:lnTo>
                  <a:pt x="3" y="0"/>
                </a:lnTo>
                <a:lnTo>
                  <a:pt x="22" y="10"/>
                </a:lnTo>
                <a:lnTo>
                  <a:pt x="17" y="20"/>
                </a:lnTo>
                <a:lnTo>
                  <a:pt x="9" y="2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42" name="Freeform 4"/>
          <p:cNvSpPr>
            <a:spLocks/>
          </p:cNvSpPr>
          <p:nvPr/>
        </p:nvSpPr>
        <p:spPr bwMode="auto">
          <a:xfrm>
            <a:off x="4251325" y="2100263"/>
            <a:ext cx="112713" cy="80962"/>
          </a:xfrm>
          <a:custGeom>
            <a:avLst/>
            <a:gdLst>
              <a:gd name="T0" fmla="*/ 0 w 71"/>
              <a:gd name="T1" fmla="*/ 2147483647 h 51"/>
              <a:gd name="T2" fmla="*/ 2147483647 w 71"/>
              <a:gd name="T3" fmla="*/ 2147483647 h 51"/>
              <a:gd name="T4" fmla="*/ 2147483647 w 71"/>
              <a:gd name="T5" fmla="*/ 0 h 51"/>
              <a:gd name="T6" fmla="*/ 2147483647 w 71"/>
              <a:gd name="T7" fmla="*/ 2147483647 h 51"/>
              <a:gd name="T8" fmla="*/ 2147483647 w 71"/>
              <a:gd name="T9" fmla="*/ 2147483647 h 51"/>
              <a:gd name="T10" fmla="*/ 2147483647 w 71"/>
              <a:gd name="T11" fmla="*/ 2147483647 h 51"/>
              <a:gd name="T12" fmla="*/ 2147483647 w 71"/>
              <a:gd name="T13" fmla="*/ 2147483647 h 51"/>
              <a:gd name="T14" fmla="*/ 2147483647 w 71"/>
              <a:gd name="T15" fmla="*/ 2147483647 h 51"/>
              <a:gd name="T16" fmla="*/ 2147483647 w 71"/>
              <a:gd name="T17" fmla="*/ 2147483647 h 51"/>
              <a:gd name="T18" fmla="*/ 2147483647 w 71"/>
              <a:gd name="T19" fmla="*/ 2147483647 h 51"/>
              <a:gd name="T20" fmla="*/ 0 w 71"/>
              <a:gd name="T21" fmla="*/ 2147483647 h 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1"/>
              <a:gd name="T34" fmla="*/ 0 h 51"/>
              <a:gd name="T35" fmla="*/ 71 w 71"/>
              <a:gd name="T36" fmla="*/ 51 h 5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1" h="51">
                <a:moveTo>
                  <a:pt x="0" y="21"/>
                </a:moveTo>
                <a:lnTo>
                  <a:pt x="7" y="12"/>
                </a:lnTo>
                <a:lnTo>
                  <a:pt x="37" y="0"/>
                </a:lnTo>
                <a:lnTo>
                  <a:pt x="66" y="16"/>
                </a:lnTo>
                <a:lnTo>
                  <a:pt x="64" y="22"/>
                </a:lnTo>
                <a:lnTo>
                  <a:pt x="61" y="30"/>
                </a:lnTo>
                <a:lnTo>
                  <a:pt x="70" y="42"/>
                </a:lnTo>
                <a:lnTo>
                  <a:pt x="62" y="50"/>
                </a:lnTo>
                <a:lnTo>
                  <a:pt x="48" y="36"/>
                </a:lnTo>
                <a:lnTo>
                  <a:pt x="11" y="29"/>
                </a:lnTo>
                <a:lnTo>
                  <a:pt x="0" y="21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43" name="Freeform 5"/>
          <p:cNvSpPr>
            <a:spLocks/>
          </p:cNvSpPr>
          <p:nvPr/>
        </p:nvSpPr>
        <p:spPr bwMode="auto">
          <a:xfrm>
            <a:off x="4594225" y="2189163"/>
            <a:ext cx="346075" cy="357187"/>
          </a:xfrm>
          <a:custGeom>
            <a:avLst/>
            <a:gdLst>
              <a:gd name="T0" fmla="*/ 2147483647 w 218"/>
              <a:gd name="T1" fmla="*/ 2147483647 h 225"/>
              <a:gd name="T2" fmla="*/ 2147483647 w 218"/>
              <a:gd name="T3" fmla="*/ 2147483647 h 225"/>
              <a:gd name="T4" fmla="*/ 2147483647 w 218"/>
              <a:gd name="T5" fmla="*/ 2147483647 h 225"/>
              <a:gd name="T6" fmla="*/ 0 w 218"/>
              <a:gd name="T7" fmla="*/ 2147483647 h 225"/>
              <a:gd name="T8" fmla="*/ 2147483647 w 218"/>
              <a:gd name="T9" fmla="*/ 2147483647 h 225"/>
              <a:gd name="T10" fmla="*/ 2147483647 w 218"/>
              <a:gd name="T11" fmla="*/ 2147483647 h 225"/>
              <a:gd name="T12" fmla="*/ 2147483647 w 218"/>
              <a:gd name="T13" fmla="*/ 2147483647 h 225"/>
              <a:gd name="T14" fmla="*/ 2147483647 w 218"/>
              <a:gd name="T15" fmla="*/ 2147483647 h 225"/>
              <a:gd name="T16" fmla="*/ 2147483647 w 218"/>
              <a:gd name="T17" fmla="*/ 2147483647 h 225"/>
              <a:gd name="T18" fmla="*/ 2147483647 w 218"/>
              <a:gd name="T19" fmla="*/ 2147483647 h 225"/>
              <a:gd name="T20" fmla="*/ 2147483647 w 218"/>
              <a:gd name="T21" fmla="*/ 2147483647 h 225"/>
              <a:gd name="T22" fmla="*/ 2147483647 w 218"/>
              <a:gd name="T23" fmla="*/ 0 h 225"/>
              <a:gd name="T24" fmla="*/ 2147483647 w 218"/>
              <a:gd name="T25" fmla="*/ 2147483647 h 225"/>
              <a:gd name="T26" fmla="*/ 2147483647 w 218"/>
              <a:gd name="T27" fmla="*/ 2147483647 h 225"/>
              <a:gd name="T28" fmla="*/ 2147483647 w 218"/>
              <a:gd name="T29" fmla="*/ 2147483647 h 225"/>
              <a:gd name="T30" fmla="*/ 2147483647 w 218"/>
              <a:gd name="T31" fmla="*/ 2147483647 h 225"/>
              <a:gd name="T32" fmla="*/ 2147483647 w 218"/>
              <a:gd name="T33" fmla="*/ 2147483647 h 225"/>
              <a:gd name="T34" fmla="*/ 2147483647 w 218"/>
              <a:gd name="T35" fmla="*/ 2147483647 h 225"/>
              <a:gd name="T36" fmla="*/ 2147483647 w 218"/>
              <a:gd name="T37" fmla="*/ 2147483647 h 225"/>
              <a:gd name="T38" fmla="*/ 2147483647 w 218"/>
              <a:gd name="T39" fmla="*/ 2147483647 h 225"/>
              <a:gd name="T40" fmla="*/ 2147483647 w 218"/>
              <a:gd name="T41" fmla="*/ 2147483647 h 2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18"/>
              <a:gd name="T64" fmla="*/ 0 h 225"/>
              <a:gd name="T65" fmla="*/ 218 w 218"/>
              <a:gd name="T66" fmla="*/ 225 h 2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18" h="225">
                <a:moveTo>
                  <a:pt x="182" y="132"/>
                </a:moveTo>
                <a:lnTo>
                  <a:pt x="119" y="224"/>
                </a:lnTo>
                <a:lnTo>
                  <a:pt x="49" y="216"/>
                </a:lnTo>
                <a:lnTo>
                  <a:pt x="0" y="216"/>
                </a:lnTo>
                <a:lnTo>
                  <a:pt x="4" y="123"/>
                </a:lnTo>
                <a:lnTo>
                  <a:pt x="41" y="87"/>
                </a:lnTo>
                <a:lnTo>
                  <a:pt x="36" y="64"/>
                </a:lnTo>
                <a:lnTo>
                  <a:pt x="43" y="41"/>
                </a:lnTo>
                <a:lnTo>
                  <a:pt x="94" y="8"/>
                </a:lnTo>
                <a:lnTo>
                  <a:pt x="103" y="19"/>
                </a:lnTo>
                <a:lnTo>
                  <a:pt x="165" y="9"/>
                </a:lnTo>
                <a:lnTo>
                  <a:pt x="173" y="0"/>
                </a:lnTo>
                <a:lnTo>
                  <a:pt x="186" y="19"/>
                </a:lnTo>
                <a:lnTo>
                  <a:pt x="186" y="31"/>
                </a:lnTo>
                <a:lnTo>
                  <a:pt x="212" y="39"/>
                </a:lnTo>
                <a:lnTo>
                  <a:pt x="193" y="72"/>
                </a:lnTo>
                <a:lnTo>
                  <a:pt x="200" y="83"/>
                </a:lnTo>
                <a:lnTo>
                  <a:pt x="217" y="89"/>
                </a:lnTo>
                <a:lnTo>
                  <a:pt x="203" y="111"/>
                </a:lnTo>
                <a:lnTo>
                  <a:pt x="178" y="123"/>
                </a:lnTo>
                <a:lnTo>
                  <a:pt x="182" y="132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44" name="Freeform 6"/>
          <p:cNvSpPr>
            <a:spLocks/>
          </p:cNvSpPr>
          <p:nvPr/>
        </p:nvSpPr>
        <p:spPr bwMode="auto">
          <a:xfrm>
            <a:off x="4876800" y="2141538"/>
            <a:ext cx="273050" cy="277812"/>
          </a:xfrm>
          <a:custGeom>
            <a:avLst/>
            <a:gdLst>
              <a:gd name="T0" fmla="*/ 2147483647 w 172"/>
              <a:gd name="T1" fmla="*/ 2147483647 h 175"/>
              <a:gd name="T2" fmla="*/ 2147483647 w 172"/>
              <a:gd name="T3" fmla="*/ 2147483647 h 175"/>
              <a:gd name="T4" fmla="*/ 2147483647 w 172"/>
              <a:gd name="T5" fmla="*/ 2147483647 h 175"/>
              <a:gd name="T6" fmla="*/ 2147483647 w 172"/>
              <a:gd name="T7" fmla="*/ 2147483647 h 175"/>
              <a:gd name="T8" fmla="*/ 2147483647 w 172"/>
              <a:gd name="T9" fmla="*/ 2147483647 h 175"/>
              <a:gd name="T10" fmla="*/ 0 w 172"/>
              <a:gd name="T11" fmla="*/ 2147483647 h 175"/>
              <a:gd name="T12" fmla="*/ 2147483647 w 172"/>
              <a:gd name="T13" fmla="*/ 2147483647 h 175"/>
              <a:gd name="T14" fmla="*/ 2147483647 w 172"/>
              <a:gd name="T15" fmla="*/ 2147483647 h 175"/>
              <a:gd name="T16" fmla="*/ 2147483647 w 172"/>
              <a:gd name="T17" fmla="*/ 2147483647 h 175"/>
              <a:gd name="T18" fmla="*/ 2147483647 w 172"/>
              <a:gd name="T19" fmla="*/ 0 h 175"/>
              <a:gd name="T20" fmla="*/ 2147483647 w 172"/>
              <a:gd name="T21" fmla="*/ 2147483647 h 175"/>
              <a:gd name="T22" fmla="*/ 2147483647 w 172"/>
              <a:gd name="T23" fmla="*/ 2147483647 h 175"/>
              <a:gd name="T24" fmla="*/ 2147483647 w 172"/>
              <a:gd name="T25" fmla="*/ 2147483647 h 175"/>
              <a:gd name="T26" fmla="*/ 2147483647 w 172"/>
              <a:gd name="T27" fmla="*/ 2147483647 h 175"/>
              <a:gd name="T28" fmla="*/ 2147483647 w 172"/>
              <a:gd name="T29" fmla="*/ 2147483647 h 17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2"/>
              <a:gd name="T46" fmla="*/ 0 h 175"/>
              <a:gd name="T47" fmla="*/ 172 w 172"/>
              <a:gd name="T48" fmla="*/ 175 h 17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2" h="175">
                <a:moveTo>
                  <a:pt x="149" y="174"/>
                </a:moveTo>
                <a:lnTo>
                  <a:pt x="113" y="165"/>
                </a:lnTo>
                <a:lnTo>
                  <a:pt x="98" y="155"/>
                </a:lnTo>
                <a:lnTo>
                  <a:pt x="11" y="168"/>
                </a:lnTo>
                <a:lnTo>
                  <a:pt x="4" y="162"/>
                </a:lnTo>
                <a:lnTo>
                  <a:pt x="0" y="153"/>
                </a:lnTo>
                <a:lnTo>
                  <a:pt x="25" y="141"/>
                </a:lnTo>
                <a:lnTo>
                  <a:pt x="39" y="119"/>
                </a:lnTo>
                <a:lnTo>
                  <a:pt x="86" y="34"/>
                </a:lnTo>
                <a:lnTo>
                  <a:pt x="136" y="0"/>
                </a:lnTo>
                <a:lnTo>
                  <a:pt x="146" y="37"/>
                </a:lnTo>
                <a:lnTo>
                  <a:pt x="166" y="54"/>
                </a:lnTo>
                <a:lnTo>
                  <a:pt x="150" y="80"/>
                </a:lnTo>
                <a:lnTo>
                  <a:pt x="171" y="104"/>
                </a:lnTo>
                <a:lnTo>
                  <a:pt x="149" y="174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45" name="Freeform 7"/>
          <p:cNvSpPr>
            <a:spLocks/>
          </p:cNvSpPr>
          <p:nvPr/>
        </p:nvSpPr>
        <p:spPr bwMode="auto">
          <a:xfrm>
            <a:off x="4673600" y="1974850"/>
            <a:ext cx="239713" cy="246063"/>
          </a:xfrm>
          <a:custGeom>
            <a:avLst/>
            <a:gdLst>
              <a:gd name="T0" fmla="*/ 2147483647 w 151"/>
              <a:gd name="T1" fmla="*/ 2147483647 h 155"/>
              <a:gd name="T2" fmla="*/ 2147483647 w 151"/>
              <a:gd name="T3" fmla="*/ 2147483647 h 155"/>
              <a:gd name="T4" fmla="*/ 2147483647 w 151"/>
              <a:gd name="T5" fmla="*/ 2147483647 h 155"/>
              <a:gd name="T6" fmla="*/ 2147483647 w 151"/>
              <a:gd name="T7" fmla="*/ 2147483647 h 155"/>
              <a:gd name="T8" fmla="*/ 2147483647 w 151"/>
              <a:gd name="T9" fmla="*/ 2147483647 h 155"/>
              <a:gd name="T10" fmla="*/ 2147483647 w 151"/>
              <a:gd name="T11" fmla="*/ 2147483647 h 155"/>
              <a:gd name="T12" fmla="*/ 2147483647 w 151"/>
              <a:gd name="T13" fmla="*/ 2147483647 h 155"/>
              <a:gd name="T14" fmla="*/ 2147483647 w 151"/>
              <a:gd name="T15" fmla="*/ 2147483647 h 155"/>
              <a:gd name="T16" fmla="*/ 0 w 151"/>
              <a:gd name="T17" fmla="*/ 2147483647 h 155"/>
              <a:gd name="T18" fmla="*/ 2147483647 w 151"/>
              <a:gd name="T19" fmla="*/ 2147483647 h 155"/>
              <a:gd name="T20" fmla="*/ 2147483647 w 151"/>
              <a:gd name="T21" fmla="*/ 2147483647 h 155"/>
              <a:gd name="T22" fmla="*/ 2147483647 w 151"/>
              <a:gd name="T23" fmla="*/ 2147483647 h 155"/>
              <a:gd name="T24" fmla="*/ 2147483647 w 151"/>
              <a:gd name="T25" fmla="*/ 2147483647 h 155"/>
              <a:gd name="T26" fmla="*/ 2147483647 w 151"/>
              <a:gd name="T27" fmla="*/ 0 h 155"/>
              <a:gd name="T28" fmla="*/ 2147483647 w 151"/>
              <a:gd name="T29" fmla="*/ 2147483647 h 155"/>
              <a:gd name="T30" fmla="*/ 2147483647 w 151"/>
              <a:gd name="T31" fmla="*/ 2147483647 h 155"/>
              <a:gd name="T32" fmla="*/ 2147483647 w 151"/>
              <a:gd name="T33" fmla="*/ 2147483647 h 155"/>
              <a:gd name="T34" fmla="*/ 2147483647 w 151"/>
              <a:gd name="T35" fmla="*/ 2147483647 h 15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1"/>
              <a:gd name="T55" fmla="*/ 0 h 155"/>
              <a:gd name="T56" fmla="*/ 151 w 151"/>
              <a:gd name="T57" fmla="*/ 155 h 15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1" h="155">
                <a:moveTo>
                  <a:pt x="150" y="91"/>
                </a:moveTo>
                <a:lnTo>
                  <a:pt x="142" y="107"/>
                </a:lnTo>
                <a:lnTo>
                  <a:pt x="134" y="121"/>
                </a:lnTo>
                <a:lnTo>
                  <a:pt x="123" y="135"/>
                </a:lnTo>
                <a:lnTo>
                  <a:pt x="115" y="144"/>
                </a:lnTo>
                <a:lnTo>
                  <a:pt x="53" y="154"/>
                </a:lnTo>
                <a:lnTo>
                  <a:pt x="44" y="143"/>
                </a:lnTo>
                <a:lnTo>
                  <a:pt x="41" y="127"/>
                </a:lnTo>
                <a:lnTo>
                  <a:pt x="0" y="89"/>
                </a:lnTo>
                <a:lnTo>
                  <a:pt x="32" y="80"/>
                </a:lnTo>
                <a:lnTo>
                  <a:pt x="33" y="71"/>
                </a:lnTo>
                <a:lnTo>
                  <a:pt x="27" y="67"/>
                </a:lnTo>
                <a:lnTo>
                  <a:pt x="46" y="31"/>
                </a:lnTo>
                <a:lnTo>
                  <a:pt x="87" y="0"/>
                </a:lnTo>
                <a:lnTo>
                  <a:pt x="99" y="11"/>
                </a:lnTo>
                <a:lnTo>
                  <a:pt x="132" y="4"/>
                </a:lnTo>
                <a:lnTo>
                  <a:pt x="145" y="35"/>
                </a:lnTo>
                <a:lnTo>
                  <a:pt x="150" y="91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46" name="Freeform 8"/>
          <p:cNvSpPr>
            <a:spLocks/>
          </p:cNvSpPr>
          <p:nvPr/>
        </p:nvSpPr>
        <p:spPr bwMode="auto">
          <a:xfrm>
            <a:off x="4373563" y="2181225"/>
            <a:ext cx="142875" cy="125413"/>
          </a:xfrm>
          <a:custGeom>
            <a:avLst/>
            <a:gdLst>
              <a:gd name="T0" fmla="*/ 2147483647 w 90"/>
              <a:gd name="T1" fmla="*/ 0 h 79"/>
              <a:gd name="T2" fmla="*/ 2147483647 w 90"/>
              <a:gd name="T3" fmla="*/ 2147483647 h 79"/>
              <a:gd name="T4" fmla="*/ 2147483647 w 90"/>
              <a:gd name="T5" fmla="*/ 2147483647 h 79"/>
              <a:gd name="T6" fmla="*/ 2147483647 w 90"/>
              <a:gd name="T7" fmla="*/ 2147483647 h 79"/>
              <a:gd name="T8" fmla="*/ 2147483647 w 90"/>
              <a:gd name="T9" fmla="*/ 2147483647 h 79"/>
              <a:gd name="T10" fmla="*/ 2147483647 w 90"/>
              <a:gd name="T11" fmla="*/ 2147483647 h 79"/>
              <a:gd name="T12" fmla="*/ 2147483647 w 90"/>
              <a:gd name="T13" fmla="*/ 2147483647 h 79"/>
              <a:gd name="T14" fmla="*/ 0 w 90"/>
              <a:gd name="T15" fmla="*/ 2147483647 h 79"/>
              <a:gd name="T16" fmla="*/ 2147483647 w 90"/>
              <a:gd name="T17" fmla="*/ 2147483647 h 79"/>
              <a:gd name="T18" fmla="*/ 2147483647 w 90"/>
              <a:gd name="T19" fmla="*/ 2147483647 h 79"/>
              <a:gd name="T20" fmla="*/ 2147483647 w 90"/>
              <a:gd name="T21" fmla="*/ 0 h 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0"/>
              <a:gd name="T34" fmla="*/ 0 h 79"/>
              <a:gd name="T35" fmla="*/ 90 w 90"/>
              <a:gd name="T36" fmla="*/ 79 h 7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0" h="79">
                <a:moveTo>
                  <a:pt x="38" y="0"/>
                </a:moveTo>
                <a:lnTo>
                  <a:pt x="62" y="33"/>
                </a:lnTo>
                <a:lnTo>
                  <a:pt x="75" y="36"/>
                </a:lnTo>
                <a:lnTo>
                  <a:pt x="89" y="55"/>
                </a:lnTo>
                <a:lnTo>
                  <a:pt x="88" y="63"/>
                </a:lnTo>
                <a:lnTo>
                  <a:pt x="88" y="78"/>
                </a:lnTo>
                <a:lnTo>
                  <a:pt x="36" y="45"/>
                </a:lnTo>
                <a:lnTo>
                  <a:pt x="0" y="56"/>
                </a:lnTo>
                <a:lnTo>
                  <a:pt x="8" y="14"/>
                </a:lnTo>
                <a:lnTo>
                  <a:pt x="18" y="2"/>
                </a:lnTo>
                <a:lnTo>
                  <a:pt x="38" y="0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47" name="Freeform 9"/>
          <p:cNvSpPr>
            <a:spLocks/>
          </p:cNvSpPr>
          <p:nvPr/>
        </p:nvSpPr>
        <p:spPr bwMode="auto">
          <a:xfrm>
            <a:off x="4568825" y="2066925"/>
            <a:ext cx="176213" cy="238125"/>
          </a:xfrm>
          <a:custGeom>
            <a:avLst/>
            <a:gdLst>
              <a:gd name="T0" fmla="*/ 2147483647 w 111"/>
              <a:gd name="T1" fmla="*/ 2147483647 h 150"/>
              <a:gd name="T2" fmla="*/ 2147483647 w 111"/>
              <a:gd name="T3" fmla="*/ 2147483647 h 150"/>
              <a:gd name="T4" fmla="*/ 2147483647 w 111"/>
              <a:gd name="T5" fmla="*/ 0 h 150"/>
              <a:gd name="T6" fmla="*/ 2147483647 w 111"/>
              <a:gd name="T7" fmla="*/ 2147483647 h 150"/>
              <a:gd name="T8" fmla="*/ 2147483647 w 111"/>
              <a:gd name="T9" fmla="*/ 2147483647 h 150"/>
              <a:gd name="T10" fmla="*/ 2147483647 w 111"/>
              <a:gd name="T11" fmla="*/ 2147483647 h 150"/>
              <a:gd name="T12" fmla="*/ 2147483647 w 111"/>
              <a:gd name="T13" fmla="*/ 2147483647 h 150"/>
              <a:gd name="T14" fmla="*/ 2147483647 w 111"/>
              <a:gd name="T15" fmla="*/ 2147483647 h 150"/>
              <a:gd name="T16" fmla="*/ 2147483647 w 111"/>
              <a:gd name="T17" fmla="*/ 2147483647 h 150"/>
              <a:gd name="T18" fmla="*/ 2147483647 w 111"/>
              <a:gd name="T19" fmla="*/ 2147483647 h 150"/>
              <a:gd name="T20" fmla="*/ 2147483647 w 111"/>
              <a:gd name="T21" fmla="*/ 2147483647 h 150"/>
              <a:gd name="T22" fmla="*/ 2147483647 w 111"/>
              <a:gd name="T23" fmla="*/ 2147483647 h 150"/>
              <a:gd name="T24" fmla="*/ 0 w 111"/>
              <a:gd name="T25" fmla="*/ 2147483647 h 150"/>
              <a:gd name="T26" fmla="*/ 2147483647 w 111"/>
              <a:gd name="T27" fmla="*/ 2147483647 h 15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11"/>
              <a:gd name="T43" fmla="*/ 0 h 150"/>
              <a:gd name="T44" fmla="*/ 111 w 111"/>
              <a:gd name="T45" fmla="*/ 150 h 15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11" h="150">
                <a:moveTo>
                  <a:pt x="29" y="27"/>
                </a:moveTo>
                <a:lnTo>
                  <a:pt x="43" y="31"/>
                </a:lnTo>
                <a:lnTo>
                  <a:pt x="60" y="0"/>
                </a:lnTo>
                <a:lnTo>
                  <a:pt x="93" y="9"/>
                </a:lnTo>
                <a:lnTo>
                  <a:pt x="99" y="13"/>
                </a:lnTo>
                <a:lnTo>
                  <a:pt x="98" y="22"/>
                </a:lnTo>
                <a:lnTo>
                  <a:pt x="66" y="31"/>
                </a:lnTo>
                <a:lnTo>
                  <a:pt x="107" y="69"/>
                </a:lnTo>
                <a:lnTo>
                  <a:pt x="110" y="85"/>
                </a:lnTo>
                <a:lnTo>
                  <a:pt x="59" y="118"/>
                </a:lnTo>
                <a:lnTo>
                  <a:pt x="52" y="141"/>
                </a:lnTo>
                <a:lnTo>
                  <a:pt x="20" y="149"/>
                </a:lnTo>
                <a:lnTo>
                  <a:pt x="0" y="128"/>
                </a:lnTo>
                <a:lnTo>
                  <a:pt x="29" y="27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48" name="Freeform 10"/>
          <p:cNvSpPr>
            <a:spLocks/>
          </p:cNvSpPr>
          <p:nvPr/>
        </p:nvSpPr>
        <p:spPr bwMode="auto">
          <a:xfrm>
            <a:off x="4868863" y="2119313"/>
            <a:ext cx="153987" cy="212725"/>
          </a:xfrm>
          <a:custGeom>
            <a:avLst/>
            <a:gdLst>
              <a:gd name="T0" fmla="*/ 2147483647 w 97"/>
              <a:gd name="T1" fmla="*/ 2147483647 h 134"/>
              <a:gd name="T2" fmla="*/ 2147483647 w 97"/>
              <a:gd name="T3" fmla="*/ 2147483647 h 134"/>
              <a:gd name="T4" fmla="*/ 2147483647 w 97"/>
              <a:gd name="T5" fmla="*/ 2147483647 h 134"/>
              <a:gd name="T6" fmla="*/ 2147483647 w 97"/>
              <a:gd name="T7" fmla="*/ 2147483647 h 134"/>
              <a:gd name="T8" fmla="*/ 2147483647 w 97"/>
              <a:gd name="T9" fmla="*/ 2147483647 h 134"/>
              <a:gd name="T10" fmla="*/ 2147483647 w 97"/>
              <a:gd name="T11" fmla="*/ 2147483647 h 134"/>
              <a:gd name="T12" fmla="*/ 2147483647 w 97"/>
              <a:gd name="T13" fmla="*/ 2147483647 h 134"/>
              <a:gd name="T14" fmla="*/ 2147483647 w 97"/>
              <a:gd name="T15" fmla="*/ 2147483647 h 134"/>
              <a:gd name="T16" fmla="*/ 2147483647 w 97"/>
              <a:gd name="T17" fmla="*/ 2147483647 h 134"/>
              <a:gd name="T18" fmla="*/ 0 w 97"/>
              <a:gd name="T19" fmla="*/ 2147483647 h 134"/>
              <a:gd name="T20" fmla="*/ 2147483647 w 97"/>
              <a:gd name="T21" fmla="*/ 2147483647 h 134"/>
              <a:gd name="T22" fmla="*/ 2147483647 w 97"/>
              <a:gd name="T23" fmla="*/ 2147483647 h 134"/>
              <a:gd name="T24" fmla="*/ 2147483647 w 97"/>
              <a:gd name="T25" fmla="*/ 0 h 134"/>
              <a:gd name="T26" fmla="*/ 2147483647 w 97"/>
              <a:gd name="T27" fmla="*/ 0 h 134"/>
              <a:gd name="T28" fmla="*/ 2147483647 w 97"/>
              <a:gd name="T29" fmla="*/ 2147483647 h 134"/>
              <a:gd name="T30" fmla="*/ 2147483647 w 97"/>
              <a:gd name="T31" fmla="*/ 2147483647 h 134"/>
              <a:gd name="T32" fmla="*/ 2147483647 w 97"/>
              <a:gd name="T33" fmla="*/ 2147483647 h 1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7"/>
              <a:gd name="T52" fmla="*/ 0 h 134"/>
              <a:gd name="T53" fmla="*/ 97 w 97"/>
              <a:gd name="T54" fmla="*/ 134 h 13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7" h="134">
                <a:moveTo>
                  <a:pt x="89" y="18"/>
                </a:moveTo>
                <a:lnTo>
                  <a:pt x="96" y="26"/>
                </a:lnTo>
                <a:lnTo>
                  <a:pt x="91" y="48"/>
                </a:lnTo>
                <a:lnTo>
                  <a:pt x="44" y="133"/>
                </a:lnTo>
                <a:lnTo>
                  <a:pt x="27" y="127"/>
                </a:lnTo>
                <a:lnTo>
                  <a:pt x="20" y="116"/>
                </a:lnTo>
                <a:lnTo>
                  <a:pt x="39" y="83"/>
                </a:lnTo>
                <a:lnTo>
                  <a:pt x="13" y="75"/>
                </a:lnTo>
                <a:lnTo>
                  <a:pt x="13" y="63"/>
                </a:lnTo>
                <a:lnTo>
                  <a:pt x="0" y="44"/>
                </a:lnTo>
                <a:lnTo>
                  <a:pt x="11" y="30"/>
                </a:lnTo>
                <a:lnTo>
                  <a:pt x="19" y="16"/>
                </a:lnTo>
                <a:lnTo>
                  <a:pt x="27" y="0"/>
                </a:lnTo>
                <a:lnTo>
                  <a:pt x="41" y="0"/>
                </a:lnTo>
                <a:lnTo>
                  <a:pt x="41" y="13"/>
                </a:lnTo>
                <a:lnTo>
                  <a:pt x="82" y="24"/>
                </a:lnTo>
                <a:lnTo>
                  <a:pt x="89" y="18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49" name="Freeform 11"/>
          <p:cNvSpPr>
            <a:spLocks/>
          </p:cNvSpPr>
          <p:nvPr/>
        </p:nvSpPr>
        <p:spPr bwMode="auto">
          <a:xfrm>
            <a:off x="4787900" y="2371725"/>
            <a:ext cx="692150" cy="361950"/>
          </a:xfrm>
          <a:custGeom>
            <a:avLst/>
            <a:gdLst>
              <a:gd name="T0" fmla="*/ 2147483647 w 436"/>
              <a:gd name="T1" fmla="*/ 2147483647 h 228"/>
              <a:gd name="T2" fmla="*/ 2147483647 w 436"/>
              <a:gd name="T3" fmla="*/ 2147483647 h 228"/>
              <a:gd name="T4" fmla="*/ 0 w 436"/>
              <a:gd name="T5" fmla="*/ 2147483647 h 228"/>
              <a:gd name="T6" fmla="*/ 2147483647 w 436"/>
              <a:gd name="T7" fmla="*/ 2147483647 h 228"/>
              <a:gd name="T8" fmla="*/ 2147483647 w 436"/>
              <a:gd name="T9" fmla="*/ 2147483647 h 228"/>
              <a:gd name="T10" fmla="*/ 2147483647 w 436"/>
              <a:gd name="T11" fmla="*/ 2147483647 h 228"/>
              <a:gd name="T12" fmla="*/ 2147483647 w 436"/>
              <a:gd name="T13" fmla="*/ 2147483647 h 228"/>
              <a:gd name="T14" fmla="*/ 2147483647 w 436"/>
              <a:gd name="T15" fmla="*/ 2147483647 h 228"/>
              <a:gd name="T16" fmla="*/ 2147483647 w 436"/>
              <a:gd name="T17" fmla="*/ 2147483647 h 228"/>
              <a:gd name="T18" fmla="*/ 2147483647 w 436"/>
              <a:gd name="T19" fmla="*/ 2147483647 h 228"/>
              <a:gd name="T20" fmla="*/ 2147483647 w 436"/>
              <a:gd name="T21" fmla="*/ 0 h 228"/>
              <a:gd name="T22" fmla="*/ 2147483647 w 436"/>
              <a:gd name="T23" fmla="*/ 2147483647 h 228"/>
              <a:gd name="T24" fmla="*/ 2147483647 w 436"/>
              <a:gd name="T25" fmla="*/ 2147483647 h 228"/>
              <a:gd name="T26" fmla="*/ 2147483647 w 436"/>
              <a:gd name="T27" fmla="*/ 2147483647 h 228"/>
              <a:gd name="T28" fmla="*/ 2147483647 w 436"/>
              <a:gd name="T29" fmla="*/ 2147483647 h 228"/>
              <a:gd name="T30" fmla="*/ 2147483647 w 436"/>
              <a:gd name="T31" fmla="*/ 2147483647 h 228"/>
              <a:gd name="T32" fmla="*/ 2147483647 w 436"/>
              <a:gd name="T33" fmla="*/ 2147483647 h 228"/>
              <a:gd name="T34" fmla="*/ 2147483647 w 436"/>
              <a:gd name="T35" fmla="*/ 2147483647 h 228"/>
              <a:gd name="T36" fmla="*/ 2147483647 w 436"/>
              <a:gd name="T37" fmla="*/ 2147483647 h 2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36"/>
              <a:gd name="T58" fmla="*/ 0 h 228"/>
              <a:gd name="T59" fmla="*/ 436 w 436"/>
              <a:gd name="T60" fmla="*/ 228 h 22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36" h="228">
                <a:moveTo>
                  <a:pt x="98" y="227"/>
                </a:moveTo>
                <a:lnTo>
                  <a:pt x="23" y="211"/>
                </a:lnTo>
                <a:lnTo>
                  <a:pt x="0" y="174"/>
                </a:lnTo>
                <a:lnTo>
                  <a:pt x="58" y="157"/>
                </a:lnTo>
                <a:lnTo>
                  <a:pt x="143" y="129"/>
                </a:lnTo>
                <a:lnTo>
                  <a:pt x="228" y="102"/>
                </a:lnTo>
                <a:lnTo>
                  <a:pt x="223" y="95"/>
                </a:lnTo>
                <a:lnTo>
                  <a:pt x="252" y="84"/>
                </a:lnTo>
                <a:lnTo>
                  <a:pt x="280" y="95"/>
                </a:lnTo>
                <a:lnTo>
                  <a:pt x="303" y="61"/>
                </a:lnTo>
                <a:lnTo>
                  <a:pt x="399" y="0"/>
                </a:lnTo>
                <a:lnTo>
                  <a:pt x="427" y="6"/>
                </a:lnTo>
                <a:lnTo>
                  <a:pt x="416" y="50"/>
                </a:lnTo>
                <a:lnTo>
                  <a:pt x="435" y="76"/>
                </a:lnTo>
                <a:lnTo>
                  <a:pt x="389" y="87"/>
                </a:lnTo>
                <a:lnTo>
                  <a:pt x="349" y="104"/>
                </a:lnTo>
                <a:lnTo>
                  <a:pt x="240" y="168"/>
                </a:lnTo>
                <a:lnTo>
                  <a:pt x="148" y="204"/>
                </a:lnTo>
                <a:lnTo>
                  <a:pt x="98" y="227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50" name="Freeform 12"/>
          <p:cNvSpPr>
            <a:spLocks/>
          </p:cNvSpPr>
          <p:nvPr/>
        </p:nvSpPr>
        <p:spPr bwMode="auto">
          <a:xfrm>
            <a:off x="5113338" y="2225675"/>
            <a:ext cx="374650" cy="298450"/>
          </a:xfrm>
          <a:custGeom>
            <a:avLst/>
            <a:gdLst>
              <a:gd name="T0" fmla="*/ 2147483647 w 236"/>
              <a:gd name="T1" fmla="*/ 2147483647 h 188"/>
              <a:gd name="T2" fmla="*/ 2147483647 w 236"/>
              <a:gd name="T3" fmla="*/ 2147483647 h 188"/>
              <a:gd name="T4" fmla="*/ 2147483647 w 236"/>
              <a:gd name="T5" fmla="*/ 2147483647 h 188"/>
              <a:gd name="T6" fmla="*/ 2147483647 w 236"/>
              <a:gd name="T7" fmla="*/ 2147483647 h 188"/>
              <a:gd name="T8" fmla="*/ 2147483647 w 236"/>
              <a:gd name="T9" fmla="*/ 2147483647 h 188"/>
              <a:gd name="T10" fmla="*/ 2147483647 w 236"/>
              <a:gd name="T11" fmla="*/ 2147483647 h 188"/>
              <a:gd name="T12" fmla="*/ 2147483647 w 236"/>
              <a:gd name="T13" fmla="*/ 2147483647 h 188"/>
              <a:gd name="T14" fmla="*/ 2147483647 w 236"/>
              <a:gd name="T15" fmla="*/ 2147483647 h 188"/>
              <a:gd name="T16" fmla="*/ 2147483647 w 236"/>
              <a:gd name="T17" fmla="*/ 2147483647 h 188"/>
              <a:gd name="T18" fmla="*/ 2147483647 w 236"/>
              <a:gd name="T19" fmla="*/ 2147483647 h 188"/>
              <a:gd name="T20" fmla="*/ 2147483647 w 236"/>
              <a:gd name="T21" fmla="*/ 2147483647 h 188"/>
              <a:gd name="T22" fmla="*/ 2147483647 w 236"/>
              <a:gd name="T23" fmla="*/ 2147483647 h 188"/>
              <a:gd name="T24" fmla="*/ 0 w 236"/>
              <a:gd name="T25" fmla="*/ 2147483647 h 188"/>
              <a:gd name="T26" fmla="*/ 2147483647 w 236"/>
              <a:gd name="T27" fmla="*/ 2147483647 h 188"/>
              <a:gd name="T28" fmla="*/ 2147483647 w 236"/>
              <a:gd name="T29" fmla="*/ 2147483647 h 188"/>
              <a:gd name="T30" fmla="*/ 2147483647 w 236"/>
              <a:gd name="T31" fmla="*/ 2147483647 h 188"/>
              <a:gd name="T32" fmla="*/ 2147483647 w 236"/>
              <a:gd name="T33" fmla="*/ 2147483647 h 188"/>
              <a:gd name="T34" fmla="*/ 2147483647 w 236"/>
              <a:gd name="T35" fmla="*/ 0 h 188"/>
              <a:gd name="T36" fmla="*/ 2147483647 w 236"/>
              <a:gd name="T37" fmla="*/ 2147483647 h 188"/>
              <a:gd name="T38" fmla="*/ 2147483647 w 236"/>
              <a:gd name="T39" fmla="*/ 2147483647 h 1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6"/>
              <a:gd name="T61" fmla="*/ 0 h 188"/>
              <a:gd name="T62" fmla="*/ 236 w 236"/>
              <a:gd name="T63" fmla="*/ 188 h 1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6" h="188">
                <a:moveTo>
                  <a:pt x="235" y="78"/>
                </a:moveTo>
                <a:lnTo>
                  <a:pt x="222" y="98"/>
                </a:lnTo>
                <a:lnTo>
                  <a:pt x="194" y="92"/>
                </a:lnTo>
                <a:lnTo>
                  <a:pt x="146" y="122"/>
                </a:lnTo>
                <a:lnTo>
                  <a:pt x="98" y="153"/>
                </a:lnTo>
                <a:lnTo>
                  <a:pt x="75" y="187"/>
                </a:lnTo>
                <a:lnTo>
                  <a:pt x="47" y="176"/>
                </a:lnTo>
                <a:lnTo>
                  <a:pt x="18" y="187"/>
                </a:lnTo>
                <a:lnTo>
                  <a:pt x="9" y="174"/>
                </a:lnTo>
                <a:lnTo>
                  <a:pt x="22" y="172"/>
                </a:lnTo>
                <a:lnTo>
                  <a:pt x="23" y="162"/>
                </a:lnTo>
                <a:lnTo>
                  <a:pt x="12" y="153"/>
                </a:lnTo>
                <a:lnTo>
                  <a:pt x="0" y="121"/>
                </a:lnTo>
                <a:lnTo>
                  <a:pt x="22" y="51"/>
                </a:lnTo>
                <a:lnTo>
                  <a:pt x="69" y="70"/>
                </a:lnTo>
                <a:lnTo>
                  <a:pt x="127" y="49"/>
                </a:lnTo>
                <a:lnTo>
                  <a:pt x="141" y="7"/>
                </a:lnTo>
                <a:lnTo>
                  <a:pt x="223" y="0"/>
                </a:lnTo>
                <a:lnTo>
                  <a:pt x="223" y="41"/>
                </a:lnTo>
                <a:lnTo>
                  <a:pt x="235" y="78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51" name="Freeform 14"/>
          <p:cNvSpPr>
            <a:spLocks/>
          </p:cNvSpPr>
          <p:nvPr/>
        </p:nvSpPr>
        <p:spPr bwMode="auto">
          <a:xfrm>
            <a:off x="5114925" y="2227263"/>
            <a:ext cx="223838" cy="111125"/>
          </a:xfrm>
          <a:custGeom>
            <a:avLst/>
            <a:gdLst>
              <a:gd name="T0" fmla="*/ 2147483647 w 141"/>
              <a:gd name="T1" fmla="*/ 2147483647 h 70"/>
              <a:gd name="T2" fmla="*/ 2147483647 w 141"/>
              <a:gd name="T3" fmla="*/ 2147483647 h 70"/>
              <a:gd name="T4" fmla="*/ 2147483647 w 141"/>
              <a:gd name="T5" fmla="*/ 2147483647 h 70"/>
              <a:gd name="T6" fmla="*/ 2147483647 w 141"/>
              <a:gd name="T7" fmla="*/ 2147483647 h 70"/>
              <a:gd name="T8" fmla="*/ 2147483647 w 141"/>
              <a:gd name="T9" fmla="*/ 2147483647 h 70"/>
              <a:gd name="T10" fmla="*/ 0 w 141"/>
              <a:gd name="T11" fmla="*/ 2147483647 h 70"/>
              <a:gd name="T12" fmla="*/ 2147483647 w 141"/>
              <a:gd name="T13" fmla="*/ 0 h 70"/>
              <a:gd name="T14" fmla="*/ 2147483647 w 141"/>
              <a:gd name="T15" fmla="*/ 2147483647 h 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1"/>
              <a:gd name="T25" fmla="*/ 0 h 70"/>
              <a:gd name="T26" fmla="*/ 141 w 141"/>
              <a:gd name="T27" fmla="*/ 70 h 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1" h="70">
                <a:moveTo>
                  <a:pt x="94" y="17"/>
                </a:moveTo>
                <a:lnTo>
                  <a:pt x="140" y="6"/>
                </a:lnTo>
                <a:lnTo>
                  <a:pt x="126" y="48"/>
                </a:lnTo>
                <a:lnTo>
                  <a:pt x="68" y="69"/>
                </a:lnTo>
                <a:lnTo>
                  <a:pt x="21" y="50"/>
                </a:lnTo>
                <a:lnTo>
                  <a:pt x="0" y="26"/>
                </a:lnTo>
                <a:lnTo>
                  <a:pt x="16" y="0"/>
                </a:lnTo>
                <a:lnTo>
                  <a:pt x="94" y="17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52" name="Freeform 15"/>
          <p:cNvSpPr>
            <a:spLocks/>
          </p:cNvSpPr>
          <p:nvPr/>
        </p:nvSpPr>
        <p:spPr bwMode="auto">
          <a:xfrm>
            <a:off x="5467350" y="2014538"/>
            <a:ext cx="358775" cy="382587"/>
          </a:xfrm>
          <a:custGeom>
            <a:avLst/>
            <a:gdLst>
              <a:gd name="T0" fmla="*/ 2147483647 w 226"/>
              <a:gd name="T1" fmla="*/ 2147483647 h 241"/>
              <a:gd name="T2" fmla="*/ 2147483647 w 226"/>
              <a:gd name="T3" fmla="*/ 2147483647 h 241"/>
              <a:gd name="T4" fmla="*/ 2147483647 w 226"/>
              <a:gd name="T5" fmla="*/ 2147483647 h 241"/>
              <a:gd name="T6" fmla="*/ 2147483647 w 226"/>
              <a:gd name="T7" fmla="*/ 2147483647 h 241"/>
              <a:gd name="T8" fmla="*/ 2147483647 w 226"/>
              <a:gd name="T9" fmla="*/ 2147483647 h 241"/>
              <a:gd name="T10" fmla="*/ 2147483647 w 226"/>
              <a:gd name="T11" fmla="*/ 2147483647 h 241"/>
              <a:gd name="T12" fmla="*/ 0 w 226"/>
              <a:gd name="T13" fmla="*/ 2147483647 h 241"/>
              <a:gd name="T14" fmla="*/ 0 w 226"/>
              <a:gd name="T15" fmla="*/ 2147483647 h 241"/>
              <a:gd name="T16" fmla="*/ 2147483647 w 226"/>
              <a:gd name="T17" fmla="*/ 2147483647 h 241"/>
              <a:gd name="T18" fmla="*/ 2147483647 w 226"/>
              <a:gd name="T19" fmla="*/ 2147483647 h 241"/>
              <a:gd name="T20" fmla="*/ 2147483647 w 226"/>
              <a:gd name="T21" fmla="*/ 2147483647 h 241"/>
              <a:gd name="T22" fmla="*/ 2147483647 w 226"/>
              <a:gd name="T23" fmla="*/ 0 h 241"/>
              <a:gd name="T24" fmla="*/ 2147483647 w 226"/>
              <a:gd name="T25" fmla="*/ 2147483647 h 241"/>
              <a:gd name="T26" fmla="*/ 2147483647 w 226"/>
              <a:gd name="T27" fmla="*/ 2147483647 h 241"/>
              <a:gd name="T28" fmla="*/ 2147483647 w 226"/>
              <a:gd name="T29" fmla="*/ 2147483647 h 241"/>
              <a:gd name="T30" fmla="*/ 2147483647 w 226"/>
              <a:gd name="T31" fmla="*/ 2147483647 h 241"/>
              <a:gd name="T32" fmla="*/ 2147483647 w 226"/>
              <a:gd name="T33" fmla="*/ 2147483647 h 241"/>
              <a:gd name="T34" fmla="*/ 2147483647 w 226"/>
              <a:gd name="T35" fmla="*/ 2147483647 h 241"/>
              <a:gd name="T36" fmla="*/ 2147483647 w 226"/>
              <a:gd name="T37" fmla="*/ 2147483647 h 241"/>
              <a:gd name="T38" fmla="*/ 2147483647 w 226"/>
              <a:gd name="T39" fmla="*/ 2147483647 h 2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26"/>
              <a:gd name="T61" fmla="*/ 0 h 241"/>
              <a:gd name="T62" fmla="*/ 226 w 226"/>
              <a:gd name="T63" fmla="*/ 241 h 2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26" h="241">
                <a:moveTo>
                  <a:pt x="219" y="240"/>
                </a:moveTo>
                <a:lnTo>
                  <a:pt x="174" y="236"/>
                </a:lnTo>
                <a:lnTo>
                  <a:pt x="128" y="232"/>
                </a:lnTo>
                <a:lnTo>
                  <a:pt x="79" y="237"/>
                </a:lnTo>
                <a:lnTo>
                  <a:pt x="56" y="204"/>
                </a:lnTo>
                <a:lnTo>
                  <a:pt x="12" y="211"/>
                </a:lnTo>
                <a:lnTo>
                  <a:pt x="0" y="174"/>
                </a:lnTo>
                <a:lnTo>
                  <a:pt x="0" y="133"/>
                </a:lnTo>
                <a:lnTo>
                  <a:pt x="45" y="114"/>
                </a:lnTo>
                <a:lnTo>
                  <a:pt x="67" y="66"/>
                </a:lnTo>
                <a:lnTo>
                  <a:pt x="105" y="24"/>
                </a:lnTo>
                <a:lnTo>
                  <a:pt x="106" y="0"/>
                </a:lnTo>
                <a:lnTo>
                  <a:pt x="132" y="6"/>
                </a:lnTo>
                <a:lnTo>
                  <a:pt x="142" y="43"/>
                </a:lnTo>
                <a:lnTo>
                  <a:pt x="200" y="89"/>
                </a:lnTo>
                <a:lnTo>
                  <a:pt x="204" y="123"/>
                </a:lnTo>
                <a:lnTo>
                  <a:pt x="225" y="139"/>
                </a:lnTo>
                <a:lnTo>
                  <a:pt x="201" y="170"/>
                </a:lnTo>
                <a:lnTo>
                  <a:pt x="197" y="211"/>
                </a:lnTo>
                <a:lnTo>
                  <a:pt x="219" y="240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53" name="Freeform 16"/>
          <p:cNvSpPr>
            <a:spLocks/>
          </p:cNvSpPr>
          <p:nvPr/>
        </p:nvSpPr>
        <p:spPr bwMode="auto">
          <a:xfrm>
            <a:off x="5780088" y="2155825"/>
            <a:ext cx="133350" cy="273050"/>
          </a:xfrm>
          <a:custGeom>
            <a:avLst/>
            <a:gdLst>
              <a:gd name="T0" fmla="*/ 2147483647 w 84"/>
              <a:gd name="T1" fmla="*/ 2147483647 h 172"/>
              <a:gd name="T2" fmla="*/ 2147483647 w 84"/>
              <a:gd name="T3" fmla="*/ 2147483647 h 172"/>
              <a:gd name="T4" fmla="*/ 0 w 84"/>
              <a:gd name="T5" fmla="*/ 2147483647 h 172"/>
              <a:gd name="T6" fmla="*/ 2147483647 w 84"/>
              <a:gd name="T7" fmla="*/ 2147483647 h 172"/>
              <a:gd name="T8" fmla="*/ 2147483647 w 84"/>
              <a:gd name="T9" fmla="*/ 2147483647 h 172"/>
              <a:gd name="T10" fmla="*/ 2147483647 w 84"/>
              <a:gd name="T11" fmla="*/ 2147483647 h 172"/>
              <a:gd name="T12" fmla="*/ 2147483647 w 84"/>
              <a:gd name="T13" fmla="*/ 0 h 172"/>
              <a:gd name="T14" fmla="*/ 2147483647 w 84"/>
              <a:gd name="T15" fmla="*/ 2147483647 h 172"/>
              <a:gd name="T16" fmla="*/ 2147483647 w 84"/>
              <a:gd name="T17" fmla="*/ 2147483647 h 172"/>
              <a:gd name="T18" fmla="*/ 2147483647 w 84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4"/>
              <a:gd name="T31" fmla="*/ 0 h 172"/>
              <a:gd name="T32" fmla="*/ 84 w 84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4" h="172">
                <a:moveTo>
                  <a:pt x="62" y="171"/>
                </a:moveTo>
                <a:lnTo>
                  <a:pt x="22" y="151"/>
                </a:lnTo>
                <a:lnTo>
                  <a:pt x="0" y="122"/>
                </a:lnTo>
                <a:lnTo>
                  <a:pt x="4" y="81"/>
                </a:lnTo>
                <a:lnTo>
                  <a:pt x="28" y="50"/>
                </a:lnTo>
                <a:lnTo>
                  <a:pt x="7" y="34"/>
                </a:lnTo>
                <a:lnTo>
                  <a:pt x="3" y="0"/>
                </a:lnTo>
                <a:lnTo>
                  <a:pt x="29" y="26"/>
                </a:lnTo>
                <a:lnTo>
                  <a:pt x="83" y="139"/>
                </a:lnTo>
                <a:lnTo>
                  <a:pt x="62" y="171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54" name="Freeform 17"/>
          <p:cNvSpPr>
            <a:spLocks/>
          </p:cNvSpPr>
          <p:nvPr/>
        </p:nvSpPr>
        <p:spPr bwMode="auto">
          <a:xfrm>
            <a:off x="5878513" y="2303463"/>
            <a:ext cx="487362" cy="312737"/>
          </a:xfrm>
          <a:custGeom>
            <a:avLst/>
            <a:gdLst>
              <a:gd name="T0" fmla="*/ 2147483647 w 307"/>
              <a:gd name="T1" fmla="*/ 2147483647 h 197"/>
              <a:gd name="T2" fmla="*/ 2147483647 w 307"/>
              <a:gd name="T3" fmla="*/ 2147483647 h 197"/>
              <a:gd name="T4" fmla="*/ 2147483647 w 307"/>
              <a:gd name="T5" fmla="*/ 2147483647 h 197"/>
              <a:gd name="T6" fmla="*/ 2147483647 w 307"/>
              <a:gd name="T7" fmla="*/ 2147483647 h 197"/>
              <a:gd name="T8" fmla="*/ 2147483647 w 307"/>
              <a:gd name="T9" fmla="*/ 2147483647 h 197"/>
              <a:gd name="T10" fmla="*/ 0 w 307"/>
              <a:gd name="T11" fmla="*/ 2147483647 h 197"/>
              <a:gd name="T12" fmla="*/ 2147483647 w 307"/>
              <a:gd name="T13" fmla="*/ 2147483647 h 197"/>
              <a:gd name="T14" fmla="*/ 2147483647 w 307"/>
              <a:gd name="T15" fmla="*/ 2147483647 h 197"/>
              <a:gd name="T16" fmla="*/ 2147483647 w 307"/>
              <a:gd name="T17" fmla="*/ 2147483647 h 197"/>
              <a:gd name="T18" fmla="*/ 2147483647 w 307"/>
              <a:gd name="T19" fmla="*/ 0 h 197"/>
              <a:gd name="T20" fmla="*/ 2147483647 w 307"/>
              <a:gd name="T21" fmla="*/ 2147483647 h 197"/>
              <a:gd name="T22" fmla="*/ 2147483647 w 307"/>
              <a:gd name="T23" fmla="*/ 2147483647 h 197"/>
              <a:gd name="T24" fmla="*/ 2147483647 w 307"/>
              <a:gd name="T25" fmla="*/ 2147483647 h 197"/>
              <a:gd name="T26" fmla="*/ 2147483647 w 307"/>
              <a:gd name="T27" fmla="*/ 2147483647 h 197"/>
              <a:gd name="T28" fmla="*/ 2147483647 w 307"/>
              <a:gd name="T29" fmla="*/ 2147483647 h 197"/>
              <a:gd name="T30" fmla="*/ 2147483647 w 307"/>
              <a:gd name="T31" fmla="*/ 2147483647 h 197"/>
              <a:gd name="T32" fmla="*/ 2147483647 w 307"/>
              <a:gd name="T33" fmla="*/ 2147483647 h 197"/>
              <a:gd name="T34" fmla="*/ 2147483647 w 307"/>
              <a:gd name="T35" fmla="*/ 2147483647 h 197"/>
              <a:gd name="T36" fmla="*/ 2147483647 w 307"/>
              <a:gd name="T37" fmla="*/ 2147483647 h 197"/>
              <a:gd name="T38" fmla="*/ 2147483647 w 307"/>
              <a:gd name="T39" fmla="*/ 2147483647 h 197"/>
              <a:gd name="T40" fmla="*/ 2147483647 w 307"/>
              <a:gd name="T41" fmla="*/ 2147483647 h 19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07"/>
              <a:gd name="T64" fmla="*/ 0 h 197"/>
              <a:gd name="T65" fmla="*/ 307 w 307"/>
              <a:gd name="T66" fmla="*/ 197 h 19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07" h="197">
                <a:moveTo>
                  <a:pt x="179" y="196"/>
                </a:moveTo>
                <a:lnTo>
                  <a:pt x="183" y="170"/>
                </a:lnTo>
                <a:lnTo>
                  <a:pt x="115" y="148"/>
                </a:lnTo>
                <a:lnTo>
                  <a:pt x="31" y="84"/>
                </a:lnTo>
                <a:lnTo>
                  <a:pt x="6" y="89"/>
                </a:lnTo>
                <a:lnTo>
                  <a:pt x="0" y="78"/>
                </a:lnTo>
                <a:lnTo>
                  <a:pt x="21" y="46"/>
                </a:lnTo>
                <a:lnTo>
                  <a:pt x="40" y="60"/>
                </a:lnTo>
                <a:lnTo>
                  <a:pt x="60" y="59"/>
                </a:lnTo>
                <a:lnTo>
                  <a:pt x="79" y="0"/>
                </a:lnTo>
                <a:lnTo>
                  <a:pt x="92" y="5"/>
                </a:lnTo>
                <a:lnTo>
                  <a:pt x="136" y="81"/>
                </a:lnTo>
                <a:lnTo>
                  <a:pt x="162" y="90"/>
                </a:lnTo>
                <a:lnTo>
                  <a:pt x="207" y="92"/>
                </a:lnTo>
                <a:lnTo>
                  <a:pt x="252" y="94"/>
                </a:lnTo>
                <a:lnTo>
                  <a:pt x="290" y="106"/>
                </a:lnTo>
                <a:lnTo>
                  <a:pt x="306" y="119"/>
                </a:lnTo>
                <a:lnTo>
                  <a:pt x="304" y="135"/>
                </a:lnTo>
                <a:lnTo>
                  <a:pt x="270" y="176"/>
                </a:lnTo>
                <a:lnTo>
                  <a:pt x="261" y="170"/>
                </a:lnTo>
                <a:lnTo>
                  <a:pt x="179" y="196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55" name="Freeform 18"/>
          <p:cNvSpPr>
            <a:spLocks/>
          </p:cNvSpPr>
          <p:nvPr/>
        </p:nvSpPr>
        <p:spPr bwMode="auto">
          <a:xfrm>
            <a:off x="6099175" y="2573338"/>
            <a:ext cx="217488" cy="392112"/>
          </a:xfrm>
          <a:custGeom>
            <a:avLst/>
            <a:gdLst>
              <a:gd name="T0" fmla="*/ 2147483647 w 137"/>
              <a:gd name="T1" fmla="*/ 2147483647 h 247"/>
              <a:gd name="T2" fmla="*/ 2147483647 w 137"/>
              <a:gd name="T3" fmla="*/ 2147483647 h 247"/>
              <a:gd name="T4" fmla="*/ 2147483647 w 137"/>
              <a:gd name="T5" fmla="*/ 2147483647 h 247"/>
              <a:gd name="T6" fmla="*/ 2147483647 w 137"/>
              <a:gd name="T7" fmla="*/ 2147483647 h 247"/>
              <a:gd name="T8" fmla="*/ 2147483647 w 137"/>
              <a:gd name="T9" fmla="*/ 2147483647 h 247"/>
              <a:gd name="T10" fmla="*/ 0 w 137"/>
              <a:gd name="T11" fmla="*/ 2147483647 h 247"/>
              <a:gd name="T12" fmla="*/ 2147483647 w 137"/>
              <a:gd name="T13" fmla="*/ 2147483647 h 247"/>
              <a:gd name="T14" fmla="*/ 2147483647 w 137"/>
              <a:gd name="T15" fmla="*/ 2147483647 h 247"/>
              <a:gd name="T16" fmla="*/ 2147483647 w 137"/>
              <a:gd name="T17" fmla="*/ 2147483647 h 247"/>
              <a:gd name="T18" fmla="*/ 2147483647 w 137"/>
              <a:gd name="T19" fmla="*/ 2147483647 h 247"/>
              <a:gd name="T20" fmla="*/ 2147483647 w 137"/>
              <a:gd name="T21" fmla="*/ 2147483647 h 247"/>
              <a:gd name="T22" fmla="*/ 2147483647 w 137"/>
              <a:gd name="T23" fmla="*/ 2147483647 h 247"/>
              <a:gd name="T24" fmla="*/ 2147483647 w 137"/>
              <a:gd name="T25" fmla="*/ 2147483647 h 247"/>
              <a:gd name="T26" fmla="*/ 2147483647 w 137"/>
              <a:gd name="T27" fmla="*/ 0 h 247"/>
              <a:gd name="T28" fmla="*/ 2147483647 w 137"/>
              <a:gd name="T29" fmla="*/ 2147483647 h 247"/>
              <a:gd name="T30" fmla="*/ 2147483647 w 137"/>
              <a:gd name="T31" fmla="*/ 2147483647 h 247"/>
              <a:gd name="T32" fmla="*/ 2147483647 w 137"/>
              <a:gd name="T33" fmla="*/ 2147483647 h 247"/>
              <a:gd name="T34" fmla="*/ 2147483647 w 137"/>
              <a:gd name="T35" fmla="*/ 2147483647 h 247"/>
              <a:gd name="T36" fmla="*/ 2147483647 w 137"/>
              <a:gd name="T37" fmla="*/ 2147483647 h 2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7"/>
              <a:gd name="T58" fmla="*/ 0 h 247"/>
              <a:gd name="T59" fmla="*/ 137 w 137"/>
              <a:gd name="T60" fmla="*/ 247 h 2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7" h="247">
                <a:moveTo>
                  <a:pt x="136" y="173"/>
                </a:moveTo>
                <a:lnTo>
                  <a:pt x="92" y="177"/>
                </a:lnTo>
                <a:lnTo>
                  <a:pt x="63" y="171"/>
                </a:lnTo>
                <a:lnTo>
                  <a:pt x="38" y="237"/>
                </a:lnTo>
                <a:lnTo>
                  <a:pt x="13" y="246"/>
                </a:lnTo>
                <a:lnTo>
                  <a:pt x="0" y="241"/>
                </a:lnTo>
                <a:lnTo>
                  <a:pt x="26" y="223"/>
                </a:lnTo>
                <a:lnTo>
                  <a:pt x="22" y="200"/>
                </a:lnTo>
                <a:lnTo>
                  <a:pt x="36" y="144"/>
                </a:lnTo>
                <a:lnTo>
                  <a:pt x="40" y="100"/>
                </a:lnTo>
                <a:lnTo>
                  <a:pt x="24" y="32"/>
                </a:lnTo>
                <a:lnTo>
                  <a:pt x="40" y="26"/>
                </a:lnTo>
                <a:lnTo>
                  <a:pt x="81" y="13"/>
                </a:lnTo>
                <a:lnTo>
                  <a:pt x="122" y="0"/>
                </a:lnTo>
                <a:lnTo>
                  <a:pt x="131" y="6"/>
                </a:lnTo>
                <a:lnTo>
                  <a:pt x="108" y="33"/>
                </a:lnTo>
                <a:lnTo>
                  <a:pt x="105" y="69"/>
                </a:lnTo>
                <a:lnTo>
                  <a:pt x="133" y="139"/>
                </a:lnTo>
                <a:lnTo>
                  <a:pt x="136" y="173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56" name="Freeform 19"/>
          <p:cNvSpPr>
            <a:spLocks/>
          </p:cNvSpPr>
          <p:nvPr/>
        </p:nvSpPr>
        <p:spPr bwMode="auto">
          <a:xfrm>
            <a:off x="5884863" y="2624138"/>
            <a:ext cx="279400" cy="268287"/>
          </a:xfrm>
          <a:custGeom>
            <a:avLst/>
            <a:gdLst>
              <a:gd name="T0" fmla="*/ 2147483647 w 176"/>
              <a:gd name="T1" fmla="*/ 2147483647 h 169"/>
              <a:gd name="T2" fmla="*/ 0 w 176"/>
              <a:gd name="T3" fmla="*/ 2147483647 h 169"/>
              <a:gd name="T4" fmla="*/ 2147483647 w 176"/>
              <a:gd name="T5" fmla="*/ 2147483647 h 169"/>
              <a:gd name="T6" fmla="*/ 2147483647 w 176"/>
              <a:gd name="T7" fmla="*/ 2147483647 h 169"/>
              <a:gd name="T8" fmla="*/ 2147483647 w 176"/>
              <a:gd name="T9" fmla="*/ 0 h 169"/>
              <a:gd name="T10" fmla="*/ 2147483647 w 176"/>
              <a:gd name="T11" fmla="*/ 2147483647 h 169"/>
              <a:gd name="T12" fmla="*/ 2147483647 w 176"/>
              <a:gd name="T13" fmla="*/ 2147483647 h 169"/>
              <a:gd name="T14" fmla="*/ 2147483647 w 176"/>
              <a:gd name="T15" fmla="*/ 2147483647 h 169"/>
              <a:gd name="T16" fmla="*/ 2147483647 w 176"/>
              <a:gd name="T17" fmla="*/ 2147483647 h 1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6"/>
              <a:gd name="T28" fmla="*/ 0 h 169"/>
              <a:gd name="T29" fmla="*/ 176 w 176"/>
              <a:gd name="T30" fmla="*/ 169 h 1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6" h="169">
                <a:moveTo>
                  <a:pt x="71" y="161"/>
                </a:moveTo>
                <a:lnTo>
                  <a:pt x="0" y="115"/>
                </a:lnTo>
                <a:lnTo>
                  <a:pt x="2" y="90"/>
                </a:lnTo>
                <a:lnTo>
                  <a:pt x="81" y="45"/>
                </a:lnTo>
                <a:lnTo>
                  <a:pt x="159" y="0"/>
                </a:lnTo>
                <a:lnTo>
                  <a:pt x="175" y="68"/>
                </a:lnTo>
                <a:lnTo>
                  <a:pt x="171" y="112"/>
                </a:lnTo>
                <a:lnTo>
                  <a:pt x="157" y="168"/>
                </a:lnTo>
                <a:lnTo>
                  <a:pt x="71" y="161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57" name="Freeform 20"/>
          <p:cNvSpPr>
            <a:spLocks/>
          </p:cNvSpPr>
          <p:nvPr/>
        </p:nvSpPr>
        <p:spPr bwMode="auto">
          <a:xfrm>
            <a:off x="5849938" y="2879725"/>
            <a:ext cx="296862" cy="357188"/>
          </a:xfrm>
          <a:custGeom>
            <a:avLst/>
            <a:gdLst>
              <a:gd name="T0" fmla="*/ 2147483647 w 187"/>
              <a:gd name="T1" fmla="*/ 2147483647 h 225"/>
              <a:gd name="T2" fmla="*/ 2147483647 w 187"/>
              <a:gd name="T3" fmla="*/ 2147483647 h 225"/>
              <a:gd name="T4" fmla="*/ 2147483647 w 187"/>
              <a:gd name="T5" fmla="*/ 2147483647 h 225"/>
              <a:gd name="T6" fmla="*/ 2147483647 w 187"/>
              <a:gd name="T7" fmla="*/ 2147483647 h 225"/>
              <a:gd name="T8" fmla="*/ 0 w 187"/>
              <a:gd name="T9" fmla="*/ 2147483647 h 225"/>
              <a:gd name="T10" fmla="*/ 2147483647 w 187"/>
              <a:gd name="T11" fmla="*/ 2147483647 h 225"/>
              <a:gd name="T12" fmla="*/ 2147483647 w 187"/>
              <a:gd name="T13" fmla="*/ 2147483647 h 225"/>
              <a:gd name="T14" fmla="*/ 2147483647 w 187"/>
              <a:gd name="T15" fmla="*/ 0 h 225"/>
              <a:gd name="T16" fmla="*/ 2147483647 w 187"/>
              <a:gd name="T17" fmla="*/ 2147483647 h 225"/>
              <a:gd name="T18" fmla="*/ 2147483647 w 187"/>
              <a:gd name="T19" fmla="*/ 2147483647 h 225"/>
              <a:gd name="T20" fmla="*/ 2147483647 w 187"/>
              <a:gd name="T21" fmla="*/ 2147483647 h 225"/>
              <a:gd name="T22" fmla="*/ 2147483647 w 187"/>
              <a:gd name="T23" fmla="*/ 2147483647 h 225"/>
              <a:gd name="T24" fmla="*/ 2147483647 w 187"/>
              <a:gd name="T25" fmla="*/ 2147483647 h 225"/>
              <a:gd name="T26" fmla="*/ 2147483647 w 187"/>
              <a:gd name="T27" fmla="*/ 2147483647 h 225"/>
              <a:gd name="T28" fmla="*/ 2147483647 w 187"/>
              <a:gd name="T29" fmla="*/ 2147483647 h 225"/>
              <a:gd name="T30" fmla="*/ 2147483647 w 187"/>
              <a:gd name="T31" fmla="*/ 2147483647 h 225"/>
              <a:gd name="T32" fmla="*/ 2147483647 w 187"/>
              <a:gd name="T33" fmla="*/ 2147483647 h 2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87"/>
              <a:gd name="T52" fmla="*/ 0 h 225"/>
              <a:gd name="T53" fmla="*/ 187 w 187"/>
              <a:gd name="T54" fmla="*/ 225 h 22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87" h="225">
                <a:moveTo>
                  <a:pt x="114" y="224"/>
                </a:moveTo>
                <a:lnTo>
                  <a:pt x="79" y="181"/>
                </a:lnTo>
                <a:lnTo>
                  <a:pt x="97" y="159"/>
                </a:lnTo>
                <a:lnTo>
                  <a:pt x="53" y="82"/>
                </a:lnTo>
                <a:lnTo>
                  <a:pt x="0" y="36"/>
                </a:lnTo>
                <a:lnTo>
                  <a:pt x="30" y="18"/>
                </a:lnTo>
                <a:lnTo>
                  <a:pt x="56" y="19"/>
                </a:lnTo>
                <a:lnTo>
                  <a:pt x="93" y="0"/>
                </a:lnTo>
                <a:lnTo>
                  <a:pt x="179" y="7"/>
                </a:lnTo>
                <a:lnTo>
                  <a:pt x="183" y="30"/>
                </a:lnTo>
                <a:lnTo>
                  <a:pt x="157" y="48"/>
                </a:lnTo>
                <a:lnTo>
                  <a:pt x="170" y="53"/>
                </a:lnTo>
                <a:lnTo>
                  <a:pt x="186" y="83"/>
                </a:lnTo>
                <a:lnTo>
                  <a:pt x="146" y="114"/>
                </a:lnTo>
                <a:lnTo>
                  <a:pt x="172" y="139"/>
                </a:lnTo>
                <a:lnTo>
                  <a:pt x="164" y="150"/>
                </a:lnTo>
                <a:lnTo>
                  <a:pt x="114" y="224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58" name="Freeform 21"/>
          <p:cNvSpPr>
            <a:spLocks/>
          </p:cNvSpPr>
          <p:nvPr/>
        </p:nvSpPr>
        <p:spPr bwMode="auto">
          <a:xfrm>
            <a:off x="6119813" y="2844800"/>
            <a:ext cx="204787" cy="282575"/>
          </a:xfrm>
          <a:custGeom>
            <a:avLst/>
            <a:gdLst>
              <a:gd name="T0" fmla="*/ 2147483647 w 129"/>
              <a:gd name="T1" fmla="*/ 2147483647 h 178"/>
              <a:gd name="T2" fmla="*/ 2147483647 w 129"/>
              <a:gd name="T3" fmla="*/ 2147483647 h 178"/>
              <a:gd name="T4" fmla="*/ 2147483647 w 129"/>
              <a:gd name="T5" fmla="*/ 2147483647 h 178"/>
              <a:gd name="T6" fmla="*/ 2147483647 w 129"/>
              <a:gd name="T7" fmla="*/ 2147483647 h 178"/>
              <a:gd name="T8" fmla="*/ 0 w 129"/>
              <a:gd name="T9" fmla="*/ 2147483647 h 178"/>
              <a:gd name="T10" fmla="*/ 2147483647 w 129"/>
              <a:gd name="T11" fmla="*/ 2147483647 h 178"/>
              <a:gd name="T12" fmla="*/ 2147483647 w 129"/>
              <a:gd name="T13" fmla="*/ 0 h 178"/>
              <a:gd name="T14" fmla="*/ 2147483647 w 129"/>
              <a:gd name="T15" fmla="*/ 2147483647 h 178"/>
              <a:gd name="T16" fmla="*/ 2147483647 w 129"/>
              <a:gd name="T17" fmla="*/ 2147483647 h 178"/>
              <a:gd name="T18" fmla="*/ 2147483647 w 129"/>
              <a:gd name="T19" fmla="*/ 2147483647 h 178"/>
              <a:gd name="T20" fmla="*/ 2147483647 w 129"/>
              <a:gd name="T21" fmla="*/ 2147483647 h 178"/>
              <a:gd name="T22" fmla="*/ 2147483647 w 129"/>
              <a:gd name="T23" fmla="*/ 2147483647 h 178"/>
              <a:gd name="T24" fmla="*/ 2147483647 w 129"/>
              <a:gd name="T25" fmla="*/ 2147483647 h 17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9"/>
              <a:gd name="T40" fmla="*/ 0 h 178"/>
              <a:gd name="T41" fmla="*/ 129 w 129"/>
              <a:gd name="T42" fmla="*/ 178 h 17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9" h="178">
                <a:moveTo>
                  <a:pt x="74" y="177"/>
                </a:moveTo>
                <a:lnTo>
                  <a:pt x="33" y="159"/>
                </a:lnTo>
                <a:lnTo>
                  <a:pt x="51" y="127"/>
                </a:lnTo>
                <a:lnTo>
                  <a:pt x="16" y="105"/>
                </a:lnTo>
                <a:lnTo>
                  <a:pt x="0" y="75"/>
                </a:lnTo>
                <a:lnTo>
                  <a:pt x="25" y="66"/>
                </a:lnTo>
                <a:lnTo>
                  <a:pt x="50" y="0"/>
                </a:lnTo>
                <a:lnTo>
                  <a:pt x="79" y="6"/>
                </a:lnTo>
                <a:lnTo>
                  <a:pt x="123" y="2"/>
                </a:lnTo>
                <a:lnTo>
                  <a:pt x="128" y="78"/>
                </a:lnTo>
                <a:lnTo>
                  <a:pt x="121" y="109"/>
                </a:lnTo>
                <a:lnTo>
                  <a:pt x="96" y="129"/>
                </a:lnTo>
                <a:lnTo>
                  <a:pt x="74" y="177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59" name="Freeform 22"/>
          <p:cNvSpPr>
            <a:spLocks/>
          </p:cNvSpPr>
          <p:nvPr/>
        </p:nvSpPr>
        <p:spPr bwMode="auto">
          <a:xfrm>
            <a:off x="6081713" y="2968625"/>
            <a:ext cx="407987" cy="404813"/>
          </a:xfrm>
          <a:custGeom>
            <a:avLst/>
            <a:gdLst>
              <a:gd name="T0" fmla="*/ 2147483647 w 257"/>
              <a:gd name="T1" fmla="*/ 2147483647 h 255"/>
              <a:gd name="T2" fmla="*/ 2147483647 w 257"/>
              <a:gd name="T3" fmla="*/ 2147483647 h 255"/>
              <a:gd name="T4" fmla="*/ 2147483647 w 257"/>
              <a:gd name="T5" fmla="*/ 2147483647 h 255"/>
              <a:gd name="T6" fmla="*/ 2147483647 w 257"/>
              <a:gd name="T7" fmla="*/ 2147483647 h 255"/>
              <a:gd name="T8" fmla="*/ 2147483647 w 257"/>
              <a:gd name="T9" fmla="*/ 2147483647 h 255"/>
              <a:gd name="T10" fmla="*/ 2147483647 w 257"/>
              <a:gd name="T11" fmla="*/ 2147483647 h 255"/>
              <a:gd name="T12" fmla="*/ 2147483647 w 257"/>
              <a:gd name="T13" fmla="*/ 2147483647 h 255"/>
              <a:gd name="T14" fmla="*/ 0 w 257"/>
              <a:gd name="T15" fmla="*/ 2147483647 h 255"/>
              <a:gd name="T16" fmla="*/ 2147483647 w 257"/>
              <a:gd name="T17" fmla="*/ 2147483647 h 255"/>
              <a:gd name="T18" fmla="*/ 2147483647 w 257"/>
              <a:gd name="T19" fmla="*/ 2147483647 h 255"/>
              <a:gd name="T20" fmla="*/ 2147483647 w 257"/>
              <a:gd name="T21" fmla="*/ 2147483647 h 255"/>
              <a:gd name="T22" fmla="*/ 2147483647 w 257"/>
              <a:gd name="T23" fmla="*/ 2147483647 h 255"/>
              <a:gd name="T24" fmla="*/ 2147483647 w 257"/>
              <a:gd name="T25" fmla="*/ 2147483647 h 255"/>
              <a:gd name="T26" fmla="*/ 2147483647 w 257"/>
              <a:gd name="T27" fmla="*/ 2147483647 h 255"/>
              <a:gd name="T28" fmla="*/ 2147483647 w 257"/>
              <a:gd name="T29" fmla="*/ 0 h 255"/>
              <a:gd name="T30" fmla="*/ 2147483647 w 257"/>
              <a:gd name="T31" fmla="*/ 0 h 255"/>
              <a:gd name="T32" fmla="*/ 2147483647 w 257"/>
              <a:gd name="T33" fmla="*/ 2147483647 h 255"/>
              <a:gd name="T34" fmla="*/ 2147483647 w 257"/>
              <a:gd name="T35" fmla="*/ 2147483647 h 255"/>
              <a:gd name="T36" fmla="*/ 2147483647 w 257"/>
              <a:gd name="T37" fmla="*/ 2147483647 h 255"/>
              <a:gd name="T38" fmla="*/ 2147483647 w 257"/>
              <a:gd name="T39" fmla="*/ 2147483647 h 255"/>
              <a:gd name="T40" fmla="*/ 2147483647 w 257"/>
              <a:gd name="T41" fmla="*/ 2147483647 h 255"/>
              <a:gd name="T42" fmla="*/ 2147483647 w 257"/>
              <a:gd name="T43" fmla="*/ 2147483647 h 255"/>
              <a:gd name="T44" fmla="*/ 2147483647 w 257"/>
              <a:gd name="T45" fmla="*/ 2147483647 h 255"/>
              <a:gd name="T46" fmla="*/ 2147483647 w 257"/>
              <a:gd name="T47" fmla="*/ 2147483647 h 255"/>
              <a:gd name="T48" fmla="*/ 2147483647 w 257"/>
              <a:gd name="T49" fmla="*/ 2147483647 h 255"/>
              <a:gd name="T50" fmla="*/ 2147483647 w 257"/>
              <a:gd name="T51" fmla="*/ 2147483647 h 255"/>
              <a:gd name="T52" fmla="*/ 2147483647 w 257"/>
              <a:gd name="T53" fmla="*/ 2147483647 h 255"/>
              <a:gd name="T54" fmla="*/ 2147483647 w 257"/>
              <a:gd name="T55" fmla="*/ 2147483647 h 255"/>
              <a:gd name="T56" fmla="*/ 2147483647 w 257"/>
              <a:gd name="T57" fmla="*/ 2147483647 h 25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57"/>
              <a:gd name="T88" fmla="*/ 0 h 255"/>
              <a:gd name="T89" fmla="*/ 257 w 257"/>
              <a:gd name="T90" fmla="*/ 255 h 25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57" h="255">
                <a:moveTo>
                  <a:pt x="89" y="186"/>
                </a:moveTo>
                <a:lnTo>
                  <a:pt x="45" y="166"/>
                </a:lnTo>
                <a:lnTo>
                  <a:pt x="22" y="166"/>
                </a:lnTo>
                <a:lnTo>
                  <a:pt x="17" y="152"/>
                </a:lnTo>
                <a:lnTo>
                  <a:pt x="29" y="102"/>
                </a:lnTo>
                <a:lnTo>
                  <a:pt x="18" y="94"/>
                </a:lnTo>
                <a:lnTo>
                  <a:pt x="26" y="83"/>
                </a:lnTo>
                <a:lnTo>
                  <a:pt x="0" y="58"/>
                </a:lnTo>
                <a:lnTo>
                  <a:pt x="40" y="27"/>
                </a:lnTo>
                <a:lnTo>
                  <a:pt x="75" y="49"/>
                </a:lnTo>
                <a:lnTo>
                  <a:pt x="57" y="81"/>
                </a:lnTo>
                <a:lnTo>
                  <a:pt x="98" y="99"/>
                </a:lnTo>
                <a:lnTo>
                  <a:pt x="120" y="51"/>
                </a:lnTo>
                <a:lnTo>
                  <a:pt x="145" y="31"/>
                </a:lnTo>
                <a:lnTo>
                  <a:pt x="152" y="0"/>
                </a:lnTo>
                <a:lnTo>
                  <a:pt x="165" y="0"/>
                </a:lnTo>
                <a:lnTo>
                  <a:pt x="188" y="41"/>
                </a:lnTo>
                <a:lnTo>
                  <a:pt x="221" y="63"/>
                </a:lnTo>
                <a:lnTo>
                  <a:pt x="244" y="73"/>
                </a:lnTo>
                <a:lnTo>
                  <a:pt x="256" y="95"/>
                </a:lnTo>
                <a:lnTo>
                  <a:pt x="248" y="150"/>
                </a:lnTo>
                <a:lnTo>
                  <a:pt x="232" y="182"/>
                </a:lnTo>
                <a:lnTo>
                  <a:pt x="198" y="218"/>
                </a:lnTo>
                <a:lnTo>
                  <a:pt x="167" y="234"/>
                </a:lnTo>
                <a:lnTo>
                  <a:pt x="103" y="241"/>
                </a:lnTo>
                <a:lnTo>
                  <a:pt x="66" y="246"/>
                </a:lnTo>
                <a:lnTo>
                  <a:pt x="48" y="254"/>
                </a:lnTo>
                <a:lnTo>
                  <a:pt x="41" y="248"/>
                </a:lnTo>
                <a:lnTo>
                  <a:pt x="89" y="186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60" name="Freeform 23"/>
          <p:cNvSpPr>
            <a:spLocks/>
          </p:cNvSpPr>
          <p:nvPr/>
        </p:nvSpPr>
        <p:spPr bwMode="auto">
          <a:xfrm>
            <a:off x="5740400" y="2936875"/>
            <a:ext cx="292100" cy="347663"/>
          </a:xfrm>
          <a:custGeom>
            <a:avLst/>
            <a:gdLst>
              <a:gd name="T0" fmla="*/ 2147483647 w 184"/>
              <a:gd name="T1" fmla="*/ 2147483647 h 219"/>
              <a:gd name="T2" fmla="*/ 2147483647 w 184"/>
              <a:gd name="T3" fmla="*/ 2147483647 h 219"/>
              <a:gd name="T4" fmla="*/ 2147483647 w 184"/>
              <a:gd name="T5" fmla="*/ 2147483647 h 219"/>
              <a:gd name="T6" fmla="*/ 2147483647 w 184"/>
              <a:gd name="T7" fmla="*/ 2147483647 h 219"/>
              <a:gd name="T8" fmla="*/ 0 w 184"/>
              <a:gd name="T9" fmla="*/ 2147483647 h 219"/>
              <a:gd name="T10" fmla="*/ 2147483647 w 184"/>
              <a:gd name="T11" fmla="*/ 0 h 219"/>
              <a:gd name="T12" fmla="*/ 2147483647 w 184"/>
              <a:gd name="T13" fmla="*/ 2147483647 h 219"/>
              <a:gd name="T14" fmla="*/ 2147483647 w 184"/>
              <a:gd name="T15" fmla="*/ 2147483647 h 219"/>
              <a:gd name="T16" fmla="*/ 2147483647 w 184"/>
              <a:gd name="T17" fmla="*/ 2147483647 h 219"/>
              <a:gd name="T18" fmla="*/ 2147483647 w 184"/>
              <a:gd name="T19" fmla="*/ 2147483647 h 219"/>
              <a:gd name="T20" fmla="*/ 2147483647 w 184"/>
              <a:gd name="T21" fmla="*/ 2147483647 h 219"/>
              <a:gd name="T22" fmla="*/ 2147483647 w 184"/>
              <a:gd name="T23" fmla="*/ 2147483647 h 21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84"/>
              <a:gd name="T37" fmla="*/ 0 h 219"/>
              <a:gd name="T38" fmla="*/ 184 w 184"/>
              <a:gd name="T39" fmla="*/ 219 h 21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84" h="219">
                <a:moveTo>
                  <a:pt x="105" y="174"/>
                </a:moveTo>
                <a:lnTo>
                  <a:pt x="110" y="133"/>
                </a:lnTo>
                <a:lnTo>
                  <a:pt x="83" y="105"/>
                </a:lnTo>
                <a:lnTo>
                  <a:pt x="69" y="107"/>
                </a:lnTo>
                <a:lnTo>
                  <a:pt x="0" y="54"/>
                </a:lnTo>
                <a:lnTo>
                  <a:pt x="69" y="0"/>
                </a:lnTo>
                <a:lnTo>
                  <a:pt x="122" y="46"/>
                </a:lnTo>
                <a:lnTo>
                  <a:pt x="166" y="123"/>
                </a:lnTo>
                <a:lnTo>
                  <a:pt x="148" y="145"/>
                </a:lnTo>
                <a:lnTo>
                  <a:pt x="183" y="188"/>
                </a:lnTo>
                <a:lnTo>
                  <a:pt x="165" y="218"/>
                </a:lnTo>
                <a:lnTo>
                  <a:pt x="105" y="174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61" name="Freeform 24"/>
          <p:cNvSpPr>
            <a:spLocks/>
          </p:cNvSpPr>
          <p:nvPr/>
        </p:nvSpPr>
        <p:spPr bwMode="auto">
          <a:xfrm>
            <a:off x="5661025" y="3022600"/>
            <a:ext cx="342900" cy="331788"/>
          </a:xfrm>
          <a:custGeom>
            <a:avLst/>
            <a:gdLst>
              <a:gd name="T0" fmla="*/ 2147483647 w 216"/>
              <a:gd name="T1" fmla="*/ 2147483647 h 209"/>
              <a:gd name="T2" fmla="*/ 2147483647 w 216"/>
              <a:gd name="T3" fmla="*/ 2147483647 h 209"/>
              <a:gd name="T4" fmla="*/ 2147483647 w 216"/>
              <a:gd name="T5" fmla="*/ 2147483647 h 209"/>
              <a:gd name="T6" fmla="*/ 2147483647 w 216"/>
              <a:gd name="T7" fmla="*/ 2147483647 h 209"/>
              <a:gd name="T8" fmla="*/ 2147483647 w 216"/>
              <a:gd name="T9" fmla="*/ 2147483647 h 209"/>
              <a:gd name="T10" fmla="*/ 0 w 216"/>
              <a:gd name="T11" fmla="*/ 2147483647 h 209"/>
              <a:gd name="T12" fmla="*/ 2147483647 w 216"/>
              <a:gd name="T13" fmla="*/ 0 h 209"/>
              <a:gd name="T14" fmla="*/ 2147483647 w 216"/>
              <a:gd name="T15" fmla="*/ 2147483647 h 209"/>
              <a:gd name="T16" fmla="*/ 2147483647 w 216"/>
              <a:gd name="T17" fmla="*/ 2147483647 h 209"/>
              <a:gd name="T18" fmla="*/ 2147483647 w 216"/>
              <a:gd name="T19" fmla="*/ 2147483647 h 209"/>
              <a:gd name="T20" fmla="*/ 2147483647 w 216"/>
              <a:gd name="T21" fmla="*/ 2147483647 h 209"/>
              <a:gd name="T22" fmla="*/ 2147483647 w 216"/>
              <a:gd name="T23" fmla="*/ 2147483647 h 209"/>
              <a:gd name="T24" fmla="*/ 2147483647 w 216"/>
              <a:gd name="T25" fmla="*/ 2147483647 h 209"/>
              <a:gd name="T26" fmla="*/ 2147483647 w 216"/>
              <a:gd name="T27" fmla="*/ 2147483647 h 209"/>
              <a:gd name="T28" fmla="*/ 2147483647 w 216"/>
              <a:gd name="T29" fmla="*/ 2147483647 h 20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"/>
              <a:gd name="T46" fmla="*/ 0 h 209"/>
              <a:gd name="T47" fmla="*/ 216 w 216"/>
              <a:gd name="T48" fmla="*/ 209 h 20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" h="209">
                <a:moveTo>
                  <a:pt x="170" y="208"/>
                </a:moveTo>
                <a:lnTo>
                  <a:pt x="155" y="174"/>
                </a:lnTo>
                <a:lnTo>
                  <a:pt x="63" y="113"/>
                </a:lnTo>
                <a:lnTo>
                  <a:pt x="70" y="93"/>
                </a:lnTo>
                <a:lnTo>
                  <a:pt x="33" y="71"/>
                </a:lnTo>
                <a:lnTo>
                  <a:pt x="0" y="30"/>
                </a:lnTo>
                <a:lnTo>
                  <a:pt x="50" y="0"/>
                </a:lnTo>
                <a:lnTo>
                  <a:pt x="119" y="53"/>
                </a:lnTo>
                <a:lnTo>
                  <a:pt x="133" y="51"/>
                </a:lnTo>
                <a:lnTo>
                  <a:pt x="160" y="79"/>
                </a:lnTo>
                <a:lnTo>
                  <a:pt x="155" y="120"/>
                </a:lnTo>
                <a:lnTo>
                  <a:pt x="215" y="164"/>
                </a:lnTo>
                <a:lnTo>
                  <a:pt x="204" y="178"/>
                </a:lnTo>
                <a:lnTo>
                  <a:pt x="188" y="170"/>
                </a:lnTo>
                <a:lnTo>
                  <a:pt x="170" y="208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62" name="Freeform 25"/>
          <p:cNvSpPr>
            <a:spLocks/>
          </p:cNvSpPr>
          <p:nvPr/>
        </p:nvSpPr>
        <p:spPr bwMode="auto">
          <a:xfrm>
            <a:off x="5284788" y="3040063"/>
            <a:ext cx="647700" cy="738187"/>
          </a:xfrm>
          <a:custGeom>
            <a:avLst/>
            <a:gdLst>
              <a:gd name="T0" fmla="*/ 2147483647 w 408"/>
              <a:gd name="T1" fmla="*/ 2147483647 h 465"/>
              <a:gd name="T2" fmla="*/ 2147483647 w 408"/>
              <a:gd name="T3" fmla="*/ 2147483647 h 465"/>
              <a:gd name="T4" fmla="*/ 2147483647 w 408"/>
              <a:gd name="T5" fmla="*/ 2147483647 h 465"/>
              <a:gd name="T6" fmla="*/ 2147483647 w 408"/>
              <a:gd name="T7" fmla="*/ 2147483647 h 465"/>
              <a:gd name="T8" fmla="*/ 2147483647 w 408"/>
              <a:gd name="T9" fmla="*/ 2147483647 h 465"/>
              <a:gd name="T10" fmla="*/ 2147483647 w 408"/>
              <a:gd name="T11" fmla="*/ 2147483647 h 465"/>
              <a:gd name="T12" fmla="*/ 2147483647 w 408"/>
              <a:gd name="T13" fmla="*/ 2147483647 h 465"/>
              <a:gd name="T14" fmla="*/ 2147483647 w 408"/>
              <a:gd name="T15" fmla="*/ 2147483647 h 465"/>
              <a:gd name="T16" fmla="*/ 2147483647 w 408"/>
              <a:gd name="T17" fmla="*/ 2147483647 h 465"/>
              <a:gd name="T18" fmla="*/ 2147483647 w 408"/>
              <a:gd name="T19" fmla="*/ 2147483647 h 465"/>
              <a:gd name="T20" fmla="*/ 2147483647 w 408"/>
              <a:gd name="T21" fmla="*/ 2147483647 h 465"/>
              <a:gd name="T22" fmla="*/ 2147483647 w 408"/>
              <a:gd name="T23" fmla="*/ 2147483647 h 465"/>
              <a:gd name="T24" fmla="*/ 0 w 408"/>
              <a:gd name="T25" fmla="*/ 2147483647 h 465"/>
              <a:gd name="T26" fmla="*/ 2147483647 w 408"/>
              <a:gd name="T27" fmla="*/ 2147483647 h 465"/>
              <a:gd name="T28" fmla="*/ 2147483647 w 408"/>
              <a:gd name="T29" fmla="*/ 2147483647 h 465"/>
              <a:gd name="T30" fmla="*/ 2147483647 w 408"/>
              <a:gd name="T31" fmla="*/ 2147483647 h 465"/>
              <a:gd name="T32" fmla="*/ 2147483647 w 408"/>
              <a:gd name="T33" fmla="*/ 2147483647 h 465"/>
              <a:gd name="T34" fmla="*/ 2147483647 w 408"/>
              <a:gd name="T35" fmla="*/ 0 h 465"/>
              <a:gd name="T36" fmla="*/ 2147483647 w 408"/>
              <a:gd name="T37" fmla="*/ 2147483647 h 465"/>
              <a:gd name="T38" fmla="*/ 2147483647 w 408"/>
              <a:gd name="T39" fmla="*/ 2147483647 h 465"/>
              <a:gd name="T40" fmla="*/ 2147483647 w 408"/>
              <a:gd name="T41" fmla="*/ 2147483647 h 465"/>
              <a:gd name="T42" fmla="*/ 2147483647 w 408"/>
              <a:gd name="T43" fmla="*/ 2147483647 h 465"/>
              <a:gd name="T44" fmla="*/ 2147483647 w 408"/>
              <a:gd name="T45" fmla="*/ 2147483647 h 465"/>
              <a:gd name="T46" fmla="*/ 2147483647 w 408"/>
              <a:gd name="T47" fmla="*/ 2147483647 h 465"/>
              <a:gd name="T48" fmla="*/ 2147483647 w 408"/>
              <a:gd name="T49" fmla="*/ 2147483647 h 465"/>
              <a:gd name="T50" fmla="*/ 2147483647 w 408"/>
              <a:gd name="T51" fmla="*/ 2147483647 h 465"/>
              <a:gd name="T52" fmla="*/ 2147483647 w 408"/>
              <a:gd name="T53" fmla="*/ 2147483647 h 465"/>
              <a:gd name="T54" fmla="*/ 2147483647 w 408"/>
              <a:gd name="T55" fmla="*/ 2147483647 h 465"/>
              <a:gd name="T56" fmla="*/ 2147483647 w 408"/>
              <a:gd name="T57" fmla="*/ 2147483647 h 465"/>
              <a:gd name="T58" fmla="*/ 2147483647 w 408"/>
              <a:gd name="T59" fmla="*/ 2147483647 h 465"/>
              <a:gd name="T60" fmla="*/ 2147483647 w 408"/>
              <a:gd name="T61" fmla="*/ 2147483647 h 465"/>
              <a:gd name="T62" fmla="*/ 2147483647 w 408"/>
              <a:gd name="T63" fmla="*/ 2147483647 h 465"/>
              <a:gd name="T64" fmla="*/ 2147483647 w 408"/>
              <a:gd name="T65" fmla="*/ 2147483647 h 465"/>
              <a:gd name="T66" fmla="*/ 2147483647 w 408"/>
              <a:gd name="T67" fmla="*/ 2147483647 h 465"/>
              <a:gd name="T68" fmla="*/ 2147483647 w 408"/>
              <a:gd name="T69" fmla="*/ 2147483647 h 465"/>
              <a:gd name="T70" fmla="*/ 2147483647 w 408"/>
              <a:gd name="T71" fmla="*/ 2147483647 h 465"/>
              <a:gd name="T72" fmla="*/ 2147483647 w 408"/>
              <a:gd name="T73" fmla="*/ 2147483647 h 465"/>
              <a:gd name="T74" fmla="*/ 2147483647 w 408"/>
              <a:gd name="T75" fmla="*/ 2147483647 h 465"/>
              <a:gd name="T76" fmla="*/ 2147483647 w 408"/>
              <a:gd name="T77" fmla="*/ 2147483647 h 46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08"/>
              <a:gd name="T118" fmla="*/ 0 h 465"/>
              <a:gd name="T119" fmla="*/ 408 w 408"/>
              <a:gd name="T120" fmla="*/ 465 h 46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08" h="465">
                <a:moveTo>
                  <a:pt x="182" y="386"/>
                </a:moveTo>
                <a:lnTo>
                  <a:pt x="173" y="341"/>
                </a:lnTo>
                <a:lnTo>
                  <a:pt x="135" y="319"/>
                </a:lnTo>
                <a:lnTo>
                  <a:pt x="111" y="315"/>
                </a:lnTo>
                <a:lnTo>
                  <a:pt x="133" y="298"/>
                </a:lnTo>
                <a:lnTo>
                  <a:pt x="164" y="298"/>
                </a:lnTo>
                <a:lnTo>
                  <a:pt x="164" y="281"/>
                </a:lnTo>
                <a:lnTo>
                  <a:pt x="121" y="243"/>
                </a:lnTo>
                <a:lnTo>
                  <a:pt x="67" y="267"/>
                </a:lnTo>
                <a:lnTo>
                  <a:pt x="32" y="304"/>
                </a:lnTo>
                <a:lnTo>
                  <a:pt x="17" y="294"/>
                </a:lnTo>
                <a:lnTo>
                  <a:pt x="8" y="281"/>
                </a:lnTo>
                <a:lnTo>
                  <a:pt x="0" y="199"/>
                </a:lnTo>
                <a:lnTo>
                  <a:pt x="22" y="166"/>
                </a:lnTo>
                <a:lnTo>
                  <a:pt x="13" y="147"/>
                </a:lnTo>
                <a:lnTo>
                  <a:pt x="21" y="60"/>
                </a:lnTo>
                <a:lnTo>
                  <a:pt x="40" y="33"/>
                </a:lnTo>
                <a:lnTo>
                  <a:pt x="176" y="0"/>
                </a:lnTo>
                <a:lnTo>
                  <a:pt x="191" y="6"/>
                </a:lnTo>
                <a:lnTo>
                  <a:pt x="194" y="28"/>
                </a:lnTo>
                <a:lnTo>
                  <a:pt x="212" y="42"/>
                </a:lnTo>
                <a:lnTo>
                  <a:pt x="237" y="19"/>
                </a:lnTo>
                <a:lnTo>
                  <a:pt x="270" y="60"/>
                </a:lnTo>
                <a:lnTo>
                  <a:pt x="307" y="82"/>
                </a:lnTo>
                <a:lnTo>
                  <a:pt x="300" y="102"/>
                </a:lnTo>
                <a:lnTo>
                  <a:pt x="392" y="163"/>
                </a:lnTo>
                <a:lnTo>
                  <a:pt x="407" y="197"/>
                </a:lnTo>
                <a:lnTo>
                  <a:pt x="344" y="294"/>
                </a:lnTo>
                <a:lnTo>
                  <a:pt x="299" y="315"/>
                </a:lnTo>
                <a:lnTo>
                  <a:pt x="279" y="342"/>
                </a:lnTo>
                <a:lnTo>
                  <a:pt x="250" y="338"/>
                </a:lnTo>
                <a:lnTo>
                  <a:pt x="243" y="361"/>
                </a:lnTo>
                <a:lnTo>
                  <a:pt x="222" y="365"/>
                </a:lnTo>
                <a:lnTo>
                  <a:pt x="230" y="404"/>
                </a:lnTo>
                <a:lnTo>
                  <a:pt x="190" y="464"/>
                </a:lnTo>
                <a:lnTo>
                  <a:pt x="171" y="460"/>
                </a:lnTo>
                <a:lnTo>
                  <a:pt x="107" y="406"/>
                </a:lnTo>
                <a:lnTo>
                  <a:pt x="113" y="397"/>
                </a:lnTo>
                <a:lnTo>
                  <a:pt x="182" y="386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63" name="Freeform 26"/>
          <p:cNvSpPr>
            <a:spLocks/>
          </p:cNvSpPr>
          <p:nvPr/>
        </p:nvSpPr>
        <p:spPr bwMode="auto">
          <a:xfrm>
            <a:off x="5353050" y="3698875"/>
            <a:ext cx="225425" cy="442913"/>
          </a:xfrm>
          <a:custGeom>
            <a:avLst/>
            <a:gdLst>
              <a:gd name="T0" fmla="*/ 2147483647 w 142"/>
              <a:gd name="T1" fmla="*/ 2147483647 h 279"/>
              <a:gd name="T2" fmla="*/ 0 w 142"/>
              <a:gd name="T3" fmla="*/ 2147483647 h 279"/>
              <a:gd name="T4" fmla="*/ 2147483647 w 142"/>
              <a:gd name="T5" fmla="*/ 0 h 279"/>
              <a:gd name="T6" fmla="*/ 2147483647 w 142"/>
              <a:gd name="T7" fmla="*/ 2147483647 h 279"/>
              <a:gd name="T8" fmla="*/ 0 60000 65536"/>
              <a:gd name="T9" fmla="*/ 0 60000 65536"/>
              <a:gd name="T10" fmla="*/ 0 60000 65536"/>
              <a:gd name="T11" fmla="*/ 0 60000 65536"/>
              <a:gd name="T12" fmla="*/ 0 w 142"/>
              <a:gd name="T13" fmla="*/ 0 h 279"/>
              <a:gd name="T14" fmla="*/ 142 w 142"/>
              <a:gd name="T15" fmla="*/ 279 h 2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" h="279">
                <a:moveTo>
                  <a:pt x="8" y="270"/>
                </a:moveTo>
                <a:lnTo>
                  <a:pt x="0" y="278"/>
                </a:lnTo>
                <a:lnTo>
                  <a:pt x="141" y="0"/>
                </a:lnTo>
                <a:lnTo>
                  <a:pt x="132" y="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64" name="Freeform 28"/>
          <p:cNvSpPr>
            <a:spLocks/>
          </p:cNvSpPr>
          <p:nvPr/>
        </p:nvSpPr>
        <p:spPr bwMode="auto">
          <a:xfrm>
            <a:off x="5311775" y="3425825"/>
            <a:ext cx="263525" cy="255588"/>
          </a:xfrm>
          <a:custGeom>
            <a:avLst/>
            <a:gdLst>
              <a:gd name="T0" fmla="*/ 2147483647 w 166"/>
              <a:gd name="T1" fmla="*/ 2147483647 h 161"/>
              <a:gd name="T2" fmla="*/ 0 w 166"/>
              <a:gd name="T3" fmla="*/ 2147483647 h 161"/>
              <a:gd name="T4" fmla="*/ 2147483647 w 166"/>
              <a:gd name="T5" fmla="*/ 2147483647 h 161"/>
              <a:gd name="T6" fmla="*/ 2147483647 w 166"/>
              <a:gd name="T7" fmla="*/ 2147483647 h 161"/>
              <a:gd name="T8" fmla="*/ 2147483647 w 166"/>
              <a:gd name="T9" fmla="*/ 0 h 161"/>
              <a:gd name="T10" fmla="*/ 2147483647 w 166"/>
              <a:gd name="T11" fmla="*/ 2147483647 h 161"/>
              <a:gd name="T12" fmla="*/ 2147483647 w 166"/>
              <a:gd name="T13" fmla="*/ 2147483647 h 161"/>
              <a:gd name="T14" fmla="*/ 2147483647 w 166"/>
              <a:gd name="T15" fmla="*/ 2147483647 h 161"/>
              <a:gd name="T16" fmla="*/ 2147483647 w 166"/>
              <a:gd name="T17" fmla="*/ 2147483647 h 161"/>
              <a:gd name="T18" fmla="*/ 2147483647 w 166"/>
              <a:gd name="T19" fmla="*/ 2147483647 h 161"/>
              <a:gd name="T20" fmla="*/ 2147483647 w 166"/>
              <a:gd name="T21" fmla="*/ 2147483647 h 161"/>
              <a:gd name="T22" fmla="*/ 2147483647 w 166"/>
              <a:gd name="T23" fmla="*/ 2147483647 h 161"/>
              <a:gd name="T24" fmla="*/ 2147483647 w 166"/>
              <a:gd name="T25" fmla="*/ 2147483647 h 161"/>
              <a:gd name="T26" fmla="*/ 2147483647 w 166"/>
              <a:gd name="T27" fmla="*/ 2147483647 h 16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6"/>
              <a:gd name="T43" fmla="*/ 0 h 161"/>
              <a:gd name="T44" fmla="*/ 166 w 166"/>
              <a:gd name="T45" fmla="*/ 161 h 16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6" h="161">
                <a:moveTo>
                  <a:pt x="3" y="160"/>
                </a:moveTo>
                <a:lnTo>
                  <a:pt x="0" y="51"/>
                </a:lnTo>
                <a:lnTo>
                  <a:pt x="15" y="61"/>
                </a:lnTo>
                <a:lnTo>
                  <a:pt x="50" y="24"/>
                </a:lnTo>
                <a:lnTo>
                  <a:pt x="104" y="0"/>
                </a:lnTo>
                <a:lnTo>
                  <a:pt x="147" y="38"/>
                </a:lnTo>
                <a:lnTo>
                  <a:pt x="147" y="55"/>
                </a:lnTo>
                <a:lnTo>
                  <a:pt x="116" y="55"/>
                </a:lnTo>
                <a:lnTo>
                  <a:pt x="94" y="72"/>
                </a:lnTo>
                <a:lnTo>
                  <a:pt x="118" y="76"/>
                </a:lnTo>
                <a:lnTo>
                  <a:pt x="156" y="98"/>
                </a:lnTo>
                <a:lnTo>
                  <a:pt x="165" y="143"/>
                </a:lnTo>
                <a:lnTo>
                  <a:pt x="96" y="154"/>
                </a:lnTo>
                <a:lnTo>
                  <a:pt x="3" y="160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65" name="Freeform 31"/>
          <p:cNvSpPr>
            <a:spLocks/>
          </p:cNvSpPr>
          <p:nvPr/>
        </p:nvSpPr>
        <p:spPr bwMode="auto">
          <a:xfrm>
            <a:off x="4645025" y="4225925"/>
            <a:ext cx="879475" cy="868363"/>
          </a:xfrm>
          <a:custGeom>
            <a:avLst/>
            <a:gdLst>
              <a:gd name="T0" fmla="*/ 2147483647 w 554"/>
              <a:gd name="T1" fmla="*/ 2147483647 h 547"/>
              <a:gd name="T2" fmla="*/ 2147483647 w 554"/>
              <a:gd name="T3" fmla="*/ 2147483647 h 547"/>
              <a:gd name="T4" fmla="*/ 2147483647 w 554"/>
              <a:gd name="T5" fmla="*/ 2147483647 h 547"/>
              <a:gd name="T6" fmla="*/ 2147483647 w 554"/>
              <a:gd name="T7" fmla="*/ 2147483647 h 547"/>
              <a:gd name="T8" fmla="*/ 2147483647 w 554"/>
              <a:gd name="T9" fmla="*/ 2147483647 h 547"/>
              <a:gd name="T10" fmla="*/ 2147483647 w 554"/>
              <a:gd name="T11" fmla="*/ 2147483647 h 547"/>
              <a:gd name="T12" fmla="*/ 0 w 554"/>
              <a:gd name="T13" fmla="*/ 2147483647 h 547"/>
              <a:gd name="T14" fmla="*/ 0 w 554"/>
              <a:gd name="T15" fmla="*/ 2147483647 h 547"/>
              <a:gd name="T16" fmla="*/ 2147483647 w 554"/>
              <a:gd name="T17" fmla="*/ 2147483647 h 547"/>
              <a:gd name="T18" fmla="*/ 2147483647 w 554"/>
              <a:gd name="T19" fmla="*/ 2147483647 h 547"/>
              <a:gd name="T20" fmla="*/ 2147483647 w 554"/>
              <a:gd name="T21" fmla="*/ 2147483647 h 547"/>
              <a:gd name="T22" fmla="*/ 2147483647 w 554"/>
              <a:gd name="T23" fmla="*/ 2147483647 h 547"/>
              <a:gd name="T24" fmla="*/ 2147483647 w 554"/>
              <a:gd name="T25" fmla="*/ 0 h 547"/>
              <a:gd name="T26" fmla="*/ 2147483647 w 554"/>
              <a:gd name="T27" fmla="*/ 2147483647 h 547"/>
              <a:gd name="T28" fmla="*/ 2147483647 w 554"/>
              <a:gd name="T29" fmla="*/ 2147483647 h 547"/>
              <a:gd name="T30" fmla="*/ 2147483647 w 554"/>
              <a:gd name="T31" fmla="*/ 2147483647 h 547"/>
              <a:gd name="T32" fmla="*/ 2147483647 w 554"/>
              <a:gd name="T33" fmla="*/ 2147483647 h 547"/>
              <a:gd name="T34" fmla="*/ 2147483647 w 554"/>
              <a:gd name="T35" fmla="*/ 2147483647 h 547"/>
              <a:gd name="T36" fmla="*/ 2147483647 w 554"/>
              <a:gd name="T37" fmla="*/ 2147483647 h 547"/>
              <a:gd name="T38" fmla="*/ 2147483647 w 554"/>
              <a:gd name="T39" fmla="*/ 2147483647 h 547"/>
              <a:gd name="T40" fmla="*/ 2147483647 w 554"/>
              <a:gd name="T41" fmla="*/ 2147483647 h 547"/>
              <a:gd name="T42" fmla="*/ 2147483647 w 554"/>
              <a:gd name="T43" fmla="*/ 2147483647 h 547"/>
              <a:gd name="T44" fmla="*/ 2147483647 w 554"/>
              <a:gd name="T45" fmla="*/ 2147483647 h 547"/>
              <a:gd name="T46" fmla="*/ 2147483647 w 554"/>
              <a:gd name="T47" fmla="*/ 2147483647 h 547"/>
              <a:gd name="T48" fmla="*/ 2147483647 w 554"/>
              <a:gd name="T49" fmla="*/ 2147483647 h 54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54"/>
              <a:gd name="T76" fmla="*/ 0 h 547"/>
              <a:gd name="T77" fmla="*/ 554 w 554"/>
              <a:gd name="T78" fmla="*/ 547 h 54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54" h="547">
                <a:moveTo>
                  <a:pt x="376" y="446"/>
                </a:moveTo>
                <a:lnTo>
                  <a:pt x="233" y="419"/>
                </a:lnTo>
                <a:lnTo>
                  <a:pt x="211" y="431"/>
                </a:lnTo>
                <a:lnTo>
                  <a:pt x="194" y="396"/>
                </a:lnTo>
                <a:lnTo>
                  <a:pt x="145" y="357"/>
                </a:lnTo>
                <a:lnTo>
                  <a:pt x="31" y="306"/>
                </a:lnTo>
                <a:lnTo>
                  <a:pt x="0" y="338"/>
                </a:lnTo>
                <a:lnTo>
                  <a:pt x="0" y="305"/>
                </a:lnTo>
                <a:lnTo>
                  <a:pt x="55" y="245"/>
                </a:lnTo>
                <a:lnTo>
                  <a:pt x="140" y="222"/>
                </a:lnTo>
                <a:lnTo>
                  <a:pt x="212" y="161"/>
                </a:lnTo>
                <a:lnTo>
                  <a:pt x="312" y="63"/>
                </a:lnTo>
                <a:lnTo>
                  <a:pt x="355" y="0"/>
                </a:lnTo>
                <a:lnTo>
                  <a:pt x="363" y="16"/>
                </a:lnTo>
                <a:lnTo>
                  <a:pt x="505" y="85"/>
                </a:lnTo>
                <a:lnTo>
                  <a:pt x="553" y="86"/>
                </a:lnTo>
                <a:lnTo>
                  <a:pt x="552" y="145"/>
                </a:lnTo>
                <a:lnTo>
                  <a:pt x="509" y="261"/>
                </a:lnTo>
                <a:lnTo>
                  <a:pt x="456" y="354"/>
                </a:lnTo>
                <a:lnTo>
                  <a:pt x="426" y="479"/>
                </a:lnTo>
                <a:lnTo>
                  <a:pt x="393" y="546"/>
                </a:lnTo>
                <a:lnTo>
                  <a:pt x="373" y="535"/>
                </a:lnTo>
                <a:lnTo>
                  <a:pt x="376" y="528"/>
                </a:lnTo>
                <a:lnTo>
                  <a:pt x="343" y="517"/>
                </a:lnTo>
                <a:lnTo>
                  <a:pt x="376" y="446"/>
                </a:lnTo>
              </a:path>
            </a:pathLst>
          </a:custGeom>
          <a:solidFill>
            <a:srgbClr val="FF9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66" name="Freeform 32"/>
          <p:cNvSpPr>
            <a:spLocks/>
          </p:cNvSpPr>
          <p:nvPr/>
        </p:nvSpPr>
        <p:spPr bwMode="auto">
          <a:xfrm>
            <a:off x="4559300" y="4711700"/>
            <a:ext cx="684213" cy="438150"/>
          </a:xfrm>
          <a:custGeom>
            <a:avLst/>
            <a:gdLst>
              <a:gd name="T0" fmla="*/ 2147483647 w 431"/>
              <a:gd name="T1" fmla="*/ 2147483647 h 276"/>
              <a:gd name="T2" fmla="*/ 2147483647 w 431"/>
              <a:gd name="T3" fmla="*/ 2147483647 h 276"/>
              <a:gd name="T4" fmla="*/ 2147483647 w 431"/>
              <a:gd name="T5" fmla="*/ 2147483647 h 276"/>
              <a:gd name="T6" fmla="*/ 2147483647 w 431"/>
              <a:gd name="T7" fmla="*/ 0 h 276"/>
              <a:gd name="T8" fmla="*/ 2147483647 w 431"/>
              <a:gd name="T9" fmla="*/ 2147483647 h 276"/>
              <a:gd name="T10" fmla="*/ 2147483647 w 431"/>
              <a:gd name="T11" fmla="*/ 2147483647 h 276"/>
              <a:gd name="T12" fmla="*/ 2147483647 w 431"/>
              <a:gd name="T13" fmla="*/ 2147483647 h 276"/>
              <a:gd name="T14" fmla="*/ 2147483647 w 431"/>
              <a:gd name="T15" fmla="*/ 2147483647 h 276"/>
              <a:gd name="T16" fmla="*/ 2147483647 w 431"/>
              <a:gd name="T17" fmla="*/ 2147483647 h 276"/>
              <a:gd name="T18" fmla="*/ 2147483647 w 431"/>
              <a:gd name="T19" fmla="*/ 2147483647 h 276"/>
              <a:gd name="T20" fmla="*/ 2147483647 w 431"/>
              <a:gd name="T21" fmla="*/ 2147483647 h 276"/>
              <a:gd name="T22" fmla="*/ 2147483647 w 431"/>
              <a:gd name="T23" fmla="*/ 2147483647 h 276"/>
              <a:gd name="T24" fmla="*/ 2147483647 w 431"/>
              <a:gd name="T25" fmla="*/ 2147483647 h 276"/>
              <a:gd name="T26" fmla="*/ 2147483647 w 431"/>
              <a:gd name="T27" fmla="*/ 2147483647 h 276"/>
              <a:gd name="T28" fmla="*/ 2147483647 w 431"/>
              <a:gd name="T29" fmla="*/ 2147483647 h 276"/>
              <a:gd name="T30" fmla="*/ 0 w 431"/>
              <a:gd name="T31" fmla="*/ 2147483647 h 276"/>
              <a:gd name="T32" fmla="*/ 2147483647 w 431"/>
              <a:gd name="T33" fmla="*/ 2147483647 h 27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31"/>
              <a:gd name="T52" fmla="*/ 0 h 276"/>
              <a:gd name="T53" fmla="*/ 431 w 431"/>
              <a:gd name="T54" fmla="*/ 276 h 27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31" h="276">
                <a:moveTo>
                  <a:pt x="37" y="187"/>
                </a:moveTo>
                <a:lnTo>
                  <a:pt x="3" y="68"/>
                </a:lnTo>
                <a:lnTo>
                  <a:pt x="54" y="32"/>
                </a:lnTo>
                <a:lnTo>
                  <a:pt x="85" y="0"/>
                </a:lnTo>
                <a:lnTo>
                  <a:pt x="199" y="51"/>
                </a:lnTo>
                <a:lnTo>
                  <a:pt x="248" y="90"/>
                </a:lnTo>
                <a:lnTo>
                  <a:pt x="265" y="125"/>
                </a:lnTo>
                <a:lnTo>
                  <a:pt x="287" y="113"/>
                </a:lnTo>
                <a:lnTo>
                  <a:pt x="430" y="140"/>
                </a:lnTo>
                <a:lnTo>
                  <a:pt x="397" y="211"/>
                </a:lnTo>
                <a:lnTo>
                  <a:pt x="387" y="246"/>
                </a:lnTo>
                <a:lnTo>
                  <a:pt x="282" y="261"/>
                </a:lnTo>
                <a:lnTo>
                  <a:pt x="178" y="275"/>
                </a:lnTo>
                <a:lnTo>
                  <a:pt x="100" y="272"/>
                </a:lnTo>
                <a:lnTo>
                  <a:pt x="21" y="270"/>
                </a:lnTo>
                <a:lnTo>
                  <a:pt x="0" y="252"/>
                </a:lnTo>
                <a:lnTo>
                  <a:pt x="37" y="187"/>
                </a:lnTo>
              </a:path>
            </a:pathLst>
          </a:custGeom>
          <a:solidFill>
            <a:srgbClr val="FF9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67" name="Freeform 33"/>
          <p:cNvSpPr>
            <a:spLocks/>
          </p:cNvSpPr>
          <p:nvPr/>
        </p:nvSpPr>
        <p:spPr bwMode="auto">
          <a:xfrm>
            <a:off x="4092575" y="5102225"/>
            <a:ext cx="1082675" cy="690563"/>
          </a:xfrm>
          <a:custGeom>
            <a:avLst/>
            <a:gdLst>
              <a:gd name="T0" fmla="*/ 2147483647 w 682"/>
              <a:gd name="T1" fmla="*/ 2147483647 h 435"/>
              <a:gd name="T2" fmla="*/ 2147483647 w 682"/>
              <a:gd name="T3" fmla="*/ 2147483647 h 435"/>
              <a:gd name="T4" fmla="*/ 2147483647 w 682"/>
              <a:gd name="T5" fmla="*/ 2147483647 h 435"/>
              <a:gd name="T6" fmla="*/ 2147483647 w 682"/>
              <a:gd name="T7" fmla="*/ 2147483647 h 435"/>
              <a:gd name="T8" fmla="*/ 2147483647 w 682"/>
              <a:gd name="T9" fmla="*/ 2147483647 h 435"/>
              <a:gd name="T10" fmla="*/ 2147483647 w 682"/>
              <a:gd name="T11" fmla="*/ 2147483647 h 435"/>
              <a:gd name="T12" fmla="*/ 2147483647 w 682"/>
              <a:gd name="T13" fmla="*/ 2147483647 h 435"/>
              <a:gd name="T14" fmla="*/ 2147483647 w 682"/>
              <a:gd name="T15" fmla="*/ 2147483647 h 435"/>
              <a:gd name="T16" fmla="*/ 2147483647 w 682"/>
              <a:gd name="T17" fmla="*/ 2147483647 h 435"/>
              <a:gd name="T18" fmla="*/ 2147483647 w 682"/>
              <a:gd name="T19" fmla="*/ 2147483647 h 435"/>
              <a:gd name="T20" fmla="*/ 0 w 682"/>
              <a:gd name="T21" fmla="*/ 2147483647 h 435"/>
              <a:gd name="T22" fmla="*/ 2147483647 w 682"/>
              <a:gd name="T23" fmla="*/ 2147483647 h 435"/>
              <a:gd name="T24" fmla="*/ 2147483647 w 682"/>
              <a:gd name="T25" fmla="*/ 2147483647 h 435"/>
              <a:gd name="T26" fmla="*/ 2147483647 w 682"/>
              <a:gd name="T27" fmla="*/ 2147483647 h 435"/>
              <a:gd name="T28" fmla="*/ 2147483647 w 682"/>
              <a:gd name="T29" fmla="*/ 2147483647 h 435"/>
              <a:gd name="T30" fmla="*/ 2147483647 w 682"/>
              <a:gd name="T31" fmla="*/ 2147483647 h 435"/>
              <a:gd name="T32" fmla="*/ 2147483647 w 682"/>
              <a:gd name="T33" fmla="*/ 2147483647 h 435"/>
              <a:gd name="T34" fmla="*/ 2147483647 w 682"/>
              <a:gd name="T35" fmla="*/ 2147483647 h 435"/>
              <a:gd name="T36" fmla="*/ 2147483647 w 682"/>
              <a:gd name="T37" fmla="*/ 2147483647 h 435"/>
              <a:gd name="T38" fmla="*/ 2147483647 w 682"/>
              <a:gd name="T39" fmla="*/ 2147483647 h 435"/>
              <a:gd name="T40" fmla="*/ 2147483647 w 682"/>
              <a:gd name="T41" fmla="*/ 2147483647 h 435"/>
              <a:gd name="T42" fmla="*/ 2147483647 w 682"/>
              <a:gd name="T43" fmla="*/ 0 h 435"/>
              <a:gd name="T44" fmla="*/ 2147483647 w 682"/>
              <a:gd name="T45" fmla="*/ 2147483647 h 435"/>
              <a:gd name="T46" fmla="*/ 2147483647 w 682"/>
              <a:gd name="T47" fmla="*/ 2147483647 h 435"/>
              <a:gd name="T48" fmla="*/ 2147483647 w 682"/>
              <a:gd name="T49" fmla="*/ 2147483647 h 435"/>
              <a:gd name="T50" fmla="*/ 2147483647 w 682"/>
              <a:gd name="T51" fmla="*/ 2147483647 h 435"/>
              <a:gd name="T52" fmla="*/ 2147483647 w 682"/>
              <a:gd name="T53" fmla="*/ 2147483647 h 43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82"/>
              <a:gd name="T82" fmla="*/ 0 h 435"/>
              <a:gd name="T83" fmla="*/ 682 w 682"/>
              <a:gd name="T84" fmla="*/ 435 h 43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82" h="435">
                <a:moveTo>
                  <a:pt x="369" y="332"/>
                </a:moveTo>
                <a:lnTo>
                  <a:pt x="349" y="392"/>
                </a:lnTo>
                <a:lnTo>
                  <a:pt x="335" y="433"/>
                </a:lnTo>
                <a:lnTo>
                  <a:pt x="322" y="434"/>
                </a:lnTo>
                <a:lnTo>
                  <a:pt x="309" y="434"/>
                </a:lnTo>
                <a:lnTo>
                  <a:pt x="281" y="404"/>
                </a:lnTo>
                <a:lnTo>
                  <a:pt x="183" y="421"/>
                </a:lnTo>
                <a:lnTo>
                  <a:pt x="149" y="402"/>
                </a:lnTo>
                <a:lnTo>
                  <a:pt x="139" y="353"/>
                </a:lnTo>
                <a:lnTo>
                  <a:pt x="43" y="343"/>
                </a:lnTo>
                <a:lnTo>
                  <a:pt x="0" y="292"/>
                </a:lnTo>
                <a:lnTo>
                  <a:pt x="26" y="199"/>
                </a:lnTo>
                <a:lnTo>
                  <a:pt x="80" y="129"/>
                </a:lnTo>
                <a:lnTo>
                  <a:pt x="160" y="77"/>
                </a:lnTo>
                <a:lnTo>
                  <a:pt x="242" y="64"/>
                </a:lnTo>
                <a:lnTo>
                  <a:pt x="279" y="11"/>
                </a:lnTo>
                <a:lnTo>
                  <a:pt x="294" y="6"/>
                </a:lnTo>
                <a:lnTo>
                  <a:pt x="315" y="24"/>
                </a:lnTo>
                <a:lnTo>
                  <a:pt x="394" y="26"/>
                </a:lnTo>
                <a:lnTo>
                  <a:pt x="472" y="29"/>
                </a:lnTo>
                <a:lnTo>
                  <a:pt x="576" y="15"/>
                </a:lnTo>
                <a:lnTo>
                  <a:pt x="681" y="0"/>
                </a:lnTo>
                <a:lnTo>
                  <a:pt x="662" y="89"/>
                </a:lnTo>
                <a:lnTo>
                  <a:pt x="643" y="178"/>
                </a:lnTo>
                <a:lnTo>
                  <a:pt x="621" y="215"/>
                </a:lnTo>
                <a:lnTo>
                  <a:pt x="495" y="273"/>
                </a:lnTo>
                <a:lnTo>
                  <a:pt x="369" y="332"/>
                </a:lnTo>
              </a:path>
            </a:pathLst>
          </a:custGeom>
          <a:solidFill>
            <a:srgbClr val="FF9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68" name="Freeform 34"/>
          <p:cNvSpPr>
            <a:spLocks/>
          </p:cNvSpPr>
          <p:nvPr/>
        </p:nvSpPr>
        <p:spPr bwMode="auto">
          <a:xfrm>
            <a:off x="4646613" y="5046663"/>
            <a:ext cx="722312" cy="679450"/>
          </a:xfrm>
          <a:custGeom>
            <a:avLst/>
            <a:gdLst>
              <a:gd name="T0" fmla="*/ 2147483647 w 455"/>
              <a:gd name="T1" fmla="*/ 2147483647 h 428"/>
              <a:gd name="T2" fmla="*/ 2147483647 w 455"/>
              <a:gd name="T3" fmla="*/ 2147483647 h 428"/>
              <a:gd name="T4" fmla="*/ 2147483647 w 455"/>
              <a:gd name="T5" fmla="*/ 2147483647 h 428"/>
              <a:gd name="T6" fmla="*/ 2147483647 w 455"/>
              <a:gd name="T7" fmla="*/ 2147483647 h 428"/>
              <a:gd name="T8" fmla="*/ 2147483647 w 455"/>
              <a:gd name="T9" fmla="*/ 2147483647 h 428"/>
              <a:gd name="T10" fmla="*/ 2147483647 w 455"/>
              <a:gd name="T11" fmla="*/ 2147483647 h 428"/>
              <a:gd name="T12" fmla="*/ 2147483647 w 455"/>
              <a:gd name="T13" fmla="*/ 2147483647 h 428"/>
              <a:gd name="T14" fmla="*/ 2147483647 w 455"/>
              <a:gd name="T15" fmla="*/ 2147483647 h 428"/>
              <a:gd name="T16" fmla="*/ 2147483647 w 455"/>
              <a:gd name="T17" fmla="*/ 2147483647 h 428"/>
              <a:gd name="T18" fmla="*/ 2147483647 w 455"/>
              <a:gd name="T19" fmla="*/ 2147483647 h 428"/>
              <a:gd name="T20" fmla="*/ 0 w 455"/>
              <a:gd name="T21" fmla="*/ 2147483647 h 428"/>
              <a:gd name="T22" fmla="*/ 2147483647 w 455"/>
              <a:gd name="T23" fmla="*/ 2147483647 h 428"/>
              <a:gd name="T24" fmla="*/ 2147483647 w 455"/>
              <a:gd name="T25" fmla="*/ 2147483647 h 428"/>
              <a:gd name="T26" fmla="*/ 2147483647 w 455"/>
              <a:gd name="T27" fmla="*/ 2147483647 h 428"/>
              <a:gd name="T28" fmla="*/ 2147483647 w 455"/>
              <a:gd name="T29" fmla="*/ 2147483647 h 428"/>
              <a:gd name="T30" fmla="*/ 2147483647 w 455"/>
              <a:gd name="T31" fmla="*/ 2147483647 h 428"/>
              <a:gd name="T32" fmla="*/ 2147483647 w 455"/>
              <a:gd name="T33" fmla="*/ 2147483647 h 428"/>
              <a:gd name="T34" fmla="*/ 2147483647 w 455"/>
              <a:gd name="T35" fmla="*/ 0 h 428"/>
              <a:gd name="T36" fmla="*/ 2147483647 w 455"/>
              <a:gd name="T37" fmla="*/ 2147483647 h 428"/>
              <a:gd name="T38" fmla="*/ 2147483647 w 455"/>
              <a:gd name="T39" fmla="*/ 2147483647 h 428"/>
              <a:gd name="T40" fmla="*/ 2147483647 w 455"/>
              <a:gd name="T41" fmla="*/ 2147483647 h 428"/>
              <a:gd name="T42" fmla="*/ 2147483647 w 455"/>
              <a:gd name="T43" fmla="*/ 2147483647 h 428"/>
              <a:gd name="T44" fmla="*/ 2147483647 w 455"/>
              <a:gd name="T45" fmla="*/ 2147483647 h 428"/>
              <a:gd name="T46" fmla="*/ 2147483647 w 455"/>
              <a:gd name="T47" fmla="*/ 2147483647 h 42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5"/>
              <a:gd name="T73" fmla="*/ 0 h 428"/>
              <a:gd name="T74" fmla="*/ 455 w 455"/>
              <a:gd name="T75" fmla="*/ 428 h 42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5" h="428">
                <a:moveTo>
                  <a:pt x="454" y="354"/>
                </a:moveTo>
                <a:lnTo>
                  <a:pt x="391" y="373"/>
                </a:lnTo>
                <a:lnTo>
                  <a:pt x="305" y="370"/>
                </a:lnTo>
                <a:lnTo>
                  <a:pt x="297" y="344"/>
                </a:lnTo>
                <a:lnTo>
                  <a:pt x="315" y="311"/>
                </a:lnTo>
                <a:lnTo>
                  <a:pt x="305" y="299"/>
                </a:lnTo>
                <a:lnTo>
                  <a:pt x="264" y="332"/>
                </a:lnTo>
                <a:lnTo>
                  <a:pt x="235" y="332"/>
                </a:lnTo>
                <a:lnTo>
                  <a:pt x="175" y="378"/>
                </a:lnTo>
                <a:lnTo>
                  <a:pt x="145" y="374"/>
                </a:lnTo>
                <a:lnTo>
                  <a:pt x="0" y="427"/>
                </a:lnTo>
                <a:lnTo>
                  <a:pt x="20" y="367"/>
                </a:lnTo>
                <a:lnTo>
                  <a:pt x="146" y="308"/>
                </a:lnTo>
                <a:lnTo>
                  <a:pt x="272" y="250"/>
                </a:lnTo>
                <a:lnTo>
                  <a:pt x="294" y="213"/>
                </a:lnTo>
                <a:lnTo>
                  <a:pt x="313" y="124"/>
                </a:lnTo>
                <a:lnTo>
                  <a:pt x="332" y="35"/>
                </a:lnTo>
                <a:lnTo>
                  <a:pt x="342" y="0"/>
                </a:lnTo>
                <a:lnTo>
                  <a:pt x="375" y="11"/>
                </a:lnTo>
                <a:lnTo>
                  <a:pt x="372" y="18"/>
                </a:lnTo>
                <a:lnTo>
                  <a:pt x="392" y="29"/>
                </a:lnTo>
                <a:lnTo>
                  <a:pt x="377" y="121"/>
                </a:lnTo>
                <a:lnTo>
                  <a:pt x="396" y="234"/>
                </a:lnTo>
                <a:lnTo>
                  <a:pt x="454" y="354"/>
                </a:lnTo>
              </a:path>
            </a:pathLst>
          </a:custGeom>
          <a:solidFill>
            <a:srgbClr val="FF9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69" name="Freeform 35"/>
          <p:cNvSpPr>
            <a:spLocks/>
          </p:cNvSpPr>
          <p:nvPr/>
        </p:nvSpPr>
        <p:spPr bwMode="auto">
          <a:xfrm>
            <a:off x="4624388" y="5521325"/>
            <a:ext cx="847725" cy="473075"/>
          </a:xfrm>
          <a:custGeom>
            <a:avLst/>
            <a:gdLst>
              <a:gd name="T0" fmla="*/ 2147483647 w 534"/>
              <a:gd name="T1" fmla="*/ 2147483647 h 298"/>
              <a:gd name="T2" fmla="*/ 2147483647 w 534"/>
              <a:gd name="T3" fmla="*/ 2147483647 h 298"/>
              <a:gd name="T4" fmla="*/ 2147483647 w 534"/>
              <a:gd name="T5" fmla="*/ 2147483647 h 298"/>
              <a:gd name="T6" fmla="*/ 2147483647 w 534"/>
              <a:gd name="T7" fmla="*/ 2147483647 h 298"/>
              <a:gd name="T8" fmla="*/ 2147483647 w 534"/>
              <a:gd name="T9" fmla="*/ 2147483647 h 298"/>
              <a:gd name="T10" fmla="*/ 2147483647 w 534"/>
              <a:gd name="T11" fmla="*/ 2147483647 h 298"/>
              <a:gd name="T12" fmla="*/ 0 w 534"/>
              <a:gd name="T13" fmla="*/ 2147483647 h 298"/>
              <a:gd name="T14" fmla="*/ 2147483647 w 534"/>
              <a:gd name="T15" fmla="*/ 2147483647 h 298"/>
              <a:gd name="T16" fmla="*/ 2147483647 w 534"/>
              <a:gd name="T17" fmla="*/ 2147483647 h 298"/>
              <a:gd name="T18" fmla="*/ 2147483647 w 534"/>
              <a:gd name="T19" fmla="*/ 2147483647 h 298"/>
              <a:gd name="T20" fmla="*/ 2147483647 w 534"/>
              <a:gd name="T21" fmla="*/ 2147483647 h 298"/>
              <a:gd name="T22" fmla="*/ 2147483647 w 534"/>
              <a:gd name="T23" fmla="*/ 2147483647 h 298"/>
              <a:gd name="T24" fmla="*/ 2147483647 w 534"/>
              <a:gd name="T25" fmla="*/ 0 h 298"/>
              <a:gd name="T26" fmla="*/ 2147483647 w 534"/>
              <a:gd name="T27" fmla="*/ 2147483647 h 298"/>
              <a:gd name="T28" fmla="*/ 2147483647 w 534"/>
              <a:gd name="T29" fmla="*/ 2147483647 h 298"/>
              <a:gd name="T30" fmla="*/ 2147483647 w 534"/>
              <a:gd name="T31" fmla="*/ 2147483647 h 298"/>
              <a:gd name="T32" fmla="*/ 2147483647 w 534"/>
              <a:gd name="T33" fmla="*/ 2147483647 h 298"/>
              <a:gd name="T34" fmla="*/ 2147483647 w 534"/>
              <a:gd name="T35" fmla="*/ 2147483647 h 298"/>
              <a:gd name="T36" fmla="*/ 2147483647 w 534"/>
              <a:gd name="T37" fmla="*/ 2147483647 h 298"/>
              <a:gd name="T38" fmla="*/ 2147483647 w 534"/>
              <a:gd name="T39" fmla="*/ 2147483647 h 29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34"/>
              <a:gd name="T61" fmla="*/ 0 h 298"/>
              <a:gd name="T62" fmla="*/ 534 w 534"/>
              <a:gd name="T63" fmla="*/ 298 h 29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34" h="298">
                <a:moveTo>
                  <a:pt x="533" y="256"/>
                </a:moveTo>
                <a:lnTo>
                  <a:pt x="422" y="296"/>
                </a:lnTo>
                <a:lnTo>
                  <a:pt x="229" y="240"/>
                </a:lnTo>
                <a:lnTo>
                  <a:pt x="198" y="270"/>
                </a:lnTo>
                <a:lnTo>
                  <a:pt x="159" y="263"/>
                </a:lnTo>
                <a:lnTo>
                  <a:pt x="68" y="297"/>
                </a:lnTo>
                <a:lnTo>
                  <a:pt x="0" y="169"/>
                </a:lnTo>
                <a:lnTo>
                  <a:pt x="14" y="128"/>
                </a:lnTo>
                <a:lnTo>
                  <a:pt x="159" y="75"/>
                </a:lnTo>
                <a:lnTo>
                  <a:pt x="189" y="79"/>
                </a:lnTo>
                <a:lnTo>
                  <a:pt x="249" y="33"/>
                </a:lnTo>
                <a:lnTo>
                  <a:pt x="278" y="33"/>
                </a:lnTo>
                <a:lnTo>
                  <a:pt x="319" y="0"/>
                </a:lnTo>
                <a:lnTo>
                  <a:pt x="329" y="12"/>
                </a:lnTo>
                <a:lnTo>
                  <a:pt x="311" y="45"/>
                </a:lnTo>
                <a:lnTo>
                  <a:pt x="319" y="71"/>
                </a:lnTo>
                <a:lnTo>
                  <a:pt x="405" y="74"/>
                </a:lnTo>
                <a:lnTo>
                  <a:pt x="468" y="55"/>
                </a:lnTo>
                <a:lnTo>
                  <a:pt x="506" y="127"/>
                </a:lnTo>
                <a:lnTo>
                  <a:pt x="533" y="256"/>
                </a:lnTo>
              </a:path>
            </a:pathLst>
          </a:custGeom>
          <a:solidFill>
            <a:srgbClr val="FF9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70" name="Freeform 36"/>
          <p:cNvSpPr>
            <a:spLocks/>
          </p:cNvSpPr>
          <p:nvPr/>
        </p:nvSpPr>
        <p:spPr bwMode="auto">
          <a:xfrm>
            <a:off x="4495800" y="5902325"/>
            <a:ext cx="1004888" cy="549275"/>
          </a:xfrm>
          <a:custGeom>
            <a:avLst/>
            <a:gdLst>
              <a:gd name="T0" fmla="*/ 2147483647 w 633"/>
              <a:gd name="T1" fmla="*/ 2147483647 h 346"/>
              <a:gd name="T2" fmla="*/ 2147483647 w 633"/>
              <a:gd name="T3" fmla="*/ 2147483647 h 346"/>
              <a:gd name="T4" fmla="*/ 2147483647 w 633"/>
              <a:gd name="T5" fmla="*/ 2147483647 h 346"/>
              <a:gd name="T6" fmla="*/ 2147483647 w 633"/>
              <a:gd name="T7" fmla="*/ 2147483647 h 346"/>
              <a:gd name="T8" fmla="*/ 2147483647 w 633"/>
              <a:gd name="T9" fmla="*/ 2147483647 h 346"/>
              <a:gd name="T10" fmla="*/ 2147483647 w 633"/>
              <a:gd name="T11" fmla="*/ 2147483647 h 346"/>
              <a:gd name="T12" fmla="*/ 2147483647 w 633"/>
              <a:gd name="T13" fmla="*/ 2147483647 h 346"/>
              <a:gd name="T14" fmla="*/ 2147483647 w 633"/>
              <a:gd name="T15" fmla="*/ 2147483647 h 346"/>
              <a:gd name="T16" fmla="*/ 2147483647 w 633"/>
              <a:gd name="T17" fmla="*/ 2147483647 h 346"/>
              <a:gd name="T18" fmla="*/ 2147483647 w 633"/>
              <a:gd name="T19" fmla="*/ 2147483647 h 346"/>
              <a:gd name="T20" fmla="*/ 2147483647 w 633"/>
              <a:gd name="T21" fmla="*/ 2147483647 h 346"/>
              <a:gd name="T22" fmla="*/ 0 w 633"/>
              <a:gd name="T23" fmla="*/ 2147483647 h 346"/>
              <a:gd name="T24" fmla="*/ 2147483647 w 633"/>
              <a:gd name="T25" fmla="*/ 2147483647 h 346"/>
              <a:gd name="T26" fmla="*/ 2147483647 w 633"/>
              <a:gd name="T27" fmla="*/ 2147483647 h 346"/>
              <a:gd name="T28" fmla="*/ 2147483647 w 633"/>
              <a:gd name="T29" fmla="*/ 2147483647 h 346"/>
              <a:gd name="T30" fmla="*/ 2147483647 w 633"/>
              <a:gd name="T31" fmla="*/ 2147483647 h 346"/>
              <a:gd name="T32" fmla="*/ 2147483647 w 633"/>
              <a:gd name="T33" fmla="*/ 2147483647 h 346"/>
              <a:gd name="T34" fmla="*/ 2147483647 w 633"/>
              <a:gd name="T35" fmla="*/ 0 h 346"/>
              <a:gd name="T36" fmla="*/ 2147483647 w 633"/>
              <a:gd name="T37" fmla="*/ 2147483647 h 346"/>
              <a:gd name="T38" fmla="*/ 2147483647 w 633"/>
              <a:gd name="T39" fmla="*/ 2147483647 h 346"/>
              <a:gd name="T40" fmla="*/ 2147483647 w 633"/>
              <a:gd name="T41" fmla="*/ 2147483647 h 346"/>
              <a:gd name="T42" fmla="*/ 2147483647 w 633"/>
              <a:gd name="T43" fmla="*/ 2147483647 h 346"/>
              <a:gd name="T44" fmla="*/ 2147483647 w 633"/>
              <a:gd name="T45" fmla="*/ 2147483647 h 346"/>
              <a:gd name="T46" fmla="*/ 2147483647 w 633"/>
              <a:gd name="T47" fmla="*/ 2147483647 h 34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33"/>
              <a:gd name="T73" fmla="*/ 0 h 346"/>
              <a:gd name="T74" fmla="*/ 633 w 633"/>
              <a:gd name="T75" fmla="*/ 346 h 34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33" h="346">
                <a:moveTo>
                  <a:pt x="437" y="330"/>
                </a:moveTo>
                <a:lnTo>
                  <a:pt x="429" y="323"/>
                </a:lnTo>
                <a:lnTo>
                  <a:pt x="407" y="335"/>
                </a:lnTo>
                <a:lnTo>
                  <a:pt x="384" y="318"/>
                </a:lnTo>
                <a:lnTo>
                  <a:pt x="327" y="334"/>
                </a:lnTo>
                <a:lnTo>
                  <a:pt x="279" y="323"/>
                </a:lnTo>
                <a:lnTo>
                  <a:pt x="248" y="345"/>
                </a:lnTo>
                <a:lnTo>
                  <a:pt x="170" y="247"/>
                </a:lnTo>
                <a:lnTo>
                  <a:pt x="132" y="259"/>
                </a:lnTo>
                <a:lnTo>
                  <a:pt x="122" y="243"/>
                </a:lnTo>
                <a:lnTo>
                  <a:pt x="47" y="143"/>
                </a:lnTo>
                <a:lnTo>
                  <a:pt x="0" y="101"/>
                </a:lnTo>
                <a:lnTo>
                  <a:pt x="32" y="87"/>
                </a:lnTo>
                <a:lnTo>
                  <a:pt x="75" y="117"/>
                </a:lnTo>
                <a:lnTo>
                  <a:pt x="149" y="57"/>
                </a:lnTo>
                <a:lnTo>
                  <a:pt x="240" y="23"/>
                </a:lnTo>
                <a:lnTo>
                  <a:pt x="279" y="30"/>
                </a:lnTo>
                <a:lnTo>
                  <a:pt x="310" y="0"/>
                </a:lnTo>
                <a:lnTo>
                  <a:pt x="503" y="56"/>
                </a:lnTo>
                <a:lnTo>
                  <a:pt x="614" y="16"/>
                </a:lnTo>
                <a:lnTo>
                  <a:pt x="632" y="114"/>
                </a:lnTo>
                <a:lnTo>
                  <a:pt x="610" y="202"/>
                </a:lnTo>
                <a:lnTo>
                  <a:pt x="544" y="260"/>
                </a:lnTo>
                <a:lnTo>
                  <a:pt x="437" y="330"/>
                </a:lnTo>
              </a:path>
            </a:pathLst>
          </a:custGeom>
          <a:solidFill>
            <a:srgbClr val="FF9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71" name="Freeform 37"/>
          <p:cNvSpPr>
            <a:spLocks/>
          </p:cNvSpPr>
          <p:nvPr/>
        </p:nvSpPr>
        <p:spPr bwMode="auto">
          <a:xfrm>
            <a:off x="4808538" y="6407150"/>
            <a:ext cx="409575" cy="293688"/>
          </a:xfrm>
          <a:custGeom>
            <a:avLst/>
            <a:gdLst>
              <a:gd name="T0" fmla="*/ 2147483647 w 258"/>
              <a:gd name="T1" fmla="*/ 2147483647 h 185"/>
              <a:gd name="T2" fmla="*/ 2147483647 w 258"/>
              <a:gd name="T3" fmla="*/ 2147483647 h 185"/>
              <a:gd name="T4" fmla="*/ 2147483647 w 258"/>
              <a:gd name="T5" fmla="*/ 2147483647 h 185"/>
              <a:gd name="T6" fmla="*/ 2147483647 w 258"/>
              <a:gd name="T7" fmla="*/ 2147483647 h 185"/>
              <a:gd name="T8" fmla="*/ 2147483647 w 258"/>
              <a:gd name="T9" fmla="*/ 2147483647 h 185"/>
              <a:gd name="T10" fmla="*/ 0 w 258"/>
              <a:gd name="T11" fmla="*/ 2147483647 h 185"/>
              <a:gd name="T12" fmla="*/ 2147483647 w 258"/>
              <a:gd name="T13" fmla="*/ 2147483647 h 185"/>
              <a:gd name="T14" fmla="*/ 2147483647 w 258"/>
              <a:gd name="T15" fmla="*/ 2147483647 h 185"/>
              <a:gd name="T16" fmla="*/ 2147483647 w 258"/>
              <a:gd name="T17" fmla="*/ 2147483647 h 185"/>
              <a:gd name="T18" fmla="*/ 2147483647 w 258"/>
              <a:gd name="T19" fmla="*/ 0 h 185"/>
              <a:gd name="T20" fmla="*/ 2147483647 w 258"/>
              <a:gd name="T21" fmla="*/ 2147483647 h 185"/>
              <a:gd name="T22" fmla="*/ 2147483647 w 258"/>
              <a:gd name="T23" fmla="*/ 2147483647 h 185"/>
              <a:gd name="T24" fmla="*/ 2147483647 w 258"/>
              <a:gd name="T25" fmla="*/ 2147483647 h 185"/>
              <a:gd name="T26" fmla="*/ 2147483647 w 258"/>
              <a:gd name="T27" fmla="*/ 2147483647 h 185"/>
              <a:gd name="T28" fmla="*/ 2147483647 w 258"/>
              <a:gd name="T29" fmla="*/ 2147483647 h 185"/>
              <a:gd name="T30" fmla="*/ 2147483647 w 258"/>
              <a:gd name="T31" fmla="*/ 2147483647 h 18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58"/>
              <a:gd name="T49" fmla="*/ 0 h 185"/>
              <a:gd name="T50" fmla="*/ 258 w 258"/>
              <a:gd name="T51" fmla="*/ 185 h 18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58" h="185">
                <a:moveTo>
                  <a:pt x="257" y="124"/>
                </a:moveTo>
                <a:lnTo>
                  <a:pt x="218" y="115"/>
                </a:lnTo>
                <a:lnTo>
                  <a:pt x="196" y="163"/>
                </a:lnTo>
                <a:lnTo>
                  <a:pt x="150" y="184"/>
                </a:lnTo>
                <a:lnTo>
                  <a:pt x="74" y="163"/>
                </a:lnTo>
                <a:lnTo>
                  <a:pt x="0" y="54"/>
                </a:lnTo>
                <a:lnTo>
                  <a:pt x="51" y="27"/>
                </a:lnTo>
                <a:lnTo>
                  <a:pt x="82" y="5"/>
                </a:lnTo>
                <a:lnTo>
                  <a:pt x="130" y="16"/>
                </a:lnTo>
                <a:lnTo>
                  <a:pt x="187" y="0"/>
                </a:lnTo>
                <a:lnTo>
                  <a:pt x="210" y="17"/>
                </a:lnTo>
                <a:lnTo>
                  <a:pt x="232" y="5"/>
                </a:lnTo>
                <a:lnTo>
                  <a:pt x="240" y="12"/>
                </a:lnTo>
                <a:lnTo>
                  <a:pt x="230" y="39"/>
                </a:lnTo>
                <a:lnTo>
                  <a:pt x="239" y="71"/>
                </a:lnTo>
                <a:lnTo>
                  <a:pt x="257" y="124"/>
                </a:lnTo>
              </a:path>
            </a:pathLst>
          </a:custGeom>
          <a:solidFill>
            <a:srgbClr val="60C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72" name="Freeform 38"/>
          <p:cNvSpPr>
            <a:spLocks/>
          </p:cNvSpPr>
          <p:nvPr/>
        </p:nvSpPr>
        <p:spPr bwMode="auto">
          <a:xfrm>
            <a:off x="4535488" y="6689725"/>
            <a:ext cx="784225" cy="711200"/>
          </a:xfrm>
          <a:custGeom>
            <a:avLst/>
            <a:gdLst>
              <a:gd name="T0" fmla="*/ 2147483647 w 494"/>
              <a:gd name="T1" fmla="*/ 2147483647 h 448"/>
              <a:gd name="T2" fmla="*/ 2147483647 w 494"/>
              <a:gd name="T3" fmla="*/ 2147483647 h 448"/>
              <a:gd name="T4" fmla="*/ 2147483647 w 494"/>
              <a:gd name="T5" fmla="*/ 2147483647 h 448"/>
              <a:gd name="T6" fmla="*/ 2147483647 w 494"/>
              <a:gd name="T7" fmla="*/ 2147483647 h 448"/>
              <a:gd name="T8" fmla="*/ 2147483647 w 494"/>
              <a:gd name="T9" fmla="*/ 2147483647 h 448"/>
              <a:gd name="T10" fmla="*/ 2147483647 w 494"/>
              <a:gd name="T11" fmla="*/ 2147483647 h 448"/>
              <a:gd name="T12" fmla="*/ 2147483647 w 494"/>
              <a:gd name="T13" fmla="*/ 2147483647 h 448"/>
              <a:gd name="T14" fmla="*/ 2147483647 w 494"/>
              <a:gd name="T15" fmla="*/ 2147483647 h 448"/>
              <a:gd name="T16" fmla="*/ 2147483647 w 494"/>
              <a:gd name="T17" fmla="*/ 2147483647 h 448"/>
              <a:gd name="T18" fmla="*/ 2147483647 w 494"/>
              <a:gd name="T19" fmla="*/ 2147483647 h 448"/>
              <a:gd name="T20" fmla="*/ 2147483647 w 494"/>
              <a:gd name="T21" fmla="*/ 2147483647 h 448"/>
              <a:gd name="T22" fmla="*/ 2147483647 w 494"/>
              <a:gd name="T23" fmla="*/ 2147483647 h 448"/>
              <a:gd name="T24" fmla="*/ 0 w 494"/>
              <a:gd name="T25" fmla="*/ 2147483647 h 448"/>
              <a:gd name="T26" fmla="*/ 2147483647 w 494"/>
              <a:gd name="T27" fmla="*/ 2147483647 h 448"/>
              <a:gd name="T28" fmla="*/ 2147483647 w 494"/>
              <a:gd name="T29" fmla="*/ 2147483647 h 448"/>
              <a:gd name="T30" fmla="*/ 2147483647 w 494"/>
              <a:gd name="T31" fmla="*/ 2147483647 h 448"/>
              <a:gd name="T32" fmla="*/ 2147483647 w 494"/>
              <a:gd name="T33" fmla="*/ 2147483647 h 448"/>
              <a:gd name="T34" fmla="*/ 2147483647 w 494"/>
              <a:gd name="T35" fmla="*/ 2147483647 h 448"/>
              <a:gd name="T36" fmla="*/ 2147483647 w 494"/>
              <a:gd name="T37" fmla="*/ 2147483647 h 448"/>
              <a:gd name="T38" fmla="*/ 2147483647 w 494"/>
              <a:gd name="T39" fmla="*/ 0 h 448"/>
              <a:gd name="T40" fmla="*/ 2147483647 w 494"/>
              <a:gd name="T41" fmla="*/ 2147483647 h 4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94"/>
              <a:gd name="T64" fmla="*/ 0 h 448"/>
              <a:gd name="T65" fmla="*/ 494 w 494"/>
              <a:gd name="T66" fmla="*/ 448 h 4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94" h="448">
                <a:moveTo>
                  <a:pt x="493" y="43"/>
                </a:moveTo>
                <a:lnTo>
                  <a:pt x="455" y="84"/>
                </a:lnTo>
                <a:lnTo>
                  <a:pt x="416" y="72"/>
                </a:lnTo>
                <a:lnTo>
                  <a:pt x="393" y="110"/>
                </a:lnTo>
                <a:lnTo>
                  <a:pt x="406" y="134"/>
                </a:lnTo>
                <a:lnTo>
                  <a:pt x="303" y="296"/>
                </a:lnTo>
                <a:lnTo>
                  <a:pt x="262" y="292"/>
                </a:lnTo>
                <a:lnTo>
                  <a:pt x="251" y="390"/>
                </a:lnTo>
                <a:lnTo>
                  <a:pt x="143" y="417"/>
                </a:lnTo>
                <a:lnTo>
                  <a:pt x="94" y="447"/>
                </a:lnTo>
                <a:lnTo>
                  <a:pt x="94" y="404"/>
                </a:lnTo>
                <a:lnTo>
                  <a:pt x="29" y="327"/>
                </a:lnTo>
                <a:lnTo>
                  <a:pt x="0" y="230"/>
                </a:lnTo>
                <a:lnTo>
                  <a:pt x="62" y="159"/>
                </a:lnTo>
                <a:lnTo>
                  <a:pt x="110" y="65"/>
                </a:lnTo>
                <a:lnTo>
                  <a:pt x="169" y="96"/>
                </a:lnTo>
                <a:lnTo>
                  <a:pt x="207" y="22"/>
                </a:lnTo>
                <a:lnTo>
                  <a:pt x="267" y="11"/>
                </a:lnTo>
                <a:lnTo>
                  <a:pt x="376" y="57"/>
                </a:lnTo>
                <a:lnTo>
                  <a:pt x="467" y="0"/>
                </a:lnTo>
                <a:lnTo>
                  <a:pt x="493" y="43"/>
                </a:lnTo>
              </a:path>
            </a:pathLst>
          </a:custGeom>
          <a:solidFill>
            <a:srgbClr val="60C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73" name="Freeform 39"/>
          <p:cNvSpPr>
            <a:spLocks/>
          </p:cNvSpPr>
          <p:nvPr/>
        </p:nvSpPr>
        <p:spPr bwMode="auto">
          <a:xfrm>
            <a:off x="4684713" y="6757988"/>
            <a:ext cx="1028700" cy="741362"/>
          </a:xfrm>
          <a:custGeom>
            <a:avLst/>
            <a:gdLst>
              <a:gd name="T0" fmla="*/ 2147483647 w 648"/>
              <a:gd name="T1" fmla="*/ 2147483647 h 467"/>
              <a:gd name="T2" fmla="*/ 2147483647 w 648"/>
              <a:gd name="T3" fmla="*/ 2147483647 h 467"/>
              <a:gd name="T4" fmla="*/ 2147483647 w 648"/>
              <a:gd name="T5" fmla="*/ 2147483647 h 467"/>
              <a:gd name="T6" fmla="*/ 0 w 648"/>
              <a:gd name="T7" fmla="*/ 2147483647 h 467"/>
              <a:gd name="T8" fmla="*/ 2147483647 w 648"/>
              <a:gd name="T9" fmla="*/ 2147483647 h 467"/>
              <a:gd name="T10" fmla="*/ 2147483647 w 648"/>
              <a:gd name="T11" fmla="*/ 2147483647 h 467"/>
              <a:gd name="T12" fmla="*/ 2147483647 w 648"/>
              <a:gd name="T13" fmla="*/ 2147483647 h 467"/>
              <a:gd name="T14" fmla="*/ 2147483647 w 648"/>
              <a:gd name="T15" fmla="*/ 2147483647 h 467"/>
              <a:gd name="T16" fmla="*/ 2147483647 w 648"/>
              <a:gd name="T17" fmla="*/ 2147483647 h 467"/>
              <a:gd name="T18" fmla="*/ 2147483647 w 648"/>
              <a:gd name="T19" fmla="*/ 2147483647 h 467"/>
              <a:gd name="T20" fmla="*/ 2147483647 w 648"/>
              <a:gd name="T21" fmla="*/ 2147483647 h 467"/>
              <a:gd name="T22" fmla="*/ 2147483647 w 648"/>
              <a:gd name="T23" fmla="*/ 2147483647 h 467"/>
              <a:gd name="T24" fmla="*/ 2147483647 w 648"/>
              <a:gd name="T25" fmla="*/ 0 h 467"/>
              <a:gd name="T26" fmla="*/ 2147483647 w 648"/>
              <a:gd name="T27" fmla="*/ 2147483647 h 467"/>
              <a:gd name="T28" fmla="*/ 2147483647 w 648"/>
              <a:gd name="T29" fmla="*/ 2147483647 h 467"/>
              <a:gd name="T30" fmla="*/ 2147483647 w 648"/>
              <a:gd name="T31" fmla="*/ 2147483647 h 467"/>
              <a:gd name="T32" fmla="*/ 2147483647 w 648"/>
              <a:gd name="T33" fmla="*/ 2147483647 h 467"/>
              <a:gd name="T34" fmla="*/ 2147483647 w 648"/>
              <a:gd name="T35" fmla="*/ 2147483647 h 467"/>
              <a:gd name="T36" fmla="*/ 2147483647 w 648"/>
              <a:gd name="T37" fmla="*/ 2147483647 h 467"/>
              <a:gd name="T38" fmla="*/ 2147483647 w 648"/>
              <a:gd name="T39" fmla="*/ 2147483647 h 467"/>
              <a:gd name="T40" fmla="*/ 2147483647 w 648"/>
              <a:gd name="T41" fmla="*/ 2147483647 h 467"/>
              <a:gd name="T42" fmla="*/ 2147483647 w 648"/>
              <a:gd name="T43" fmla="*/ 2147483647 h 467"/>
              <a:gd name="T44" fmla="*/ 2147483647 w 648"/>
              <a:gd name="T45" fmla="*/ 2147483647 h 467"/>
              <a:gd name="T46" fmla="*/ 2147483647 w 648"/>
              <a:gd name="T47" fmla="*/ 2147483647 h 467"/>
              <a:gd name="T48" fmla="*/ 2147483647 w 648"/>
              <a:gd name="T49" fmla="*/ 2147483647 h 467"/>
              <a:gd name="T50" fmla="*/ 2147483647 w 648"/>
              <a:gd name="T51" fmla="*/ 2147483647 h 467"/>
              <a:gd name="T52" fmla="*/ 2147483647 w 648"/>
              <a:gd name="T53" fmla="*/ 2147483647 h 467"/>
              <a:gd name="T54" fmla="*/ 2147483647 w 648"/>
              <a:gd name="T55" fmla="*/ 2147483647 h 467"/>
              <a:gd name="T56" fmla="*/ 2147483647 w 648"/>
              <a:gd name="T57" fmla="*/ 2147483647 h 467"/>
              <a:gd name="T58" fmla="*/ 2147483647 w 648"/>
              <a:gd name="T59" fmla="*/ 2147483647 h 46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48"/>
              <a:gd name="T91" fmla="*/ 0 h 467"/>
              <a:gd name="T92" fmla="*/ 648 w 648"/>
              <a:gd name="T93" fmla="*/ 467 h 46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48" h="467">
                <a:moveTo>
                  <a:pt x="146" y="465"/>
                </a:moveTo>
                <a:lnTo>
                  <a:pt x="62" y="466"/>
                </a:lnTo>
                <a:lnTo>
                  <a:pt x="13" y="435"/>
                </a:lnTo>
                <a:lnTo>
                  <a:pt x="0" y="404"/>
                </a:lnTo>
                <a:lnTo>
                  <a:pt x="49" y="374"/>
                </a:lnTo>
                <a:lnTo>
                  <a:pt x="157" y="347"/>
                </a:lnTo>
                <a:lnTo>
                  <a:pt x="168" y="249"/>
                </a:lnTo>
                <a:lnTo>
                  <a:pt x="209" y="253"/>
                </a:lnTo>
                <a:lnTo>
                  <a:pt x="312" y="91"/>
                </a:lnTo>
                <a:lnTo>
                  <a:pt x="299" y="67"/>
                </a:lnTo>
                <a:lnTo>
                  <a:pt x="322" y="29"/>
                </a:lnTo>
                <a:lnTo>
                  <a:pt x="361" y="41"/>
                </a:lnTo>
                <a:lnTo>
                  <a:pt x="399" y="0"/>
                </a:lnTo>
                <a:lnTo>
                  <a:pt x="440" y="57"/>
                </a:lnTo>
                <a:lnTo>
                  <a:pt x="480" y="115"/>
                </a:lnTo>
                <a:lnTo>
                  <a:pt x="499" y="172"/>
                </a:lnTo>
                <a:lnTo>
                  <a:pt x="573" y="264"/>
                </a:lnTo>
                <a:lnTo>
                  <a:pt x="647" y="356"/>
                </a:lnTo>
                <a:lnTo>
                  <a:pt x="620" y="377"/>
                </a:lnTo>
                <a:lnTo>
                  <a:pt x="552" y="384"/>
                </a:lnTo>
                <a:lnTo>
                  <a:pt x="581" y="361"/>
                </a:lnTo>
                <a:lnTo>
                  <a:pt x="575" y="315"/>
                </a:lnTo>
                <a:lnTo>
                  <a:pt x="551" y="304"/>
                </a:lnTo>
                <a:lnTo>
                  <a:pt x="513" y="254"/>
                </a:lnTo>
                <a:lnTo>
                  <a:pt x="438" y="234"/>
                </a:lnTo>
                <a:lnTo>
                  <a:pt x="393" y="278"/>
                </a:lnTo>
                <a:lnTo>
                  <a:pt x="382" y="260"/>
                </a:lnTo>
                <a:lnTo>
                  <a:pt x="236" y="350"/>
                </a:lnTo>
                <a:lnTo>
                  <a:pt x="146" y="366"/>
                </a:lnTo>
                <a:lnTo>
                  <a:pt x="146" y="465"/>
                </a:lnTo>
              </a:path>
            </a:pathLst>
          </a:custGeom>
          <a:solidFill>
            <a:srgbClr val="60C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74" name="Freeform 40"/>
          <p:cNvSpPr>
            <a:spLocks/>
          </p:cNvSpPr>
          <p:nvPr/>
        </p:nvSpPr>
        <p:spPr bwMode="auto">
          <a:xfrm>
            <a:off x="3656013" y="7129463"/>
            <a:ext cx="1952625" cy="1265237"/>
          </a:xfrm>
          <a:custGeom>
            <a:avLst/>
            <a:gdLst>
              <a:gd name="T0" fmla="*/ 2147483647 w 1230"/>
              <a:gd name="T1" fmla="*/ 2147483647 h 797"/>
              <a:gd name="T2" fmla="*/ 2147483647 w 1230"/>
              <a:gd name="T3" fmla="*/ 2147483647 h 797"/>
              <a:gd name="T4" fmla="*/ 2147483647 w 1230"/>
              <a:gd name="T5" fmla="*/ 2147483647 h 797"/>
              <a:gd name="T6" fmla="*/ 2147483647 w 1230"/>
              <a:gd name="T7" fmla="*/ 2147483647 h 797"/>
              <a:gd name="T8" fmla="*/ 2147483647 w 1230"/>
              <a:gd name="T9" fmla="*/ 2147483647 h 797"/>
              <a:gd name="T10" fmla="*/ 2147483647 w 1230"/>
              <a:gd name="T11" fmla="*/ 2147483647 h 797"/>
              <a:gd name="T12" fmla="*/ 0 w 1230"/>
              <a:gd name="T13" fmla="*/ 2147483647 h 797"/>
              <a:gd name="T14" fmla="*/ 2147483647 w 1230"/>
              <a:gd name="T15" fmla="*/ 2147483647 h 797"/>
              <a:gd name="T16" fmla="*/ 2147483647 w 1230"/>
              <a:gd name="T17" fmla="*/ 2147483647 h 797"/>
              <a:gd name="T18" fmla="*/ 2147483647 w 1230"/>
              <a:gd name="T19" fmla="*/ 2147483647 h 797"/>
              <a:gd name="T20" fmla="*/ 2147483647 w 1230"/>
              <a:gd name="T21" fmla="*/ 2147483647 h 797"/>
              <a:gd name="T22" fmla="*/ 2147483647 w 1230"/>
              <a:gd name="T23" fmla="*/ 2147483647 h 797"/>
              <a:gd name="T24" fmla="*/ 2147483647 w 1230"/>
              <a:gd name="T25" fmla="*/ 2147483647 h 797"/>
              <a:gd name="T26" fmla="*/ 2147483647 w 1230"/>
              <a:gd name="T27" fmla="*/ 2147483647 h 797"/>
              <a:gd name="T28" fmla="*/ 2147483647 w 1230"/>
              <a:gd name="T29" fmla="*/ 2147483647 h 797"/>
              <a:gd name="T30" fmla="*/ 2147483647 w 1230"/>
              <a:gd name="T31" fmla="*/ 2147483647 h 797"/>
              <a:gd name="T32" fmla="*/ 2147483647 w 1230"/>
              <a:gd name="T33" fmla="*/ 2147483647 h 797"/>
              <a:gd name="T34" fmla="*/ 2147483647 w 1230"/>
              <a:gd name="T35" fmla="*/ 2147483647 h 797"/>
              <a:gd name="T36" fmla="*/ 2147483647 w 1230"/>
              <a:gd name="T37" fmla="*/ 0 h 797"/>
              <a:gd name="T38" fmla="*/ 2147483647 w 1230"/>
              <a:gd name="T39" fmla="*/ 2147483647 h 797"/>
              <a:gd name="T40" fmla="*/ 2147483647 w 1230"/>
              <a:gd name="T41" fmla="*/ 2147483647 h 797"/>
              <a:gd name="T42" fmla="*/ 2147483647 w 1230"/>
              <a:gd name="T43" fmla="*/ 2147483647 h 797"/>
              <a:gd name="T44" fmla="*/ 2147483647 w 1230"/>
              <a:gd name="T45" fmla="*/ 2147483647 h 797"/>
              <a:gd name="T46" fmla="*/ 2147483647 w 1230"/>
              <a:gd name="T47" fmla="*/ 2147483647 h 797"/>
              <a:gd name="T48" fmla="*/ 2147483647 w 1230"/>
              <a:gd name="T49" fmla="*/ 2147483647 h 797"/>
              <a:gd name="T50" fmla="*/ 2147483647 w 1230"/>
              <a:gd name="T51" fmla="*/ 2147483647 h 797"/>
              <a:gd name="T52" fmla="*/ 2147483647 w 1230"/>
              <a:gd name="T53" fmla="*/ 2147483647 h 797"/>
              <a:gd name="T54" fmla="*/ 2147483647 w 1230"/>
              <a:gd name="T55" fmla="*/ 2147483647 h 797"/>
              <a:gd name="T56" fmla="*/ 2147483647 w 1230"/>
              <a:gd name="T57" fmla="*/ 2147483647 h 797"/>
              <a:gd name="T58" fmla="*/ 2147483647 w 1230"/>
              <a:gd name="T59" fmla="*/ 2147483647 h 797"/>
              <a:gd name="T60" fmla="*/ 2147483647 w 1230"/>
              <a:gd name="T61" fmla="*/ 2147483647 h 797"/>
              <a:gd name="T62" fmla="*/ 2147483647 w 1230"/>
              <a:gd name="T63" fmla="*/ 2147483647 h 797"/>
              <a:gd name="T64" fmla="*/ 2147483647 w 1230"/>
              <a:gd name="T65" fmla="*/ 2147483647 h 79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230"/>
              <a:gd name="T100" fmla="*/ 0 h 797"/>
              <a:gd name="T101" fmla="*/ 1230 w 1230"/>
              <a:gd name="T102" fmla="*/ 797 h 79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230" h="797">
                <a:moveTo>
                  <a:pt x="888" y="796"/>
                </a:moveTo>
                <a:lnTo>
                  <a:pt x="835" y="742"/>
                </a:lnTo>
                <a:lnTo>
                  <a:pt x="722" y="682"/>
                </a:lnTo>
                <a:lnTo>
                  <a:pt x="497" y="641"/>
                </a:lnTo>
                <a:lnTo>
                  <a:pt x="274" y="600"/>
                </a:lnTo>
                <a:lnTo>
                  <a:pt x="84" y="622"/>
                </a:lnTo>
                <a:lnTo>
                  <a:pt x="0" y="535"/>
                </a:lnTo>
                <a:lnTo>
                  <a:pt x="22" y="468"/>
                </a:lnTo>
                <a:lnTo>
                  <a:pt x="308" y="323"/>
                </a:lnTo>
                <a:lnTo>
                  <a:pt x="541" y="366"/>
                </a:lnTo>
                <a:lnTo>
                  <a:pt x="585" y="267"/>
                </a:lnTo>
                <a:lnTo>
                  <a:pt x="661" y="201"/>
                </a:lnTo>
                <a:lnTo>
                  <a:pt x="710" y="232"/>
                </a:lnTo>
                <a:lnTo>
                  <a:pt x="794" y="231"/>
                </a:lnTo>
                <a:lnTo>
                  <a:pt x="794" y="132"/>
                </a:lnTo>
                <a:lnTo>
                  <a:pt x="884" y="116"/>
                </a:lnTo>
                <a:lnTo>
                  <a:pt x="1030" y="26"/>
                </a:lnTo>
                <a:lnTo>
                  <a:pt x="1041" y="44"/>
                </a:lnTo>
                <a:lnTo>
                  <a:pt x="1086" y="0"/>
                </a:lnTo>
                <a:lnTo>
                  <a:pt x="1161" y="20"/>
                </a:lnTo>
                <a:lnTo>
                  <a:pt x="1199" y="70"/>
                </a:lnTo>
                <a:lnTo>
                  <a:pt x="1223" y="81"/>
                </a:lnTo>
                <a:lnTo>
                  <a:pt x="1229" y="127"/>
                </a:lnTo>
                <a:lnTo>
                  <a:pt x="1200" y="150"/>
                </a:lnTo>
                <a:lnTo>
                  <a:pt x="1164" y="181"/>
                </a:lnTo>
                <a:lnTo>
                  <a:pt x="1185" y="258"/>
                </a:lnTo>
                <a:lnTo>
                  <a:pt x="1118" y="276"/>
                </a:lnTo>
                <a:lnTo>
                  <a:pt x="1008" y="504"/>
                </a:lnTo>
                <a:lnTo>
                  <a:pt x="1044" y="542"/>
                </a:lnTo>
                <a:lnTo>
                  <a:pt x="972" y="612"/>
                </a:lnTo>
                <a:lnTo>
                  <a:pt x="980" y="698"/>
                </a:lnTo>
                <a:lnTo>
                  <a:pt x="933" y="702"/>
                </a:lnTo>
                <a:lnTo>
                  <a:pt x="888" y="796"/>
                </a:lnTo>
              </a:path>
            </a:pathLst>
          </a:custGeom>
          <a:solidFill>
            <a:srgbClr val="60C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75" name="Freeform 41"/>
          <p:cNvSpPr>
            <a:spLocks/>
          </p:cNvSpPr>
          <p:nvPr/>
        </p:nvSpPr>
        <p:spPr bwMode="auto">
          <a:xfrm>
            <a:off x="3549650" y="6288088"/>
            <a:ext cx="1728788" cy="1585912"/>
          </a:xfrm>
          <a:custGeom>
            <a:avLst/>
            <a:gdLst>
              <a:gd name="T0" fmla="*/ 2147483647 w 1089"/>
              <a:gd name="T1" fmla="*/ 2147483647 h 999"/>
              <a:gd name="T2" fmla="*/ 2147483647 w 1089"/>
              <a:gd name="T3" fmla="*/ 2147483647 h 999"/>
              <a:gd name="T4" fmla="*/ 2147483647 w 1089"/>
              <a:gd name="T5" fmla="*/ 2147483647 h 999"/>
              <a:gd name="T6" fmla="*/ 2147483647 w 1089"/>
              <a:gd name="T7" fmla="*/ 2147483647 h 999"/>
              <a:gd name="T8" fmla="*/ 2147483647 w 1089"/>
              <a:gd name="T9" fmla="*/ 2147483647 h 999"/>
              <a:gd name="T10" fmla="*/ 2147483647 w 1089"/>
              <a:gd name="T11" fmla="*/ 2147483647 h 999"/>
              <a:gd name="T12" fmla="*/ 2147483647 w 1089"/>
              <a:gd name="T13" fmla="*/ 2147483647 h 999"/>
              <a:gd name="T14" fmla="*/ 2147483647 w 1089"/>
              <a:gd name="T15" fmla="*/ 2147483647 h 999"/>
              <a:gd name="T16" fmla="*/ 2147483647 w 1089"/>
              <a:gd name="T17" fmla="*/ 0 h 999"/>
              <a:gd name="T18" fmla="*/ 2147483647 w 1089"/>
              <a:gd name="T19" fmla="*/ 2147483647 h 999"/>
              <a:gd name="T20" fmla="*/ 2147483647 w 1089"/>
              <a:gd name="T21" fmla="*/ 2147483647 h 999"/>
              <a:gd name="T22" fmla="*/ 2147483647 w 1089"/>
              <a:gd name="T23" fmla="*/ 2147483647 h 999"/>
              <a:gd name="T24" fmla="*/ 2147483647 w 1089"/>
              <a:gd name="T25" fmla="*/ 2147483647 h 999"/>
              <a:gd name="T26" fmla="*/ 2147483647 w 1089"/>
              <a:gd name="T27" fmla="*/ 2147483647 h 999"/>
              <a:gd name="T28" fmla="*/ 2147483647 w 1089"/>
              <a:gd name="T29" fmla="*/ 2147483647 h 999"/>
              <a:gd name="T30" fmla="*/ 2147483647 w 1089"/>
              <a:gd name="T31" fmla="*/ 2147483647 h 999"/>
              <a:gd name="T32" fmla="*/ 2147483647 w 1089"/>
              <a:gd name="T33" fmla="*/ 2147483647 h 999"/>
              <a:gd name="T34" fmla="*/ 2147483647 w 1089"/>
              <a:gd name="T35" fmla="*/ 2147483647 h 999"/>
              <a:gd name="T36" fmla="*/ 2147483647 w 1089"/>
              <a:gd name="T37" fmla="*/ 2147483647 h 999"/>
              <a:gd name="T38" fmla="*/ 2147483647 w 1089"/>
              <a:gd name="T39" fmla="*/ 2147483647 h 999"/>
              <a:gd name="T40" fmla="*/ 2147483647 w 1089"/>
              <a:gd name="T41" fmla="*/ 2147483647 h 999"/>
              <a:gd name="T42" fmla="*/ 2147483647 w 1089"/>
              <a:gd name="T43" fmla="*/ 2147483647 h 999"/>
              <a:gd name="T44" fmla="*/ 2147483647 w 1089"/>
              <a:gd name="T45" fmla="*/ 2147483647 h 999"/>
              <a:gd name="T46" fmla="*/ 2147483647 w 1089"/>
              <a:gd name="T47" fmla="*/ 2147483647 h 999"/>
              <a:gd name="T48" fmla="*/ 2147483647 w 1089"/>
              <a:gd name="T49" fmla="*/ 2147483647 h 999"/>
              <a:gd name="T50" fmla="*/ 2147483647 w 1089"/>
              <a:gd name="T51" fmla="*/ 2147483647 h 999"/>
              <a:gd name="T52" fmla="*/ 2147483647 w 1089"/>
              <a:gd name="T53" fmla="*/ 2147483647 h 999"/>
              <a:gd name="T54" fmla="*/ 2147483647 w 1089"/>
              <a:gd name="T55" fmla="*/ 2147483647 h 999"/>
              <a:gd name="T56" fmla="*/ 2147483647 w 1089"/>
              <a:gd name="T57" fmla="*/ 2147483647 h 999"/>
              <a:gd name="T58" fmla="*/ 2147483647 w 1089"/>
              <a:gd name="T59" fmla="*/ 2147483647 h 999"/>
              <a:gd name="T60" fmla="*/ 2147483647 w 1089"/>
              <a:gd name="T61" fmla="*/ 2147483647 h 999"/>
              <a:gd name="T62" fmla="*/ 2147483647 w 1089"/>
              <a:gd name="T63" fmla="*/ 2147483647 h 999"/>
              <a:gd name="T64" fmla="*/ 2147483647 w 1089"/>
              <a:gd name="T65" fmla="*/ 2147483647 h 999"/>
              <a:gd name="T66" fmla="*/ 2147483647 w 1089"/>
              <a:gd name="T67" fmla="*/ 2147483647 h 999"/>
              <a:gd name="T68" fmla="*/ 2147483647 w 1089"/>
              <a:gd name="T69" fmla="*/ 2147483647 h 999"/>
              <a:gd name="T70" fmla="*/ 0 w 1089"/>
              <a:gd name="T71" fmla="*/ 2147483647 h 999"/>
              <a:gd name="T72" fmla="*/ 2147483647 w 1089"/>
              <a:gd name="T73" fmla="*/ 2147483647 h 999"/>
              <a:gd name="T74" fmla="*/ 2147483647 w 1089"/>
              <a:gd name="T75" fmla="*/ 2147483647 h 99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89"/>
              <a:gd name="T115" fmla="*/ 0 h 999"/>
              <a:gd name="T116" fmla="*/ 1089 w 1089"/>
              <a:gd name="T117" fmla="*/ 999 h 99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89" h="999">
                <a:moveTo>
                  <a:pt x="58" y="532"/>
                </a:moveTo>
                <a:lnTo>
                  <a:pt x="252" y="445"/>
                </a:lnTo>
                <a:lnTo>
                  <a:pt x="278" y="381"/>
                </a:lnTo>
                <a:lnTo>
                  <a:pt x="265" y="305"/>
                </a:lnTo>
                <a:lnTo>
                  <a:pt x="363" y="180"/>
                </a:lnTo>
                <a:lnTo>
                  <a:pt x="434" y="200"/>
                </a:lnTo>
                <a:lnTo>
                  <a:pt x="557" y="91"/>
                </a:lnTo>
                <a:lnTo>
                  <a:pt x="675" y="55"/>
                </a:lnTo>
                <a:lnTo>
                  <a:pt x="718" y="0"/>
                </a:lnTo>
                <a:lnTo>
                  <a:pt x="728" y="16"/>
                </a:lnTo>
                <a:lnTo>
                  <a:pt x="766" y="4"/>
                </a:lnTo>
                <a:lnTo>
                  <a:pt x="844" y="102"/>
                </a:lnTo>
                <a:lnTo>
                  <a:pt x="793" y="129"/>
                </a:lnTo>
                <a:lnTo>
                  <a:pt x="867" y="238"/>
                </a:lnTo>
                <a:lnTo>
                  <a:pt x="943" y="259"/>
                </a:lnTo>
                <a:lnTo>
                  <a:pt x="989" y="238"/>
                </a:lnTo>
                <a:lnTo>
                  <a:pt x="1011" y="190"/>
                </a:lnTo>
                <a:lnTo>
                  <a:pt x="1050" y="199"/>
                </a:lnTo>
                <a:lnTo>
                  <a:pt x="1088" y="253"/>
                </a:lnTo>
                <a:lnTo>
                  <a:pt x="997" y="310"/>
                </a:lnTo>
                <a:lnTo>
                  <a:pt x="888" y="264"/>
                </a:lnTo>
                <a:lnTo>
                  <a:pt x="828" y="275"/>
                </a:lnTo>
                <a:lnTo>
                  <a:pt x="790" y="349"/>
                </a:lnTo>
                <a:lnTo>
                  <a:pt x="731" y="318"/>
                </a:lnTo>
                <a:lnTo>
                  <a:pt x="683" y="412"/>
                </a:lnTo>
                <a:lnTo>
                  <a:pt x="621" y="483"/>
                </a:lnTo>
                <a:lnTo>
                  <a:pt x="650" y="580"/>
                </a:lnTo>
                <a:lnTo>
                  <a:pt x="715" y="657"/>
                </a:lnTo>
                <a:lnTo>
                  <a:pt x="715" y="700"/>
                </a:lnTo>
                <a:lnTo>
                  <a:pt x="728" y="731"/>
                </a:lnTo>
                <a:lnTo>
                  <a:pt x="652" y="797"/>
                </a:lnTo>
                <a:lnTo>
                  <a:pt x="608" y="896"/>
                </a:lnTo>
                <a:lnTo>
                  <a:pt x="375" y="853"/>
                </a:lnTo>
                <a:lnTo>
                  <a:pt x="89" y="998"/>
                </a:lnTo>
                <a:lnTo>
                  <a:pt x="65" y="943"/>
                </a:lnTo>
                <a:lnTo>
                  <a:pt x="0" y="867"/>
                </a:lnTo>
                <a:lnTo>
                  <a:pt x="60" y="815"/>
                </a:lnTo>
                <a:lnTo>
                  <a:pt x="58" y="532"/>
                </a:lnTo>
              </a:path>
            </a:pathLst>
          </a:custGeom>
          <a:solidFill>
            <a:srgbClr val="60C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76" name="Freeform 42"/>
          <p:cNvSpPr>
            <a:spLocks/>
          </p:cNvSpPr>
          <p:nvPr/>
        </p:nvSpPr>
        <p:spPr bwMode="auto">
          <a:xfrm>
            <a:off x="3400425" y="6057900"/>
            <a:ext cx="1290638" cy="1076325"/>
          </a:xfrm>
          <a:custGeom>
            <a:avLst/>
            <a:gdLst>
              <a:gd name="T0" fmla="*/ 2147483647 w 813"/>
              <a:gd name="T1" fmla="*/ 2147483647 h 678"/>
              <a:gd name="T2" fmla="*/ 0 w 813"/>
              <a:gd name="T3" fmla="*/ 2147483647 h 678"/>
              <a:gd name="T4" fmla="*/ 2147483647 w 813"/>
              <a:gd name="T5" fmla="*/ 2147483647 h 678"/>
              <a:gd name="T6" fmla="*/ 2147483647 w 813"/>
              <a:gd name="T7" fmla="*/ 2147483647 h 678"/>
              <a:gd name="T8" fmla="*/ 2147483647 w 813"/>
              <a:gd name="T9" fmla="*/ 2147483647 h 678"/>
              <a:gd name="T10" fmla="*/ 2147483647 w 813"/>
              <a:gd name="T11" fmla="*/ 0 h 678"/>
              <a:gd name="T12" fmla="*/ 2147483647 w 813"/>
              <a:gd name="T13" fmla="*/ 2147483647 h 678"/>
              <a:gd name="T14" fmla="*/ 2147483647 w 813"/>
              <a:gd name="T15" fmla="*/ 2147483647 h 678"/>
              <a:gd name="T16" fmla="*/ 2147483647 w 813"/>
              <a:gd name="T17" fmla="*/ 2147483647 h 678"/>
              <a:gd name="T18" fmla="*/ 2147483647 w 813"/>
              <a:gd name="T19" fmla="*/ 2147483647 h 678"/>
              <a:gd name="T20" fmla="*/ 2147483647 w 813"/>
              <a:gd name="T21" fmla="*/ 2147483647 h 678"/>
              <a:gd name="T22" fmla="*/ 2147483647 w 813"/>
              <a:gd name="T23" fmla="*/ 2147483647 h 678"/>
              <a:gd name="T24" fmla="*/ 2147483647 w 813"/>
              <a:gd name="T25" fmla="*/ 2147483647 h 678"/>
              <a:gd name="T26" fmla="*/ 2147483647 w 813"/>
              <a:gd name="T27" fmla="*/ 2147483647 h 678"/>
              <a:gd name="T28" fmla="*/ 2147483647 w 813"/>
              <a:gd name="T29" fmla="*/ 2147483647 h 678"/>
              <a:gd name="T30" fmla="*/ 2147483647 w 813"/>
              <a:gd name="T31" fmla="*/ 2147483647 h 678"/>
              <a:gd name="T32" fmla="*/ 2147483647 w 813"/>
              <a:gd name="T33" fmla="*/ 2147483647 h 678"/>
              <a:gd name="T34" fmla="*/ 2147483647 w 813"/>
              <a:gd name="T35" fmla="*/ 2147483647 h 678"/>
              <a:gd name="T36" fmla="*/ 2147483647 w 813"/>
              <a:gd name="T37" fmla="*/ 2147483647 h 678"/>
              <a:gd name="T38" fmla="*/ 2147483647 w 813"/>
              <a:gd name="T39" fmla="*/ 2147483647 h 678"/>
              <a:gd name="T40" fmla="*/ 2147483647 w 813"/>
              <a:gd name="T41" fmla="*/ 2147483647 h 678"/>
              <a:gd name="T42" fmla="*/ 2147483647 w 813"/>
              <a:gd name="T43" fmla="*/ 2147483647 h 67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13"/>
              <a:gd name="T67" fmla="*/ 0 h 678"/>
              <a:gd name="T68" fmla="*/ 813 w 813"/>
              <a:gd name="T69" fmla="*/ 678 h 67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13" h="678">
                <a:moveTo>
                  <a:pt x="25" y="473"/>
                </a:moveTo>
                <a:lnTo>
                  <a:pt x="0" y="375"/>
                </a:lnTo>
                <a:lnTo>
                  <a:pt x="65" y="279"/>
                </a:lnTo>
                <a:lnTo>
                  <a:pt x="222" y="224"/>
                </a:lnTo>
                <a:lnTo>
                  <a:pt x="338" y="17"/>
                </a:lnTo>
                <a:lnTo>
                  <a:pt x="375" y="0"/>
                </a:lnTo>
                <a:lnTo>
                  <a:pt x="420" y="23"/>
                </a:lnTo>
                <a:lnTo>
                  <a:pt x="516" y="11"/>
                </a:lnTo>
                <a:lnTo>
                  <a:pt x="627" y="36"/>
                </a:lnTo>
                <a:lnTo>
                  <a:pt x="692" y="110"/>
                </a:lnTo>
                <a:lnTo>
                  <a:pt x="737" y="45"/>
                </a:lnTo>
                <a:lnTo>
                  <a:pt x="812" y="145"/>
                </a:lnTo>
                <a:lnTo>
                  <a:pt x="769" y="200"/>
                </a:lnTo>
                <a:lnTo>
                  <a:pt x="651" y="236"/>
                </a:lnTo>
                <a:lnTo>
                  <a:pt x="528" y="345"/>
                </a:lnTo>
                <a:lnTo>
                  <a:pt x="457" y="325"/>
                </a:lnTo>
                <a:lnTo>
                  <a:pt x="359" y="450"/>
                </a:lnTo>
                <a:lnTo>
                  <a:pt x="372" y="526"/>
                </a:lnTo>
                <a:lnTo>
                  <a:pt x="346" y="590"/>
                </a:lnTo>
                <a:lnTo>
                  <a:pt x="152" y="677"/>
                </a:lnTo>
                <a:lnTo>
                  <a:pt x="114" y="567"/>
                </a:lnTo>
                <a:lnTo>
                  <a:pt x="25" y="473"/>
                </a:lnTo>
              </a:path>
            </a:pathLst>
          </a:custGeom>
          <a:solidFill>
            <a:srgbClr val="60C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77" name="Freeform 43"/>
          <p:cNvSpPr>
            <a:spLocks/>
          </p:cNvSpPr>
          <p:nvPr/>
        </p:nvSpPr>
        <p:spPr bwMode="auto">
          <a:xfrm>
            <a:off x="1941513" y="5021263"/>
            <a:ext cx="795337" cy="828675"/>
          </a:xfrm>
          <a:custGeom>
            <a:avLst/>
            <a:gdLst>
              <a:gd name="T0" fmla="*/ 0 w 501"/>
              <a:gd name="T1" fmla="*/ 2147483647 h 522"/>
              <a:gd name="T2" fmla="*/ 2147483647 w 501"/>
              <a:gd name="T3" fmla="*/ 2147483647 h 522"/>
              <a:gd name="T4" fmla="*/ 2147483647 w 501"/>
              <a:gd name="T5" fmla="*/ 2147483647 h 522"/>
              <a:gd name="T6" fmla="*/ 2147483647 w 501"/>
              <a:gd name="T7" fmla="*/ 2147483647 h 522"/>
              <a:gd name="T8" fmla="*/ 2147483647 w 501"/>
              <a:gd name="T9" fmla="*/ 2147483647 h 522"/>
              <a:gd name="T10" fmla="*/ 2147483647 w 501"/>
              <a:gd name="T11" fmla="*/ 2147483647 h 522"/>
              <a:gd name="T12" fmla="*/ 2147483647 w 501"/>
              <a:gd name="T13" fmla="*/ 2147483647 h 522"/>
              <a:gd name="T14" fmla="*/ 2147483647 w 501"/>
              <a:gd name="T15" fmla="*/ 0 h 522"/>
              <a:gd name="T16" fmla="*/ 2147483647 w 501"/>
              <a:gd name="T17" fmla="*/ 2147483647 h 522"/>
              <a:gd name="T18" fmla="*/ 2147483647 w 501"/>
              <a:gd name="T19" fmla="*/ 2147483647 h 522"/>
              <a:gd name="T20" fmla="*/ 2147483647 w 501"/>
              <a:gd name="T21" fmla="*/ 2147483647 h 522"/>
              <a:gd name="T22" fmla="*/ 2147483647 w 501"/>
              <a:gd name="T23" fmla="*/ 2147483647 h 522"/>
              <a:gd name="T24" fmla="*/ 2147483647 w 501"/>
              <a:gd name="T25" fmla="*/ 2147483647 h 522"/>
              <a:gd name="T26" fmla="*/ 2147483647 w 501"/>
              <a:gd name="T27" fmla="*/ 2147483647 h 522"/>
              <a:gd name="T28" fmla="*/ 2147483647 w 501"/>
              <a:gd name="T29" fmla="*/ 2147483647 h 522"/>
              <a:gd name="T30" fmla="*/ 2147483647 w 501"/>
              <a:gd name="T31" fmla="*/ 2147483647 h 522"/>
              <a:gd name="T32" fmla="*/ 2147483647 w 501"/>
              <a:gd name="T33" fmla="*/ 2147483647 h 522"/>
              <a:gd name="T34" fmla="*/ 2147483647 w 501"/>
              <a:gd name="T35" fmla="*/ 2147483647 h 522"/>
              <a:gd name="T36" fmla="*/ 2147483647 w 501"/>
              <a:gd name="T37" fmla="*/ 2147483647 h 522"/>
              <a:gd name="T38" fmla="*/ 2147483647 w 501"/>
              <a:gd name="T39" fmla="*/ 2147483647 h 522"/>
              <a:gd name="T40" fmla="*/ 2147483647 w 501"/>
              <a:gd name="T41" fmla="*/ 2147483647 h 522"/>
              <a:gd name="T42" fmla="*/ 2147483647 w 501"/>
              <a:gd name="T43" fmla="*/ 2147483647 h 522"/>
              <a:gd name="T44" fmla="*/ 2147483647 w 501"/>
              <a:gd name="T45" fmla="*/ 2147483647 h 522"/>
              <a:gd name="T46" fmla="*/ 2147483647 w 501"/>
              <a:gd name="T47" fmla="*/ 2147483647 h 522"/>
              <a:gd name="T48" fmla="*/ 0 w 501"/>
              <a:gd name="T49" fmla="*/ 2147483647 h 52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01"/>
              <a:gd name="T76" fmla="*/ 0 h 522"/>
              <a:gd name="T77" fmla="*/ 501 w 501"/>
              <a:gd name="T78" fmla="*/ 522 h 52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01" h="522">
                <a:moveTo>
                  <a:pt x="0" y="259"/>
                </a:moveTo>
                <a:lnTo>
                  <a:pt x="52" y="238"/>
                </a:lnTo>
                <a:lnTo>
                  <a:pt x="81" y="205"/>
                </a:lnTo>
                <a:lnTo>
                  <a:pt x="73" y="182"/>
                </a:lnTo>
                <a:lnTo>
                  <a:pt x="118" y="98"/>
                </a:lnTo>
                <a:lnTo>
                  <a:pt x="154" y="63"/>
                </a:lnTo>
                <a:lnTo>
                  <a:pt x="175" y="84"/>
                </a:lnTo>
                <a:lnTo>
                  <a:pt x="242" y="0"/>
                </a:lnTo>
                <a:lnTo>
                  <a:pt x="304" y="37"/>
                </a:lnTo>
                <a:lnTo>
                  <a:pt x="383" y="165"/>
                </a:lnTo>
                <a:lnTo>
                  <a:pt x="438" y="131"/>
                </a:lnTo>
                <a:lnTo>
                  <a:pt x="461" y="76"/>
                </a:lnTo>
                <a:lnTo>
                  <a:pt x="500" y="160"/>
                </a:lnTo>
                <a:lnTo>
                  <a:pt x="466" y="200"/>
                </a:lnTo>
                <a:lnTo>
                  <a:pt x="466" y="241"/>
                </a:lnTo>
                <a:lnTo>
                  <a:pt x="447" y="324"/>
                </a:lnTo>
                <a:lnTo>
                  <a:pt x="433" y="313"/>
                </a:lnTo>
                <a:lnTo>
                  <a:pt x="363" y="375"/>
                </a:lnTo>
                <a:lnTo>
                  <a:pt x="355" y="396"/>
                </a:lnTo>
                <a:lnTo>
                  <a:pt x="282" y="479"/>
                </a:lnTo>
                <a:lnTo>
                  <a:pt x="304" y="500"/>
                </a:lnTo>
                <a:lnTo>
                  <a:pt x="283" y="521"/>
                </a:lnTo>
                <a:lnTo>
                  <a:pt x="265" y="519"/>
                </a:lnTo>
                <a:lnTo>
                  <a:pt x="132" y="389"/>
                </a:lnTo>
                <a:lnTo>
                  <a:pt x="0" y="259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78" name="Freeform 44"/>
          <p:cNvSpPr>
            <a:spLocks/>
          </p:cNvSpPr>
          <p:nvPr/>
        </p:nvSpPr>
        <p:spPr bwMode="auto">
          <a:xfrm>
            <a:off x="1589088" y="5024438"/>
            <a:ext cx="541337" cy="409575"/>
          </a:xfrm>
          <a:custGeom>
            <a:avLst/>
            <a:gdLst>
              <a:gd name="T0" fmla="*/ 2147483647 w 341"/>
              <a:gd name="T1" fmla="*/ 0 h 258"/>
              <a:gd name="T2" fmla="*/ 2147483647 w 341"/>
              <a:gd name="T3" fmla="*/ 2147483647 h 258"/>
              <a:gd name="T4" fmla="*/ 2147483647 w 341"/>
              <a:gd name="T5" fmla="*/ 2147483647 h 258"/>
              <a:gd name="T6" fmla="*/ 2147483647 w 341"/>
              <a:gd name="T7" fmla="*/ 2147483647 h 258"/>
              <a:gd name="T8" fmla="*/ 2147483647 w 341"/>
              <a:gd name="T9" fmla="*/ 2147483647 h 258"/>
              <a:gd name="T10" fmla="*/ 2147483647 w 341"/>
              <a:gd name="T11" fmla="*/ 2147483647 h 258"/>
              <a:gd name="T12" fmla="*/ 2147483647 w 341"/>
              <a:gd name="T13" fmla="*/ 2147483647 h 258"/>
              <a:gd name="T14" fmla="*/ 2147483647 w 341"/>
              <a:gd name="T15" fmla="*/ 2147483647 h 258"/>
              <a:gd name="T16" fmla="*/ 2147483647 w 341"/>
              <a:gd name="T17" fmla="*/ 2147483647 h 258"/>
              <a:gd name="T18" fmla="*/ 2147483647 w 341"/>
              <a:gd name="T19" fmla="*/ 2147483647 h 258"/>
              <a:gd name="T20" fmla="*/ 2147483647 w 341"/>
              <a:gd name="T21" fmla="*/ 2147483647 h 258"/>
              <a:gd name="T22" fmla="*/ 2147483647 w 341"/>
              <a:gd name="T23" fmla="*/ 2147483647 h 258"/>
              <a:gd name="T24" fmla="*/ 2147483647 w 341"/>
              <a:gd name="T25" fmla="*/ 2147483647 h 258"/>
              <a:gd name="T26" fmla="*/ 2147483647 w 341"/>
              <a:gd name="T27" fmla="*/ 2147483647 h 258"/>
              <a:gd name="T28" fmla="*/ 2147483647 w 341"/>
              <a:gd name="T29" fmla="*/ 2147483647 h 258"/>
              <a:gd name="T30" fmla="*/ 2147483647 w 341"/>
              <a:gd name="T31" fmla="*/ 2147483647 h 258"/>
              <a:gd name="T32" fmla="*/ 0 w 341"/>
              <a:gd name="T33" fmla="*/ 2147483647 h 258"/>
              <a:gd name="T34" fmla="*/ 2147483647 w 341"/>
              <a:gd name="T35" fmla="*/ 2147483647 h 258"/>
              <a:gd name="T36" fmla="*/ 2147483647 w 341"/>
              <a:gd name="T37" fmla="*/ 2147483647 h 258"/>
              <a:gd name="T38" fmla="*/ 2147483647 w 341"/>
              <a:gd name="T39" fmla="*/ 0 h 25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41"/>
              <a:gd name="T61" fmla="*/ 0 h 258"/>
              <a:gd name="T62" fmla="*/ 341 w 341"/>
              <a:gd name="T63" fmla="*/ 258 h 25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41" h="258">
                <a:moveTo>
                  <a:pt x="69" y="0"/>
                </a:moveTo>
                <a:lnTo>
                  <a:pt x="80" y="26"/>
                </a:lnTo>
                <a:lnTo>
                  <a:pt x="110" y="14"/>
                </a:lnTo>
                <a:lnTo>
                  <a:pt x="202" y="36"/>
                </a:lnTo>
                <a:lnTo>
                  <a:pt x="271" y="66"/>
                </a:lnTo>
                <a:lnTo>
                  <a:pt x="340" y="96"/>
                </a:lnTo>
                <a:lnTo>
                  <a:pt x="295" y="180"/>
                </a:lnTo>
                <a:lnTo>
                  <a:pt x="303" y="203"/>
                </a:lnTo>
                <a:lnTo>
                  <a:pt x="274" y="236"/>
                </a:lnTo>
                <a:lnTo>
                  <a:pt x="222" y="257"/>
                </a:lnTo>
                <a:lnTo>
                  <a:pt x="172" y="228"/>
                </a:lnTo>
                <a:lnTo>
                  <a:pt x="177" y="218"/>
                </a:lnTo>
                <a:lnTo>
                  <a:pt x="138" y="202"/>
                </a:lnTo>
                <a:lnTo>
                  <a:pt x="97" y="185"/>
                </a:lnTo>
                <a:lnTo>
                  <a:pt x="58" y="219"/>
                </a:lnTo>
                <a:lnTo>
                  <a:pt x="23" y="216"/>
                </a:lnTo>
                <a:lnTo>
                  <a:pt x="0" y="85"/>
                </a:lnTo>
                <a:lnTo>
                  <a:pt x="34" y="94"/>
                </a:lnTo>
                <a:lnTo>
                  <a:pt x="45" y="11"/>
                </a:lnTo>
                <a:lnTo>
                  <a:pt x="69" y="0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83" name="Freeform 49"/>
          <p:cNvSpPr>
            <a:spLocks/>
          </p:cNvSpPr>
          <p:nvPr/>
        </p:nvSpPr>
        <p:spPr bwMode="auto">
          <a:xfrm>
            <a:off x="2384425" y="4287838"/>
            <a:ext cx="801688" cy="989012"/>
          </a:xfrm>
          <a:custGeom>
            <a:avLst/>
            <a:gdLst>
              <a:gd name="T0" fmla="*/ 2147483647 w 505"/>
              <a:gd name="T1" fmla="*/ 0 h 623"/>
              <a:gd name="T2" fmla="*/ 2147483647 w 505"/>
              <a:gd name="T3" fmla="*/ 2147483647 h 623"/>
              <a:gd name="T4" fmla="*/ 2147483647 w 505"/>
              <a:gd name="T5" fmla="*/ 2147483647 h 623"/>
              <a:gd name="T6" fmla="*/ 2147483647 w 505"/>
              <a:gd name="T7" fmla="*/ 2147483647 h 623"/>
              <a:gd name="T8" fmla="*/ 2147483647 w 505"/>
              <a:gd name="T9" fmla="*/ 2147483647 h 623"/>
              <a:gd name="T10" fmla="*/ 2147483647 w 505"/>
              <a:gd name="T11" fmla="*/ 2147483647 h 623"/>
              <a:gd name="T12" fmla="*/ 2147483647 w 505"/>
              <a:gd name="T13" fmla="*/ 2147483647 h 623"/>
              <a:gd name="T14" fmla="*/ 2147483647 w 505"/>
              <a:gd name="T15" fmla="*/ 2147483647 h 623"/>
              <a:gd name="T16" fmla="*/ 2147483647 w 505"/>
              <a:gd name="T17" fmla="*/ 2147483647 h 623"/>
              <a:gd name="T18" fmla="*/ 2147483647 w 505"/>
              <a:gd name="T19" fmla="*/ 2147483647 h 623"/>
              <a:gd name="T20" fmla="*/ 2147483647 w 505"/>
              <a:gd name="T21" fmla="*/ 2147483647 h 623"/>
              <a:gd name="T22" fmla="*/ 2147483647 w 505"/>
              <a:gd name="T23" fmla="*/ 2147483647 h 623"/>
              <a:gd name="T24" fmla="*/ 2147483647 w 505"/>
              <a:gd name="T25" fmla="*/ 2147483647 h 623"/>
              <a:gd name="T26" fmla="*/ 2147483647 w 505"/>
              <a:gd name="T27" fmla="*/ 2147483647 h 623"/>
              <a:gd name="T28" fmla="*/ 2147483647 w 505"/>
              <a:gd name="T29" fmla="*/ 2147483647 h 623"/>
              <a:gd name="T30" fmla="*/ 2147483647 w 505"/>
              <a:gd name="T31" fmla="*/ 2147483647 h 623"/>
              <a:gd name="T32" fmla="*/ 2147483647 w 505"/>
              <a:gd name="T33" fmla="*/ 2147483647 h 623"/>
              <a:gd name="T34" fmla="*/ 2147483647 w 505"/>
              <a:gd name="T35" fmla="*/ 2147483647 h 623"/>
              <a:gd name="T36" fmla="*/ 2147483647 w 505"/>
              <a:gd name="T37" fmla="*/ 2147483647 h 623"/>
              <a:gd name="T38" fmla="*/ 2147483647 w 505"/>
              <a:gd name="T39" fmla="*/ 2147483647 h 623"/>
              <a:gd name="T40" fmla="*/ 2147483647 w 505"/>
              <a:gd name="T41" fmla="*/ 2147483647 h 623"/>
              <a:gd name="T42" fmla="*/ 2147483647 w 505"/>
              <a:gd name="T43" fmla="*/ 2147483647 h 623"/>
              <a:gd name="T44" fmla="*/ 2147483647 w 505"/>
              <a:gd name="T45" fmla="*/ 2147483647 h 623"/>
              <a:gd name="T46" fmla="*/ 2147483647 w 505"/>
              <a:gd name="T47" fmla="*/ 2147483647 h 623"/>
              <a:gd name="T48" fmla="*/ 2147483647 w 505"/>
              <a:gd name="T49" fmla="*/ 2147483647 h 623"/>
              <a:gd name="T50" fmla="*/ 2147483647 w 505"/>
              <a:gd name="T51" fmla="*/ 2147483647 h 623"/>
              <a:gd name="T52" fmla="*/ 2147483647 w 505"/>
              <a:gd name="T53" fmla="*/ 2147483647 h 623"/>
              <a:gd name="T54" fmla="*/ 2147483647 w 505"/>
              <a:gd name="T55" fmla="*/ 2147483647 h 623"/>
              <a:gd name="T56" fmla="*/ 2147483647 w 505"/>
              <a:gd name="T57" fmla="*/ 2147483647 h 623"/>
              <a:gd name="T58" fmla="*/ 2147483647 w 505"/>
              <a:gd name="T59" fmla="*/ 2147483647 h 623"/>
              <a:gd name="T60" fmla="*/ 2147483647 w 505"/>
              <a:gd name="T61" fmla="*/ 2147483647 h 623"/>
              <a:gd name="T62" fmla="*/ 0 w 505"/>
              <a:gd name="T63" fmla="*/ 2147483647 h 623"/>
              <a:gd name="T64" fmla="*/ 2147483647 w 505"/>
              <a:gd name="T65" fmla="*/ 2147483647 h 623"/>
              <a:gd name="T66" fmla="*/ 2147483647 w 505"/>
              <a:gd name="T67" fmla="*/ 2147483647 h 623"/>
              <a:gd name="T68" fmla="*/ 2147483647 w 505"/>
              <a:gd name="T69" fmla="*/ 2147483647 h 623"/>
              <a:gd name="T70" fmla="*/ 2147483647 w 505"/>
              <a:gd name="T71" fmla="*/ 2147483647 h 623"/>
              <a:gd name="T72" fmla="*/ 2147483647 w 505"/>
              <a:gd name="T73" fmla="*/ 2147483647 h 623"/>
              <a:gd name="T74" fmla="*/ 2147483647 w 505"/>
              <a:gd name="T75" fmla="*/ 0 h 623"/>
              <a:gd name="T76" fmla="*/ 2147483647 w 505"/>
              <a:gd name="T77" fmla="*/ 2147483647 h 623"/>
              <a:gd name="T78" fmla="*/ 2147483647 w 505"/>
              <a:gd name="T79" fmla="*/ 0 h 62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05"/>
              <a:gd name="T121" fmla="*/ 0 h 623"/>
              <a:gd name="T122" fmla="*/ 505 w 505"/>
              <a:gd name="T123" fmla="*/ 623 h 623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05" h="623">
                <a:moveTo>
                  <a:pt x="333" y="0"/>
                </a:moveTo>
                <a:lnTo>
                  <a:pt x="359" y="36"/>
                </a:lnTo>
                <a:lnTo>
                  <a:pt x="498" y="15"/>
                </a:lnTo>
                <a:lnTo>
                  <a:pt x="504" y="36"/>
                </a:lnTo>
                <a:lnTo>
                  <a:pt x="503" y="89"/>
                </a:lnTo>
                <a:lnTo>
                  <a:pt x="434" y="114"/>
                </a:lnTo>
                <a:lnTo>
                  <a:pt x="426" y="150"/>
                </a:lnTo>
                <a:lnTo>
                  <a:pt x="407" y="163"/>
                </a:lnTo>
                <a:lnTo>
                  <a:pt x="394" y="216"/>
                </a:lnTo>
                <a:lnTo>
                  <a:pt x="379" y="220"/>
                </a:lnTo>
                <a:lnTo>
                  <a:pt x="364" y="257"/>
                </a:lnTo>
                <a:lnTo>
                  <a:pt x="333" y="279"/>
                </a:lnTo>
                <a:lnTo>
                  <a:pt x="335" y="314"/>
                </a:lnTo>
                <a:lnTo>
                  <a:pt x="314" y="325"/>
                </a:lnTo>
                <a:lnTo>
                  <a:pt x="310" y="389"/>
                </a:lnTo>
                <a:lnTo>
                  <a:pt x="339" y="422"/>
                </a:lnTo>
                <a:lnTo>
                  <a:pt x="336" y="462"/>
                </a:lnTo>
                <a:lnTo>
                  <a:pt x="293" y="514"/>
                </a:lnTo>
                <a:lnTo>
                  <a:pt x="287" y="576"/>
                </a:lnTo>
                <a:lnTo>
                  <a:pt x="221" y="622"/>
                </a:lnTo>
                <a:lnTo>
                  <a:pt x="182" y="538"/>
                </a:lnTo>
                <a:lnTo>
                  <a:pt x="157" y="474"/>
                </a:lnTo>
                <a:lnTo>
                  <a:pt x="141" y="464"/>
                </a:lnTo>
                <a:lnTo>
                  <a:pt x="148" y="396"/>
                </a:lnTo>
                <a:lnTo>
                  <a:pt x="133" y="384"/>
                </a:lnTo>
                <a:lnTo>
                  <a:pt x="129" y="327"/>
                </a:lnTo>
                <a:lnTo>
                  <a:pt x="103" y="290"/>
                </a:lnTo>
                <a:lnTo>
                  <a:pt x="56" y="282"/>
                </a:lnTo>
                <a:lnTo>
                  <a:pt x="59" y="267"/>
                </a:lnTo>
                <a:lnTo>
                  <a:pt x="51" y="253"/>
                </a:lnTo>
                <a:lnTo>
                  <a:pt x="33" y="245"/>
                </a:lnTo>
                <a:lnTo>
                  <a:pt x="0" y="221"/>
                </a:lnTo>
                <a:lnTo>
                  <a:pt x="30" y="205"/>
                </a:lnTo>
                <a:lnTo>
                  <a:pt x="34" y="167"/>
                </a:lnTo>
                <a:lnTo>
                  <a:pt x="96" y="139"/>
                </a:lnTo>
                <a:lnTo>
                  <a:pt x="137" y="42"/>
                </a:lnTo>
                <a:lnTo>
                  <a:pt x="243" y="20"/>
                </a:lnTo>
                <a:lnTo>
                  <a:pt x="248" y="0"/>
                </a:lnTo>
                <a:lnTo>
                  <a:pt x="320" y="13"/>
                </a:lnTo>
                <a:lnTo>
                  <a:pt x="333" y="0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84" name="Freeform 50"/>
          <p:cNvSpPr>
            <a:spLocks/>
          </p:cNvSpPr>
          <p:nvPr/>
        </p:nvSpPr>
        <p:spPr bwMode="auto">
          <a:xfrm>
            <a:off x="2287588" y="2457450"/>
            <a:ext cx="628650" cy="401638"/>
          </a:xfrm>
          <a:custGeom>
            <a:avLst/>
            <a:gdLst>
              <a:gd name="T0" fmla="*/ 2147483647 w 396"/>
              <a:gd name="T1" fmla="*/ 2147483647 h 253"/>
              <a:gd name="T2" fmla="*/ 2147483647 w 396"/>
              <a:gd name="T3" fmla="*/ 2147483647 h 253"/>
              <a:gd name="T4" fmla="*/ 2147483647 w 396"/>
              <a:gd name="T5" fmla="*/ 2147483647 h 253"/>
              <a:gd name="T6" fmla="*/ 2147483647 w 396"/>
              <a:gd name="T7" fmla="*/ 2147483647 h 253"/>
              <a:gd name="T8" fmla="*/ 2147483647 w 396"/>
              <a:gd name="T9" fmla="*/ 2147483647 h 253"/>
              <a:gd name="T10" fmla="*/ 2147483647 w 396"/>
              <a:gd name="T11" fmla="*/ 2147483647 h 253"/>
              <a:gd name="T12" fmla="*/ 2147483647 w 396"/>
              <a:gd name="T13" fmla="*/ 2147483647 h 253"/>
              <a:gd name="T14" fmla="*/ 2147483647 w 396"/>
              <a:gd name="T15" fmla="*/ 2147483647 h 253"/>
              <a:gd name="T16" fmla="*/ 2147483647 w 396"/>
              <a:gd name="T17" fmla="*/ 2147483647 h 253"/>
              <a:gd name="T18" fmla="*/ 2147483647 w 396"/>
              <a:gd name="T19" fmla="*/ 2147483647 h 253"/>
              <a:gd name="T20" fmla="*/ 2147483647 w 396"/>
              <a:gd name="T21" fmla="*/ 2147483647 h 253"/>
              <a:gd name="T22" fmla="*/ 0 w 396"/>
              <a:gd name="T23" fmla="*/ 2147483647 h 253"/>
              <a:gd name="T24" fmla="*/ 2147483647 w 396"/>
              <a:gd name="T25" fmla="*/ 2147483647 h 253"/>
              <a:gd name="T26" fmla="*/ 2147483647 w 396"/>
              <a:gd name="T27" fmla="*/ 2147483647 h 253"/>
              <a:gd name="T28" fmla="*/ 2147483647 w 396"/>
              <a:gd name="T29" fmla="*/ 2147483647 h 253"/>
              <a:gd name="T30" fmla="*/ 2147483647 w 396"/>
              <a:gd name="T31" fmla="*/ 0 h 253"/>
              <a:gd name="T32" fmla="*/ 2147483647 w 396"/>
              <a:gd name="T33" fmla="*/ 0 h 253"/>
              <a:gd name="T34" fmla="*/ 2147483647 w 396"/>
              <a:gd name="T35" fmla="*/ 2147483647 h 253"/>
              <a:gd name="T36" fmla="*/ 2147483647 w 396"/>
              <a:gd name="T37" fmla="*/ 2147483647 h 253"/>
              <a:gd name="T38" fmla="*/ 2147483647 w 396"/>
              <a:gd name="T39" fmla="*/ 2147483647 h 253"/>
              <a:gd name="T40" fmla="*/ 2147483647 w 396"/>
              <a:gd name="T41" fmla="*/ 2147483647 h 25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96"/>
              <a:gd name="T64" fmla="*/ 0 h 253"/>
              <a:gd name="T65" fmla="*/ 396 w 396"/>
              <a:gd name="T66" fmla="*/ 253 h 25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96" h="253">
                <a:moveTo>
                  <a:pt x="366" y="55"/>
                </a:moveTo>
                <a:lnTo>
                  <a:pt x="381" y="156"/>
                </a:lnTo>
                <a:lnTo>
                  <a:pt x="356" y="165"/>
                </a:lnTo>
                <a:lnTo>
                  <a:pt x="347" y="211"/>
                </a:lnTo>
                <a:lnTo>
                  <a:pt x="395" y="221"/>
                </a:lnTo>
                <a:lnTo>
                  <a:pt x="388" y="252"/>
                </a:lnTo>
                <a:lnTo>
                  <a:pt x="337" y="241"/>
                </a:lnTo>
                <a:lnTo>
                  <a:pt x="264" y="180"/>
                </a:lnTo>
                <a:lnTo>
                  <a:pt x="171" y="180"/>
                </a:lnTo>
                <a:lnTo>
                  <a:pt x="55" y="99"/>
                </a:lnTo>
                <a:lnTo>
                  <a:pt x="40" y="113"/>
                </a:lnTo>
                <a:lnTo>
                  <a:pt x="0" y="100"/>
                </a:lnTo>
                <a:lnTo>
                  <a:pt x="22" y="64"/>
                </a:lnTo>
                <a:lnTo>
                  <a:pt x="59" y="43"/>
                </a:lnTo>
                <a:lnTo>
                  <a:pt x="192" y="16"/>
                </a:lnTo>
                <a:lnTo>
                  <a:pt x="212" y="0"/>
                </a:lnTo>
                <a:lnTo>
                  <a:pt x="227" y="0"/>
                </a:lnTo>
                <a:lnTo>
                  <a:pt x="242" y="13"/>
                </a:lnTo>
                <a:lnTo>
                  <a:pt x="253" y="45"/>
                </a:lnTo>
                <a:lnTo>
                  <a:pt x="308" y="59"/>
                </a:lnTo>
                <a:lnTo>
                  <a:pt x="366" y="55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86" name="Freeform 52"/>
          <p:cNvSpPr>
            <a:spLocks/>
          </p:cNvSpPr>
          <p:nvPr/>
        </p:nvSpPr>
        <p:spPr bwMode="auto">
          <a:xfrm>
            <a:off x="3062288" y="2241550"/>
            <a:ext cx="455612" cy="433388"/>
          </a:xfrm>
          <a:custGeom>
            <a:avLst/>
            <a:gdLst>
              <a:gd name="T0" fmla="*/ 2147483647 w 287"/>
              <a:gd name="T1" fmla="*/ 2147483647 h 273"/>
              <a:gd name="T2" fmla="*/ 2147483647 w 287"/>
              <a:gd name="T3" fmla="*/ 2147483647 h 273"/>
              <a:gd name="T4" fmla="*/ 2147483647 w 287"/>
              <a:gd name="T5" fmla="*/ 2147483647 h 273"/>
              <a:gd name="T6" fmla="*/ 2147483647 w 287"/>
              <a:gd name="T7" fmla="*/ 2147483647 h 273"/>
              <a:gd name="T8" fmla="*/ 2147483647 w 287"/>
              <a:gd name="T9" fmla="*/ 2147483647 h 273"/>
              <a:gd name="T10" fmla="*/ 2147483647 w 287"/>
              <a:gd name="T11" fmla="*/ 2147483647 h 273"/>
              <a:gd name="T12" fmla="*/ 2147483647 w 287"/>
              <a:gd name="T13" fmla="*/ 2147483647 h 273"/>
              <a:gd name="T14" fmla="*/ 2147483647 w 287"/>
              <a:gd name="T15" fmla="*/ 2147483647 h 273"/>
              <a:gd name="T16" fmla="*/ 2147483647 w 287"/>
              <a:gd name="T17" fmla="*/ 2147483647 h 273"/>
              <a:gd name="T18" fmla="*/ 2147483647 w 287"/>
              <a:gd name="T19" fmla="*/ 2147483647 h 273"/>
              <a:gd name="T20" fmla="*/ 2147483647 w 287"/>
              <a:gd name="T21" fmla="*/ 2147483647 h 273"/>
              <a:gd name="T22" fmla="*/ 2147483647 w 287"/>
              <a:gd name="T23" fmla="*/ 2147483647 h 273"/>
              <a:gd name="T24" fmla="*/ 2147483647 w 287"/>
              <a:gd name="T25" fmla="*/ 2147483647 h 273"/>
              <a:gd name="T26" fmla="*/ 2147483647 w 287"/>
              <a:gd name="T27" fmla="*/ 2147483647 h 273"/>
              <a:gd name="T28" fmla="*/ 0 w 287"/>
              <a:gd name="T29" fmla="*/ 2147483647 h 273"/>
              <a:gd name="T30" fmla="*/ 2147483647 w 287"/>
              <a:gd name="T31" fmla="*/ 2147483647 h 273"/>
              <a:gd name="T32" fmla="*/ 2147483647 w 287"/>
              <a:gd name="T33" fmla="*/ 2147483647 h 273"/>
              <a:gd name="T34" fmla="*/ 2147483647 w 287"/>
              <a:gd name="T35" fmla="*/ 2147483647 h 273"/>
              <a:gd name="T36" fmla="*/ 2147483647 w 287"/>
              <a:gd name="T37" fmla="*/ 0 h 273"/>
              <a:gd name="T38" fmla="*/ 2147483647 w 287"/>
              <a:gd name="T39" fmla="*/ 2147483647 h 273"/>
              <a:gd name="T40" fmla="*/ 2147483647 w 287"/>
              <a:gd name="T41" fmla="*/ 2147483647 h 273"/>
              <a:gd name="T42" fmla="*/ 2147483647 w 287"/>
              <a:gd name="T43" fmla="*/ 2147483647 h 27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87"/>
              <a:gd name="T67" fmla="*/ 0 h 273"/>
              <a:gd name="T68" fmla="*/ 287 w 287"/>
              <a:gd name="T69" fmla="*/ 273 h 27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87" h="273">
                <a:moveTo>
                  <a:pt x="248" y="17"/>
                </a:moveTo>
                <a:lnTo>
                  <a:pt x="254" y="89"/>
                </a:lnTo>
                <a:lnTo>
                  <a:pt x="268" y="96"/>
                </a:lnTo>
                <a:lnTo>
                  <a:pt x="272" y="137"/>
                </a:lnTo>
                <a:lnTo>
                  <a:pt x="262" y="166"/>
                </a:lnTo>
                <a:lnTo>
                  <a:pt x="286" y="197"/>
                </a:lnTo>
                <a:lnTo>
                  <a:pt x="270" y="266"/>
                </a:lnTo>
                <a:lnTo>
                  <a:pt x="259" y="272"/>
                </a:lnTo>
                <a:lnTo>
                  <a:pt x="197" y="238"/>
                </a:lnTo>
                <a:lnTo>
                  <a:pt x="179" y="221"/>
                </a:lnTo>
                <a:lnTo>
                  <a:pt x="168" y="247"/>
                </a:lnTo>
                <a:lnTo>
                  <a:pt x="114" y="262"/>
                </a:lnTo>
                <a:lnTo>
                  <a:pt x="56" y="244"/>
                </a:lnTo>
                <a:lnTo>
                  <a:pt x="16" y="182"/>
                </a:lnTo>
                <a:lnTo>
                  <a:pt x="0" y="120"/>
                </a:lnTo>
                <a:lnTo>
                  <a:pt x="112" y="44"/>
                </a:lnTo>
                <a:lnTo>
                  <a:pt x="127" y="26"/>
                </a:lnTo>
                <a:lnTo>
                  <a:pt x="144" y="32"/>
                </a:lnTo>
                <a:lnTo>
                  <a:pt x="172" y="0"/>
                </a:lnTo>
                <a:lnTo>
                  <a:pt x="226" y="2"/>
                </a:lnTo>
                <a:lnTo>
                  <a:pt x="225" y="16"/>
                </a:lnTo>
                <a:lnTo>
                  <a:pt x="248" y="17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87" name="Freeform 53"/>
          <p:cNvSpPr>
            <a:spLocks/>
          </p:cNvSpPr>
          <p:nvPr/>
        </p:nvSpPr>
        <p:spPr bwMode="auto">
          <a:xfrm>
            <a:off x="3627438" y="2524125"/>
            <a:ext cx="296862" cy="285750"/>
          </a:xfrm>
          <a:custGeom>
            <a:avLst/>
            <a:gdLst>
              <a:gd name="T0" fmla="*/ 2147483647 w 187"/>
              <a:gd name="T1" fmla="*/ 0 h 180"/>
              <a:gd name="T2" fmla="*/ 2147483647 w 187"/>
              <a:gd name="T3" fmla="*/ 2147483647 h 180"/>
              <a:gd name="T4" fmla="*/ 2147483647 w 187"/>
              <a:gd name="T5" fmla="*/ 2147483647 h 180"/>
              <a:gd name="T6" fmla="*/ 2147483647 w 187"/>
              <a:gd name="T7" fmla="*/ 2147483647 h 180"/>
              <a:gd name="T8" fmla="*/ 2147483647 w 187"/>
              <a:gd name="T9" fmla="*/ 2147483647 h 180"/>
              <a:gd name="T10" fmla="*/ 2147483647 w 187"/>
              <a:gd name="T11" fmla="*/ 2147483647 h 180"/>
              <a:gd name="T12" fmla="*/ 2147483647 w 187"/>
              <a:gd name="T13" fmla="*/ 2147483647 h 180"/>
              <a:gd name="T14" fmla="*/ 2147483647 w 187"/>
              <a:gd name="T15" fmla="*/ 2147483647 h 180"/>
              <a:gd name="T16" fmla="*/ 0 w 187"/>
              <a:gd name="T17" fmla="*/ 2147483647 h 180"/>
              <a:gd name="T18" fmla="*/ 2147483647 w 187"/>
              <a:gd name="T19" fmla="*/ 2147483647 h 180"/>
              <a:gd name="T20" fmla="*/ 2147483647 w 187"/>
              <a:gd name="T21" fmla="*/ 2147483647 h 180"/>
              <a:gd name="T22" fmla="*/ 2147483647 w 187"/>
              <a:gd name="T23" fmla="*/ 2147483647 h 180"/>
              <a:gd name="T24" fmla="*/ 2147483647 w 187"/>
              <a:gd name="T25" fmla="*/ 0 h 18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7"/>
              <a:gd name="T40" fmla="*/ 0 h 180"/>
              <a:gd name="T41" fmla="*/ 187 w 187"/>
              <a:gd name="T42" fmla="*/ 180 h 18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7" h="180">
                <a:moveTo>
                  <a:pt x="104" y="0"/>
                </a:moveTo>
                <a:lnTo>
                  <a:pt x="141" y="62"/>
                </a:lnTo>
                <a:lnTo>
                  <a:pt x="176" y="86"/>
                </a:lnTo>
                <a:lnTo>
                  <a:pt x="186" y="122"/>
                </a:lnTo>
                <a:lnTo>
                  <a:pt x="156" y="151"/>
                </a:lnTo>
                <a:lnTo>
                  <a:pt x="119" y="179"/>
                </a:lnTo>
                <a:lnTo>
                  <a:pt x="101" y="162"/>
                </a:lnTo>
                <a:lnTo>
                  <a:pt x="57" y="165"/>
                </a:lnTo>
                <a:lnTo>
                  <a:pt x="0" y="118"/>
                </a:lnTo>
                <a:lnTo>
                  <a:pt x="8" y="34"/>
                </a:lnTo>
                <a:lnTo>
                  <a:pt x="42" y="42"/>
                </a:lnTo>
                <a:lnTo>
                  <a:pt x="69" y="3"/>
                </a:lnTo>
                <a:lnTo>
                  <a:pt x="104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88" name="Freeform 54" descr="Diagonal weit nach oben"/>
          <p:cNvSpPr>
            <a:spLocks/>
          </p:cNvSpPr>
          <p:nvPr/>
        </p:nvSpPr>
        <p:spPr bwMode="auto">
          <a:xfrm>
            <a:off x="2589213" y="5748338"/>
            <a:ext cx="1385887" cy="263525"/>
          </a:xfrm>
          <a:custGeom>
            <a:avLst/>
            <a:gdLst>
              <a:gd name="T0" fmla="*/ 0 w 873"/>
              <a:gd name="T1" fmla="*/ 2147483647 h 166"/>
              <a:gd name="T2" fmla="*/ 0 w 873"/>
              <a:gd name="T3" fmla="*/ 2147483647 h 166"/>
              <a:gd name="T4" fmla="*/ 2147483647 w 873"/>
              <a:gd name="T5" fmla="*/ 2147483647 h 166"/>
              <a:gd name="T6" fmla="*/ 2147483647 w 873"/>
              <a:gd name="T7" fmla="*/ 2147483647 h 166"/>
              <a:gd name="T8" fmla="*/ 2147483647 w 873"/>
              <a:gd name="T9" fmla="*/ 2147483647 h 166"/>
              <a:gd name="T10" fmla="*/ 2147483647 w 873"/>
              <a:gd name="T11" fmla="*/ 0 h 166"/>
              <a:gd name="T12" fmla="*/ 2147483647 w 873"/>
              <a:gd name="T13" fmla="*/ 2147483647 h 166"/>
              <a:gd name="T14" fmla="*/ 2147483647 w 873"/>
              <a:gd name="T15" fmla="*/ 2147483647 h 166"/>
              <a:gd name="T16" fmla="*/ 2147483647 w 873"/>
              <a:gd name="T17" fmla="*/ 2147483647 h 166"/>
              <a:gd name="T18" fmla="*/ 2147483647 w 873"/>
              <a:gd name="T19" fmla="*/ 2147483647 h 166"/>
              <a:gd name="T20" fmla="*/ 2147483647 w 873"/>
              <a:gd name="T21" fmla="*/ 2147483647 h 166"/>
              <a:gd name="T22" fmla="*/ 2147483647 w 873"/>
              <a:gd name="T23" fmla="*/ 2147483647 h 166"/>
              <a:gd name="T24" fmla="*/ 2147483647 w 873"/>
              <a:gd name="T25" fmla="*/ 2147483647 h 166"/>
              <a:gd name="T26" fmla="*/ 2147483647 w 873"/>
              <a:gd name="T27" fmla="*/ 2147483647 h 166"/>
              <a:gd name="T28" fmla="*/ 2147483647 w 873"/>
              <a:gd name="T29" fmla="*/ 2147483647 h 166"/>
              <a:gd name="T30" fmla="*/ 2147483647 w 873"/>
              <a:gd name="T31" fmla="*/ 2147483647 h 166"/>
              <a:gd name="T32" fmla="*/ 2147483647 w 873"/>
              <a:gd name="T33" fmla="*/ 2147483647 h 166"/>
              <a:gd name="T34" fmla="*/ 2147483647 w 873"/>
              <a:gd name="T35" fmla="*/ 2147483647 h 166"/>
              <a:gd name="T36" fmla="*/ 2147483647 w 873"/>
              <a:gd name="T37" fmla="*/ 2147483647 h 166"/>
              <a:gd name="T38" fmla="*/ 2147483647 w 873"/>
              <a:gd name="T39" fmla="*/ 2147483647 h 166"/>
              <a:gd name="T40" fmla="*/ 2147483647 w 873"/>
              <a:gd name="T41" fmla="*/ 2147483647 h 166"/>
              <a:gd name="T42" fmla="*/ 2147483647 w 873"/>
              <a:gd name="T43" fmla="*/ 2147483647 h 166"/>
              <a:gd name="T44" fmla="*/ 2147483647 w 873"/>
              <a:gd name="T45" fmla="*/ 2147483647 h 166"/>
              <a:gd name="T46" fmla="*/ 2147483647 w 873"/>
              <a:gd name="T47" fmla="*/ 2147483647 h 166"/>
              <a:gd name="T48" fmla="*/ 2147483647 w 873"/>
              <a:gd name="T49" fmla="*/ 2147483647 h 166"/>
              <a:gd name="T50" fmla="*/ 2147483647 w 873"/>
              <a:gd name="T51" fmla="*/ 2147483647 h 166"/>
              <a:gd name="T52" fmla="*/ 2147483647 w 873"/>
              <a:gd name="T53" fmla="*/ 2147483647 h 166"/>
              <a:gd name="T54" fmla="*/ 2147483647 w 873"/>
              <a:gd name="T55" fmla="*/ 2147483647 h 166"/>
              <a:gd name="T56" fmla="*/ 2147483647 w 873"/>
              <a:gd name="T57" fmla="*/ 2147483647 h 166"/>
              <a:gd name="T58" fmla="*/ 2147483647 w 873"/>
              <a:gd name="T59" fmla="*/ 2147483647 h 166"/>
              <a:gd name="T60" fmla="*/ 2147483647 w 873"/>
              <a:gd name="T61" fmla="*/ 2147483647 h 166"/>
              <a:gd name="T62" fmla="*/ 2147483647 w 873"/>
              <a:gd name="T63" fmla="*/ 2147483647 h 166"/>
              <a:gd name="T64" fmla="*/ 2147483647 w 873"/>
              <a:gd name="T65" fmla="*/ 2147483647 h 166"/>
              <a:gd name="T66" fmla="*/ 2147483647 w 873"/>
              <a:gd name="T67" fmla="*/ 2147483647 h 166"/>
              <a:gd name="T68" fmla="*/ 2147483647 w 873"/>
              <a:gd name="T69" fmla="*/ 2147483647 h 166"/>
              <a:gd name="T70" fmla="*/ 2147483647 w 873"/>
              <a:gd name="T71" fmla="*/ 2147483647 h 166"/>
              <a:gd name="T72" fmla="*/ 2147483647 w 873"/>
              <a:gd name="T73" fmla="*/ 2147483647 h 166"/>
              <a:gd name="T74" fmla="*/ 2147483647 w 873"/>
              <a:gd name="T75" fmla="*/ 2147483647 h 166"/>
              <a:gd name="T76" fmla="*/ 0 w 873"/>
              <a:gd name="T77" fmla="*/ 2147483647 h 16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73"/>
              <a:gd name="T118" fmla="*/ 0 h 166"/>
              <a:gd name="T119" fmla="*/ 873 w 873"/>
              <a:gd name="T120" fmla="*/ 166 h 16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73" h="166">
                <a:moveTo>
                  <a:pt x="0" y="44"/>
                </a:moveTo>
                <a:lnTo>
                  <a:pt x="0" y="33"/>
                </a:lnTo>
                <a:lnTo>
                  <a:pt x="15" y="31"/>
                </a:lnTo>
                <a:lnTo>
                  <a:pt x="25" y="37"/>
                </a:lnTo>
                <a:lnTo>
                  <a:pt x="51" y="25"/>
                </a:lnTo>
                <a:lnTo>
                  <a:pt x="68" y="0"/>
                </a:lnTo>
                <a:lnTo>
                  <a:pt x="141" y="9"/>
                </a:lnTo>
                <a:lnTo>
                  <a:pt x="193" y="12"/>
                </a:lnTo>
                <a:lnTo>
                  <a:pt x="198" y="24"/>
                </a:lnTo>
                <a:lnTo>
                  <a:pt x="222" y="16"/>
                </a:lnTo>
                <a:lnTo>
                  <a:pt x="284" y="33"/>
                </a:lnTo>
                <a:lnTo>
                  <a:pt x="362" y="36"/>
                </a:lnTo>
                <a:lnTo>
                  <a:pt x="391" y="37"/>
                </a:lnTo>
                <a:lnTo>
                  <a:pt x="437" y="40"/>
                </a:lnTo>
                <a:lnTo>
                  <a:pt x="503" y="59"/>
                </a:lnTo>
                <a:lnTo>
                  <a:pt x="611" y="50"/>
                </a:lnTo>
                <a:lnTo>
                  <a:pt x="661" y="45"/>
                </a:lnTo>
                <a:lnTo>
                  <a:pt x="758" y="47"/>
                </a:lnTo>
                <a:lnTo>
                  <a:pt x="841" y="49"/>
                </a:lnTo>
                <a:lnTo>
                  <a:pt x="872" y="49"/>
                </a:lnTo>
                <a:lnTo>
                  <a:pt x="865" y="100"/>
                </a:lnTo>
                <a:lnTo>
                  <a:pt x="870" y="121"/>
                </a:lnTo>
                <a:lnTo>
                  <a:pt x="841" y="142"/>
                </a:lnTo>
                <a:lnTo>
                  <a:pt x="828" y="131"/>
                </a:lnTo>
                <a:lnTo>
                  <a:pt x="799" y="153"/>
                </a:lnTo>
                <a:lnTo>
                  <a:pt x="739" y="135"/>
                </a:lnTo>
                <a:lnTo>
                  <a:pt x="693" y="133"/>
                </a:lnTo>
                <a:lnTo>
                  <a:pt x="665" y="148"/>
                </a:lnTo>
                <a:lnTo>
                  <a:pt x="552" y="165"/>
                </a:lnTo>
                <a:lnTo>
                  <a:pt x="521" y="144"/>
                </a:lnTo>
                <a:lnTo>
                  <a:pt x="486" y="158"/>
                </a:lnTo>
                <a:lnTo>
                  <a:pt x="390" y="136"/>
                </a:lnTo>
                <a:lnTo>
                  <a:pt x="322" y="124"/>
                </a:lnTo>
                <a:lnTo>
                  <a:pt x="263" y="105"/>
                </a:lnTo>
                <a:lnTo>
                  <a:pt x="204" y="100"/>
                </a:lnTo>
                <a:lnTo>
                  <a:pt x="175" y="79"/>
                </a:lnTo>
                <a:lnTo>
                  <a:pt x="91" y="79"/>
                </a:lnTo>
                <a:lnTo>
                  <a:pt x="34" y="70"/>
                </a:lnTo>
                <a:lnTo>
                  <a:pt x="0" y="44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89" name="Freeform 55" descr="Diagonal weit nach oben"/>
          <p:cNvSpPr>
            <a:spLocks/>
          </p:cNvSpPr>
          <p:nvPr/>
        </p:nvSpPr>
        <p:spPr bwMode="auto">
          <a:xfrm>
            <a:off x="506413" y="4897438"/>
            <a:ext cx="1014412" cy="344487"/>
          </a:xfrm>
          <a:custGeom>
            <a:avLst/>
            <a:gdLst>
              <a:gd name="T0" fmla="*/ 2147483647 w 639"/>
              <a:gd name="T1" fmla="*/ 2147483647 h 217"/>
              <a:gd name="T2" fmla="*/ 2147483647 w 639"/>
              <a:gd name="T3" fmla="*/ 2147483647 h 217"/>
              <a:gd name="T4" fmla="*/ 2147483647 w 639"/>
              <a:gd name="T5" fmla="*/ 2147483647 h 217"/>
              <a:gd name="T6" fmla="*/ 2147483647 w 639"/>
              <a:gd name="T7" fmla="*/ 2147483647 h 217"/>
              <a:gd name="T8" fmla="*/ 2147483647 w 639"/>
              <a:gd name="T9" fmla="*/ 2147483647 h 217"/>
              <a:gd name="T10" fmla="*/ 2147483647 w 639"/>
              <a:gd name="T11" fmla="*/ 2147483647 h 217"/>
              <a:gd name="T12" fmla="*/ 2147483647 w 639"/>
              <a:gd name="T13" fmla="*/ 2147483647 h 217"/>
              <a:gd name="T14" fmla="*/ 0 w 639"/>
              <a:gd name="T15" fmla="*/ 2147483647 h 217"/>
              <a:gd name="T16" fmla="*/ 2147483647 w 639"/>
              <a:gd name="T17" fmla="*/ 2147483647 h 217"/>
              <a:gd name="T18" fmla="*/ 2147483647 w 639"/>
              <a:gd name="T19" fmla="*/ 2147483647 h 217"/>
              <a:gd name="T20" fmla="*/ 2147483647 w 639"/>
              <a:gd name="T21" fmla="*/ 2147483647 h 217"/>
              <a:gd name="T22" fmla="*/ 2147483647 w 639"/>
              <a:gd name="T23" fmla="*/ 2147483647 h 217"/>
              <a:gd name="T24" fmla="*/ 2147483647 w 639"/>
              <a:gd name="T25" fmla="*/ 2147483647 h 217"/>
              <a:gd name="T26" fmla="*/ 2147483647 w 639"/>
              <a:gd name="T27" fmla="*/ 2147483647 h 217"/>
              <a:gd name="T28" fmla="*/ 2147483647 w 639"/>
              <a:gd name="T29" fmla="*/ 2147483647 h 217"/>
              <a:gd name="T30" fmla="*/ 2147483647 w 639"/>
              <a:gd name="T31" fmla="*/ 2147483647 h 217"/>
              <a:gd name="T32" fmla="*/ 2147483647 w 639"/>
              <a:gd name="T33" fmla="*/ 2147483647 h 217"/>
              <a:gd name="T34" fmla="*/ 2147483647 w 639"/>
              <a:gd name="T35" fmla="*/ 2147483647 h 217"/>
              <a:gd name="T36" fmla="*/ 2147483647 w 639"/>
              <a:gd name="T37" fmla="*/ 2147483647 h 217"/>
              <a:gd name="T38" fmla="*/ 2147483647 w 639"/>
              <a:gd name="T39" fmla="*/ 2147483647 h 217"/>
              <a:gd name="T40" fmla="*/ 2147483647 w 639"/>
              <a:gd name="T41" fmla="*/ 2147483647 h 217"/>
              <a:gd name="T42" fmla="*/ 2147483647 w 639"/>
              <a:gd name="T43" fmla="*/ 2147483647 h 217"/>
              <a:gd name="T44" fmla="*/ 2147483647 w 639"/>
              <a:gd name="T45" fmla="*/ 2147483647 h 217"/>
              <a:gd name="T46" fmla="*/ 2147483647 w 639"/>
              <a:gd name="T47" fmla="*/ 2147483647 h 217"/>
              <a:gd name="T48" fmla="*/ 2147483647 w 639"/>
              <a:gd name="T49" fmla="*/ 2147483647 h 217"/>
              <a:gd name="T50" fmla="*/ 2147483647 w 639"/>
              <a:gd name="T51" fmla="*/ 0 h 217"/>
              <a:gd name="T52" fmla="*/ 2147483647 w 639"/>
              <a:gd name="T53" fmla="*/ 2147483647 h 217"/>
              <a:gd name="T54" fmla="*/ 2147483647 w 639"/>
              <a:gd name="T55" fmla="*/ 2147483647 h 217"/>
              <a:gd name="T56" fmla="*/ 2147483647 w 639"/>
              <a:gd name="T57" fmla="*/ 2147483647 h 217"/>
              <a:gd name="T58" fmla="*/ 2147483647 w 639"/>
              <a:gd name="T59" fmla="*/ 2147483647 h 217"/>
              <a:gd name="T60" fmla="*/ 2147483647 w 639"/>
              <a:gd name="T61" fmla="*/ 2147483647 h 217"/>
              <a:gd name="T62" fmla="*/ 2147483647 w 639"/>
              <a:gd name="T63" fmla="*/ 2147483647 h 217"/>
              <a:gd name="T64" fmla="*/ 2147483647 w 639"/>
              <a:gd name="T65" fmla="*/ 2147483647 h 217"/>
              <a:gd name="T66" fmla="*/ 2147483647 w 639"/>
              <a:gd name="T67" fmla="*/ 2147483647 h 21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639"/>
              <a:gd name="T103" fmla="*/ 0 h 217"/>
              <a:gd name="T104" fmla="*/ 639 w 639"/>
              <a:gd name="T105" fmla="*/ 217 h 21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639" h="217">
                <a:moveTo>
                  <a:pt x="117" y="48"/>
                </a:moveTo>
                <a:lnTo>
                  <a:pt x="99" y="30"/>
                </a:lnTo>
                <a:lnTo>
                  <a:pt x="82" y="37"/>
                </a:lnTo>
                <a:lnTo>
                  <a:pt x="54" y="24"/>
                </a:lnTo>
                <a:lnTo>
                  <a:pt x="19" y="67"/>
                </a:lnTo>
                <a:lnTo>
                  <a:pt x="25" y="79"/>
                </a:lnTo>
                <a:lnTo>
                  <a:pt x="5" y="104"/>
                </a:lnTo>
                <a:lnTo>
                  <a:pt x="0" y="145"/>
                </a:lnTo>
                <a:lnTo>
                  <a:pt x="72" y="162"/>
                </a:lnTo>
                <a:lnTo>
                  <a:pt x="93" y="192"/>
                </a:lnTo>
                <a:lnTo>
                  <a:pt x="136" y="205"/>
                </a:lnTo>
                <a:lnTo>
                  <a:pt x="158" y="197"/>
                </a:lnTo>
                <a:lnTo>
                  <a:pt x="201" y="216"/>
                </a:lnTo>
                <a:lnTo>
                  <a:pt x="237" y="202"/>
                </a:lnTo>
                <a:lnTo>
                  <a:pt x="236" y="149"/>
                </a:lnTo>
                <a:lnTo>
                  <a:pt x="324" y="129"/>
                </a:lnTo>
                <a:lnTo>
                  <a:pt x="334" y="131"/>
                </a:lnTo>
                <a:lnTo>
                  <a:pt x="372" y="116"/>
                </a:lnTo>
                <a:lnTo>
                  <a:pt x="413" y="131"/>
                </a:lnTo>
                <a:lnTo>
                  <a:pt x="506" y="106"/>
                </a:lnTo>
                <a:lnTo>
                  <a:pt x="610" y="62"/>
                </a:lnTo>
                <a:lnTo>
                  <a:pt x="611" y="49"/>
                </a:lnTo>
                <a:lnTo>
                  <a:pt x="606" y="31"/>
                </a:lnTo>
                <a:lnTo>
                  <a:pt x="627" y="25"/>
                </a:lnTo>
                <a:lnTo>
                  <a:pt x="638" y="7"/>
                </a:lnTo>
                <a:lnTo>
                  <a:pt x="545" y="0"/>
                </a:lnTo>
                <a:lnTo>
                  <a:pt x="506" y="6"/>
                </a:lnTo>
                <a:lnTo>
                  <a:pt x="337" y="68"/>
                </a:lnTo>
                <a:lnTo>
                  <a:pt x="247" y="24"/>
                </a:lnTo>
                <a:lnTo>
                  <a:pt x="206" y="44"/>
                </a:lnTo>
                <a:lnTo>
                  <a:pt x="214" y="60"/>
                </a:lnTo>
                <a:lnTo>
                  <a:pt x="189" y="72"/>
                </a:lnTo>
                <a:lnTo>
                  <a:pt x="134" y="66"/>
                </a:lnTo>
                <a:lnTo>
                  <a:pt x="117" y="48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93" name="Freeform 62"/>
          <p:cNvSpPr>
            <a:spLocks/>
          </p:cNvSpPr>
          <p:nvPr/>
        </p:nvSpPr>
        <p:spPr bwMode="auto">
          <a:xfrm>
            <a:off x="1752600" y="4838700"/>
            <a:ext cx="922338" cy="446088"/>
          </a:xfrm>
          <a:custGeom>
            <a:avLst/>
            <a:gdLst>
              <a:gd name="T0" fmla="*/ 2147483647 w 581"/>
              <a:gd name="T1" fmla="*/ 2147483647 h 281"/>
              <a:gd name="T2" fmla="*/ 2147483647 w 581"/>
              <a:gd name="T3" fmla="*/ 2147483647 h 281"/>
              <a:gd name="T4" fmla="*/ 2147483647 w 581"/>
              <a:gd name="T5" fmla="*/ 2147483647 h 281"/>
              <a:gd name="T6" fmla="*/ 2147483647 w 581"/>
              <a:gd name="T7" fmla="*/ 0 h 281"/>
              <a:gd name="T8" fmla="*/ 2147483647 w 581"/>
              <a:gd name="T9" fmla="*/ 2147483647 h 281"/>
              <a:gd name="T10" fmla="*/ 2147483647 w 581"/>
              <a:gd name="T11" fmla="*/ 2147483647 h 281"/>
              <a:gd name="T12" fmla="*/ 2147483647 w 581"/>
              <a:gd name="T13" fmla="*/ 2147483647 h 281"/>
              <a:gd name="T14" fmla="*/ 2147483647 w 581"/>
              <a:gd name="T15" fmla="*/ 2147483647 h 281"/>
              <a:gd name="T16" fmla="*/ 2147483647 w 581"/>
              <a:gd name="T17" fmla="*/ 2147483647 h 281"/>
              <a:gd name="T18" fmla="*/ 2147483647 w 581"/>
              <a:gd name="T19" fmla="*/ 2147483647 h 281"/>
              <a:gd name="T20" fmla="*/ 2147483647 w 581"/>
              <a:gd name="T21" fmla="*/ 2147483647 h 281"/>
              <a:gd name="T22" fmla="*/ 2147483647 w 581"/>
              <a:gd name="T23" fmla="*/ 2147483647 h 281"/>
              <a:gd name="T24" fmla="*/ 2147483647 w 581"/>
              <a:gd name="T25" fmla="*/ 2147483647 h 281"/>
              <a:gd name="T26" fmla="*/ 2147483647 w 581"/>
              <a:gd name="T27" fmla="*/ 2147483647 h 281"/>
              <a:gd name="T28" fmla="*/ 2147483647 w 581"/>
              <a:gd name="T29" fmla="*/ 2147483647 h 281"/>
              <a:gd name="T30" fmla="*/ 2147483647 w 581"/>
              <a:gd name="T31" fmla="*/ 2147483647 h 281"/>
              <a:gd name="T32" fmla="*/ 2147483647 w 581"/>
              <a:gd name="T33" fmla="*/ 2147483647 h 281"/>
              <a:gd name="T34" fmla="*/ 2147483647 w 581"/>
              <a:gd name="T35" fmla="*/ 2147483647 h 281"/>
              <a:gd name="T36" fmla="*/ 2147483647 w 581"/>
              <a:gd name="T37" fmla="*/ 2147483647 h 281"/>
              <a:gd name="T38" fmla="*/ 2147483647 w 581"/>
              <a:gd name="T39" fmla="*/ 2147483647 h 281"/>
              <a:gd name="T40" fmla="*/ 2147483647 w 581"/>
              <a:gd name="T41" fmla="*/ 2147483647 h 281"/>
              <a:gd name="T42" fmla="*/ 2147483647 w 581"/>
              <a:gd name="T43" fmla="*/ 2147483647 h 281"/>
              <a:gd name="T44" fmla="*/ 2147483647 w 581"/>
              <a:gd name="T45" fmla="*/ 2147483647 h 281"/>
              <a:gd name="T46" fmla="*/ 2147483647 w 581"/>
              <a:gd name="T47" fmla="*/ 2147483647 h 281"/>
              <a:gd name="T48" fmla="*/ 2147483647 w 581"/>
              <a:gd name="T49" fmla="*/ 2147483647 h 281"/>
              <a:gd name="T50" fmla="*/ 2147483647 w 581"/>
              <a:gd name="T51" fmla="*/ 2147483647 h 281"/>
              <a:gd name="T52" fmla="*/ 2147483647 w 581"/>
              <a:gd name="T53" fmla="*/ 2147483647 h 281"/>
              <a:gd name="T54" fmla="*/ 2147483647 w 581"/>
              <a:gd name="T55" fmla="*/ 2147483647 h 281"/>
              <a:gd name="T56" fmla="*/ 2147483647 w 581"/>
              <a:gd name="T57" fmla="*/ 2147483647 h 281"/>
              <a:gd name="T58" fmla="*/ 0 w 581"/>
              <a:gd name="T59" fmla="*/ 2147483647 h 281"/>
              <a:gd name="T60" fmla="*/ 2147483647 w 581"/>
              <a:gd name="T61" fmla="*/ 2147483647 h 281"/>
              <a:gd name="T62" fmla="*/ 2147483647 w 581"/>
              <a:gd name="T63" fmla="*/ 2147483647 h 281"/>
              <a:gd name="T64" fmla="*/ 2147483647 w 581"/>
              <a:gd name="T65" fmla="*/ 2147483647 h 281"/>
              <a:gd name="T66" fmla="*/ 2147483647 w 581"/>
              <a:gd name="T67" fmla="*/ 2147483647 h 281"/>
              <a:gd name="T68" fmla="*/ 2147483647 w 581"/>
              <a:gd name="T69" fmla="*/ 2147483647 h 28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81"/>
              <a:gd name="T106" fmla="*/ 0 h 281"/>
              <a:gd name="T107" fmla="*/ 581 w 581"/>
              <a:gd name="T108" fmla="*/ 281 h 28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81" h="281">
                <a:moveTo>
                  <a:pt x="119" y="16"/>
                </a:moveTo>
                <a:lnTo>
                  <a:pt x="215" y="49"/>
                </a:lnTo>
                <a:lnTo>
                  <a:pt x="203" y="11"/>
                </a:lnTo>
                <a:lnTo>
                  <a:pt x="241" y="0"/>
                </a:lnTo>
                <a:lnTo>
                  <a:pt x="265" y="4"/>
                </a:lnTo>
                <a:lnTo>
                  <a:pt x="277" y="27"/>
                </a:lnTo>
                <a:lnTo>
                  <a:pt x="260" y="59"/>
                </a:lnTo>
                <a:lnTo>
                  <a:pt x="285" y="96"/>
                </a:lnTo>
                <a:lnTo>
                  <a:pt x="306" y="90"/>
                </a:lnTo>
                <a:lnTo>
                  <a:pt x="361" y="48"/>
                </a:lnTo>
                <a:lnTo>
                  <a:pt x="402" y="76"/>
                </a:lnTo>
                <a:lnTo>
                  <a:pt x="412" y="105"/>
                </a:lnTo>
                <a:lnTo>
                  <a:pt x="447" y="125"/>
                </a:lnTo>
                <a:lnTo>
                  <a:pt x="517" y="116"/>
                </a:lnTo>
                <a:lnTo>
                  <a:pt x="530" y="127"/>
                </a:lnTo>
                <a:lnTo>
                  <a:pt x="539" y="117"/>
                </a:lnTo>
                <a:lnTo>
                  <a:pt x="555" y="127"/>
                </a:lnTo>
                <a:lnTo>
                  <a:pt x="580" y="191"/>
                </a:lnTo>
                <a:lnTo>
                  <a:pt x="557" y="246"/>
                </a:lnTo>
                <a:lnTo>
                  <a:pt x="502" y="280"/>
                </a:lnTo>
                <a:lnTo>
                  <a:pt x="462" y="216"/>
                </a:lnTo>
                <a:lnTo>
                  <a:pt x="423" y="152"/>
                </a:lnTo>
                <a:lnTo>
                  <a:pt x="361" y="115"/>
                </a:lnTo>
                <a:lnTo>
                  <a:pt x="294" y="199"/>
                </a:lnTo>
                <a:lnTo>
                  <a:pt x="273" y="178"/>
                </a:lnTo>
                <a:lnTo>
                  <a:pt x="237" y="213"/>
                </a:lnTo>
                <a:lnTo>
                  <a:pt x="168" y="183"/>
                </a:lnTo>
                <a:lnTo>
                  <a:pt x="99" y="153"/>
                </a:lnTo>
                <a:lnTo>
                  <a:pt x="7" y="131"/>
                </a:lnTo>
                <a:lnTo>
                  <a:pt x="0" y="117"/>
                </a:lnTo>
                <a:lnTo>
                  <a:pt x="56" y="84"/>
                </a:lnTo>
                <a:lnTo>
                  <a:pt x="86" y="69"/>
                </a:lnTo>
                <a:lnTo>
                  <a:pt x="98" y="57"/>
                </a:lnTo>
                <a:lnTo>
                  <a:pt x="112" y="24"/>
                </a:lnTo>
                <a:lnTo>
                  <a:pt x="119" y="16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94" name="Freeform 63"/>
          <p:cNvSpPr>
            <a:spLocks/>
          </p:cNvSpPr>
          <p:nvPr/>
        </p:nvSpPr>
        <p:spPr bwMode="auto">
          <a:xfrm>
            <a:off x="1562100" y="4737100"/>
            <a:ext cx="381000" cy="330200"/>
          </a:xfrm>
          <a:custGeom>
            <a:avLst/>
            <a:gdLst>
              <a:gd name="T0" fmla="*/ 0 w 240"/>
              <a:gd name="T1" fmla="*/ 2147483647 h 208"/>
              <a:gd name="T2" fmla="*/ 2147483647 w 240"/>
              <a:gd name="T3" fmla="*/ 2147483647 h 208"/>
              <a:gd name="T4" fmla="*/ 2147483647 w 240"/>
              <a:gd name="T5" fmla="*/ 2147483647 h 208"/>
              <a:gd name="T6" fmla="*/ 2147483647 w 240"/>
              <a:gd name="T7" fmla="*/ 2147483647 h 208"/>
              <a:gd name="T8" fmla="*/ 2147483647 w 240"/>
              <a:gd name="T9" fmla="*/ 0 h 208"/>
              <a:gd name="T10" fmla="*/ 2147483647 w 240"/>
              <a:gd name="T11" fmla="*/ 2147483647 h 208"/>
              <a:gd name="T12" fmla="*/ 2147483647 w 240"/>
              <a:gd name="T13" fmla="*/ 2147483647 h 208"/>
              <a:gd name="T14" fmla="*/ 2147483647 w 240"/>
              <a:gd name="T15" fmla="*/ 2147483647 h 208"/>
              <a:gd name="T16" fmla="*/ 2147483647 w 240"/>
              <a:gd name="T17" fmla="*/ 2147483647 h 208"/>
              <a:gd name="T18" fmla="*/ 2147483647 w 240"/>
              <a:gd name="T19" fmla="*/ 2147483647 h 208"/>
              <a:gd name="T20" fmla="*/ 2147483647 w 240"/>
              <a:gd name="T21" fmla="*/ 2147483647 h 208"/>
              <a:gd name="T22" fmla="*/ 2147483647 w 240"/>
              <a:gd name="T23" fmla="*/ 2147483647 h 208"/>
              <a:gd name="T24" fmla="*/ 2147483647 w 240"/>
              <a:gd name="T25" fmla="*/ 2147483647 h 208"/>
              <a:gd name="T26" fmla="*/ 2147483647 w 240"/>
              <a:gd name="T27" fmla="*/ 2147483647 h 208"/>
              <a:gd name="T28" fmla="*/ 2147483647 w 240"/>
              <a:gd name="T29" fmla="*/ 2147483647 h 208"/>
              <a:gd name="T30" fmla="*/ 2147483647 w 240"/>
              <a:gd name="T31" fmla="*/ 2147483647 h 208"/>
              <a:gd name="T32" fmla="*/ 2147483647 w 240"/>
              <a:gd name="T33" fmla="*/ 2147483647 h 208"/>
              <a:gd name="T34" fmla="*/ 2147483647 w 240"/>
              <a:gd name="T35" fmla="*/ 2147483647 h 208"/>
              <a:gd name="T36" fmla="*/ 2147483647 w 240"/>
              <a:gd name="T37" fmla="*/ 2147483647 h 208"/>
              <a:gd name="T38" fmla="*/ 2147483647 w 240"/>
              <a:gd name="T39" fmla="*/ 2147483647 h 208"/>
              <a:gd name="T40" fmla="*/ 2147483647 w 240"/>
              <a:gd name="T41" fmla="*/ 2147483647 h 208"/>
              <a:gd name="T42" fmla="*/ 2147483647 w 240"/>
              <a:gd name="T43" fmla="*/ 2147483647 h 208"/>
              <a:gd name="T44" fmla="*/ 2147483647 w 240"/>
              <a:gd name="T45" fmla="*/ 2147483647 h 208"/>
              <a:gd name="T46" fmla="*/ 2147483647 w 240"/>
              <a:gd name="T47" fmla="*/ 2147483647 h 208"/>
              <a:gd name="T48" fmla="*/ 0 w 240"/>
              <a:gd name="T49" fmla="*/ 2147483647 h 2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40"/>
              <a:gd name="T76" fmla="*/ 0 h 208"/>
              <a:gd name="T77" fmla="*/ 240 w 240"/>
              <a:gd name="T78" fmla="*/ 208 h 2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40" h="208">
                <a:moveTo>
                  <a:pt x="0" y="41"/>
                </a:moveTo>
                <a:lnTo>
                  <a:pt x="20" y="35"/>
                </a:lnTo>
                <a:lnTo>
                  <a:pt x="31" y="35"/>
                </a:lnTo>
                <a:lnTo>
                  <a:pt x="36" y="23"/>
                </a:lnTo>
                <a:lnTo>
                  <a:pt x="112" y="0"/>
                </a:lnTo>
                <a:lnTo>
                  <a:pt x="139" y="6"/>
                </a:lnTo>
                <a:lnTo>
                  <a:pt x="133" y="37"/>
                </a:lnTo>
                <a:lnTo>
                  <a:pt x="202" y="52"/>
                </a:lnTo>
                <a:lnTo>
                  <a:pt x="239" y="60"/>
                </a:lnTo>
                <a:lnTo>
                  <a:pt x="239" y="80"/>
                </a:lnTo>
                <a:lnTo>
                  <a:pt x="232" y="88"/>
                </a:lnTo>
                <a:lnTo>
                  <a:pt x="218" y="121"/>
                </a:lnTo>
                <a:lnTo>
                  <a:pt x="206" y="133"/>
                </a:lnTo>
                <a:lnTo>
                  <a:pt x="176" y="148"/>
                </a:lnTo>
                <a:lnTo>
                  <a:pt x="120" y="181"/>
                </a:lnTo>
                <a:lnTo>
                  <a:pt x="127" y="195"/>
                </a:lnTo>
                <a:lnTo>
                  <a:pt x="97" y="207"/>
                </a:lnTo>
                <a:lnTo>
                  <a:pt x="86" y="181"/>
                </a:lnTo>
                <a:lnTo>
                  <a:pt x="71" y="152"/>
                </a:lnTo>
                <a:lnTo>
                  <a:pt x="51" y="152"/>
                </a:lnTo>
                <a:lnTo>
                  <a:pt x="58" y="118"/>
                </a:lnTo>
                <a:lnTo>
                  <a:pt x="31" y="101"/>
                </a:lnTo>
                <a:lnTo>
                  <a:pt x="28" y="82"/>
                </a:lnTo>
                <a:lnTo>
                  <a:pt x="15" y="65"/>
                </a:lnTo>
                <a:lnTo>
                  <a:pt x="0" y="41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95" name="Freeform 64"/>
          <p:cNvSpPr>
            <a:spLocks/>
          </p:cNvSpPr>
          <p:nvPr/>
        </p:nvSpPr>
        <p:spPr bwMode="auto">
          <a:xfrm>
            <a:off x="2914650" y="2813050"/>
            <a:ext cx="531813" cy="431800"/>
          </a:xfrm>
          <a:custGeom>
            <a:avLst/>
            <a:gdLst>
              <a:gd name="T0" fmla="*/ 2147483647 w 335"/>
              <a:gd name="T1" fmla="*/ 2147483647 h 272"/>
              <a:gd name="T2" fmla="*/ 2147483647 w 335"/>
              <a:gd name="T3" fmla="*/ 2147483647 h 272"/>
              <a:gd name="T4" fmla="*/ 2147483647 w 335"/>
              <a:gd name="T5" fmla="*/ 2147483647 h 272"/>
              <a:gd name="T6" fmla="*/ 2147483647 w 335"/>
              <a:gd name="T7" fmla="*/ 2147483647 h 272"/>
              <a:gd name="T8" fmla="*/ 2147483647 w 335"/>
              <a:gd name="T9" fmla="*/ 2147483647 h 272"/>
              <a:gd name="T10" fmla="*/ 2147483647 w 335"/>
              <a:gd name="T11" fmla="*/ 2147483647 h 272"/>
              <a:gd name="T12" fmla="*/ 2147483647 w 335"/>
              <a:gd name="T13" fmla="*/ 2147483647 h 272"/>
              <a:gd name="T14" fmla="*/ 2147483647 w 335"/>
              <a:gd name="T15" fmla="*/ 2147483647 h 272"/>
              <a:gd name="T16" fmla="*/ 2147483647 w 335"/>
              <a:gd name="T17" fmla="*/ 2147483647 h 272"/>
              <a:gd name="T18" fmla="*/ 2147483647 w 335"/>
              <a:gd name="T19" fmla="*/ 2147483647 h 272"/>
              <a:gd name="T20" fmla="*/ 2147483647 w 335"/>
              <a:gd name="T21" fmla="*/ 2147483647 h 272"/>
              <a:gd name="T22" fmla="*/ 2147483647 w 335"/>
              <a:gd name="T23" fmla="*/ 2147483647 h 272"/>
              <a:gd name="T24" fmla="*/ 2147483647 w 335"/>
              <a:gd name="T25" fmla="*/ 2147483647 h 272"/>
              <a:gd name="T26" fmla="*/ 0 w 335"/>
              <a:gd name="T27" fmla="*/ 2147483647 h 272"/>
              <a:gd name="T28" fmla="*/ 2147483647 w 335"/>
              <a:gd name="T29" fmla="*/ 2147483647 h 272"/>
              <a:gd name="T30" fmla="*/ 2147483647 w 335"/>
              <a:gd name="T31" fmla="*/ 2147483647 h 272"/>
              <a:gd name="T32" fmla="*/ 2147483647 w 335"/>
              <a:gd name="T33" fmla="*/ 2147483647 h 272"/>
              <a:gd name="T34" fmla="*/ 2147483647 w 335"/>
              <a:gd name="T35" fmla="*/ 0 h 272"/>
              <a:gd name="T36" fmla="*/ 2147483647 w 335"/>
              <a:gd name="T37" fmla="*/ 2147483647 h 272"/>
              <a:gd name="T38" fmla="*/ 2147483647 w 335"/>
              <a:gd name="T39" fmla="*/ 2147483647 h 272"/>
              <a:gd name="T40" fmla="*/ 2147483647 w 335"/>
              <a:gd name="T41" fmla="*/ 2147483647 h 272"/>
              <a:gd name="T42" fmla="*/ 2147483647 w 335"/>
              <a:gd name="T43" fmla="*/ 2147483647 h 272"/>
              <a:gd name="T44" fmla="*/ 2147483647 w 335"/>
              <a:gd name="T45" fmla="*/ 2147483647 h 272"/>
              <a:gd name="T46" fmla="*/ 2147483647 w 335"/>
              <a:gd name="T47" fmla="*/ 2147483647 h 2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5"/>
              <a:gd name="T73" fmla="*/ 0 h 272"/>
              <a:gd name="T74" fmla="*/ 335 w 335"/>
              <a:gd name="T75" fmla="*/ 272 h 2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5" h="272">
                <a:moveTo>
                  <a:pt x="256" y="98"/>
                </a:moveTo>
                <a:lnTo>
                  <a:pt x="281" y="167"/>
                </a:lnTo>
                <a:lnTo>
                  <a:pt x="317" y="176"/>
                </a:lnTo>
                <a:lnTo>
                  <a:pt x="332" y="188"/>
                </a:lnTo>
                <a:lnTo>
                  <a:pt x="334" y="253"/>
                </a:lnTo>
                <a:lnTo>
                  <a:pt x="309" y="253"/>
                </a:lnTo>
                <a:lnTo>
                  <a:pt x="275" y="271"/>
                </a:lnTo>
                <a:lnTo>
                  <a:pt x="272" y="256"/>
                </a:lnTo>
                <a:lnTo>
                  <a:pt x="224" y="231"/>
                </a:lnTo>
                <a:lnTo>
                  <a:pt x="138" y="225"/>
                </a:lnTo>
                <a:lnTo>
                  <a:pt x="150" y="195"/>
                </a:lnTo>
                <a:lnTo>
                  <a:pt x="105" y="176"/>
                </a:lnTo>
                <a:lnTo>
                  <a:pt x="111" y="146"/>
                </a:lnTo>
                <a:lnTo>
                  <a:pt x="0" y="123"/>
                </a:lnTo>
                <a:lnTo>
                  <a:pt x="37" y="92"/>
                </a:lnTo>
                <a:lnTo>
                  <a:pt x="51" y="60"/>
                </a:lnTo>
                <a:lnTo>
                  <a:pt x="119" y="20"/>
                </a:lnTo>
                <a:lnTo>
                  <a:pt x="115" y="0"/>
                </a:lnTo>
                <a:lnTo>
                  <a:pt x="156" y="11"/>
                </a:lnTo>
                <a:lnTo>
                  <a:pt x="162" y="32"/>
                </a:lnTo>
                <a:lnTo>
                  <a:pt x="187" y="87"/>
                </a:lnTo>
                <a:lnTo>
                  <a:pt x="205" y="88"/>
                </a:lnTo>
                <a:lnTo>
                  <a:pt x="241" y="107"/>
                </a:lnTo>
                <a:lnTo>
                  <a:pt x="256" y="98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96" name="Freeform 65"/>
          <p:cNvSpPr>
            <a:spLocks/>
          </p:cNvSpPr>
          <p:nvPr/>
        </p:nvSpPr>
        <p:spPr bwMode="auto">
          <a:xfrm>
            <a:off x="3306763" y="2532063"/>
            <a:ext cx="644525" cy="596900"/>
          </a:xfrm>
          <a:custGeom>
            <a:avLst/>
            <a:gdLst>
              <a:gd name="T0" fmla="*/ 2147483647 w 406"/>
              <a:gd name="T1" fmla="*/ 2147483647 h 376"/>
              <a:gd name="T2" fmla="*/ 2147483647 w 406"/>
              <a:gd name="T3" fmla="*/ 2147483647 h 376"/>
              <a:gd name="T4" fmla="*/ 2147483647 w 406"/>
              <a:gd name="T5" fmla="*/ 2147483647 h 376"/>
              <a:gd name="T6" fmla="*/ 2147483647 w 406"/>
              <a:gd name="T7" fmla="*/ 2147483647 h 376"/>
              <a:gd name="T8" fmla="*/ 2147483647 w 406"/>
              <a:gd name="T9" fmla="*/ 2147483647 h 376"/>
              <a:gd name="T10" fmla="*/ 2147483647 w 406"/>
              <a:gd name="T11" fmla="*/ 2147483647 h 376"/>
              <a:gd name="T12" fmla="*/ 2147483647 w 406"/>
              <a:gd name="T13" fmla="*/ 2147483647 h 376"/>
              <a:gd name="T14" fmla="*/ 2147483647 w 406"/>
              <a:gd name="T15" fmla="*/ 2147483647 h 376"/>
              <a:gd name="T16" fmla="*/ 2147483647 w 406"/>
              <a:gd name="T17" fmla="*/ 2147483647 h 376"/>
              <a:gd name="T18" fmla="*/ 2147483647 w 406"/>
              <a:gd name="T19" fmla="*/ 2147483647 h 376"/>
              <a:gd name="T20" fmla="*/ 2147483647 w 406"/>
              <a:gd name="T21" fmla="*/ 2147483647 h 376"/>
              <a:gd name="T22" fmla="*/ 2147483647 w 406"/>
              <a:gd name="T23" fmla="*/ 2147483647 h 376"/>
              <a:gd name="T24" fmla="*/ 2147483647 w 406"/>
              <a:gd name="T25" fmla="*/ 2147483647 h 376"/>
              <a:gd name="T26" fmla="*/ 2147483647 w 406"/>
              <a:gd name="T27" fmla="*/ 2147483647 h 376"/>
              <a:gd name="T28" fmla="*/ 2147483647 w 406"/>
              <a:gd name="T29" fmla="*/ 2147483647 h 376"/>
              <a:gd name="T30" fmla="*/ 2147483647 w 406"/>
              <a:gd name="T31" fmla="*/ 2147483647 h 376"/>
              <a:gd name="T32" fmla="*/ 2147483647 w 406"/>
              <a:gd name="T33" fmla="*/ 2147483647 h 376"/>
              <a:gd name="T34" fmla="*/ 2147483647 w 406"/>
              <a:gd name="T35" fmla="*/ 2147483647 h 376"/>
              <a:gd name="T36" fmla="*/ 2147483647 w 406"/>
              <a:gd name="T37" fmla="*/ 2147483647 h 376"/>
              <a:gd name="T38" fmla="*/ 2147483647 w 406"/>
              <a:gd name="T39" fmla="*/ 2147483647 h 376"/>
              <a:gd name="T40" fmla="*/ 2147483647 w 406"/>
              <a:gd name="T41" fmla="*/ 2147483647 h 376"/>
              <a:gd name="T42" fmla="*/ 2147483647 w 406"/>
              <a:gd name="T43" fmla="*/ 2147483647 h 376"/>
              <a:gd name="T44" fmla="*/ 0 w 406"/>
              <a:gd name="T45" fmla="*/ 2147483647 h 376"/>
              <a:gd name="T46" fmla="*/ 2147483647 w 406"/>
              <a:gd name="T47" fmla="*/ 2147483647 h 376"/>
              <a:gd name="T48" fmla="*/ 2147483647 w 406"/>
              <a:gd name="T49" fmla="*/ 2147483647 h 376"/>
              <a:gd name="T50" fmla="*/ 2147483647 w 406"/>
              <a:gd name="T51" fmla="*/ 2147483647 h 376"/>
              <a:gd name="T52" fmla="*/ 2147483647 w 406"/>
              <a:gd name="T53" fmla="*/ 2147483647 h 376"/>
              <a:gd name="T54" fmla="*/ 2147483647 w 406"/>
              <a:gd name="T55" fmla="*/ 2147483647 h 376"/>
              <a:gd name="T56" fmla="*/ 2147483647 w 406"/>
              <a:gd name="T57" fmla="*/ 2147483647 h 376"/>
              <a:gd name="T58" fmla="*/ 2147483647 w 406"/>
              <a:gd name="T59" fmla="*/ 0 h 376"/>
              <a:gd name="T60" fmla="*/ 2147483647 w 406"/>
              <a:gd name="T61" fmla="*/ 2147483647 h 376"/>
              <a:gd name="T62" fmla="*/ 2147483647 w 406"/>
              <a:gd name="T63" fmla="*/ 2147483647 h 376"/>
              <a:gd name="T64" fmla="*/ 2147483647 w 406"/>
              <a:gd name="T65" fmla="*/ 2147483647 h 376"/>
              <a:gd name="T66" fmla="*/ 2147483647 w 406"/>
              <a:gd name="T67" fmla="*/ 2147483647 h 376"/>
              <a:gd name="T68" fmla="*/ 2147483647 w 406"/>
              <a:gd name="T69" fmla="*/ 2147483647 h 376"/>
              <a:gd name="T70" fmla="*/ 2147483647 w 406"/>
              <a:gd name="T71" fmla="*/ 2147483647 h 376"/>
              <a:gd name="T72" fmla="*/ 2147483647 w 406"/>
              <a:gd name="T73" fmla="*/ 2147483647 h 37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06"/>
              <a:gd name="T112" fmla="*/ 0 h 376"/>
              <a:gd name="T113" fmla="*/ 406 w 406"/>
              <a:gd name="T114" fmla="*/ 376 h 37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06" h="376">
                <a:moveTo>
                  <a:pt x="358" y="146"/>
                </a:moveTo>
                <a:lnTo>
                  <a:pt x="358" y="177"/>
                </a:lnTo>
                <a:lnTo>
                  <a:pt x="390" y="183"/>
                </a:lnTo>
                <a:lnTo>
                  <a:pt x="405" y="192"/>
                </a:lnTo>
                <a:lnTo>
                  <a:pt x="398" y="204"/>
                </a:lnTo>
                <a:lnTo>
                  <a:pt x="393" y="200"/>
                </a:lnTo>
                <a:lnTo>
                  <a:pt x="356" y="225"/>
                </a:lnTo>
                <a:lnTo>
                  <a:pt x="346" y="296"/>
                </a:lnTo>
                <a:lnTo>
                  <a:pt x="340" y="330"/>
                </a:lnTo>
                <a:lnTo>
                  <a:pt x="364" y="350"/>
                </a:lnTo>
                <a:lnTo>
                  <a:pt x="352" y="365"/>
                </a:lnTo>
                <a:lnTo>
                  <a:pt x="258" y="343"/>
                </a:lnTo>
                <a:lnTo>
                  <a:pt x="109" y="375"/>
                </a:lnTo>
                <a:lnTo>
                  <a:pt x="85" y="365"/>
                </a:lnTo>
                <a:lnTo>
                  <a:pt x="70" y="353"/>
                </a:lnTo>
                <a:lnTo>
                  <a:pt x="34" y="344"/>
                </a:lnTo>
                <a:lnTo>
                  <a:pt x="9" y="275"/>
                </a:lnTo>
                <a:lnTo>
                  <a:pt x="30" y="253"/>
                </a:lnTo>
                <a:lnTo>
                  <a:pt x="14" y="237"/>
                </a:lnTo>
                <a:lnTo>
                  <a:pt x="22" y="188"/>
                </a:lnTo>
                <a:lnTo>
                  <a:pt x="6" y="173"/>
                </a:lnTo>
                <a:lnTo>
                  <a:pt x="4" y="128"/>
                </a:lnTo>
                <a:lnTo>
                  <a:pt x="0" y="101"/>
                </a:lnTo>
                <a:lnTo>
                  <a:pt x="32" y="98"/>
                </a:lnTo>
                <a:lnTo>
                  <a:pt x="29" y="70"/>
                </a:lnTo>
                <a:lnTo>
                  <a:pt x="43" y="55"/>
                </a:lnTo>
                <a:lnTo>
                  <a:pt x="105" y="89"/>
                </a:lnTo>
                <a:lnTo>
                  <a:pt x="116" y="83"/>
                </a:lnTo>
                <a:lnTo>
                  <a:pt x="132" y="14"/>
                </a:lnTo>
                <a:lnTo>
                  <a:pt x="184" y="0"/>
                </a:lnTo>
                <a:lnTo>
                  <a:pt x="190" y="21"/>
                </a:lnTo>
                <a:lnTo>
                  <a:pt x="210" y="29"/>
                </a:lnTo>
                <a:lnTo>
                  <a:pt x="202" y="113"/>
                </a:lnTo>
                <a:lnTo>
                  <a:pt x="259" y="160"/>
                </a:lnTo>
                <a:lnTo>
                  <a:pt x="303" y="157"/>
                </a:lnTo>
                <a:lnTo>
                  <a:pt x="321" y="174"/>
                </a:lnTo>
                <a:lnTo>
                  <a:pt x="358" y="146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97" name="Freeform 66"/>
          <p:cNvSpPr>
            <a:spLocks/>
          </p:cNvSpPr>
          <p:nvPr/>
        </p:nvSpPr>
        <p:spPr bwMode="auto">
          <a:xfrm>
            <a:off x="3663950" y="1747838"/>
            <a:ext cx="596900" cy="298450"/>
          </a:xfrm>
          <a:custGeom>
            <a:avLst/>
            <a:gdLst>
              <a:gd name="T0" fmla="*/ 0 w 376"/>
              <a:gd name="T1" fmla="*/ 2147483647 h 188"/>
              <a:gd name="T2" fmla="*/ 2147483647 w 376"/>
              <a:gd name="T3" fmla="*/ 2147483647 h 188"/>
              <a:gd name="T4" fmla="*/ 2147483647 w 376"/>
              <a:gd name="T5" fmla="*/ 2147483647 h 188"/>
              <a:gd name="T6" fmla="*/ 2147483647 w 376"/>
              <a:gd name="T7" fmla="*/ 2147483647 h 188"/>
              <a:gd name="T8" fmla="*/ 2147483647 w 376"/>
              <a:gd name="T9" fmla="*/ 2147483647 h 188"/>
              <a:gd name="T10" fmla="*/ 2147483647 w 376"/>
              <a:gd name="T11" fmla="*/ 2147483647 h 188"/>
              <a:gd name="T12" fmla="*/ 2147483647 w 376"/>
              <a:gd name="T13" fmla="*/ 0 h 188"/>
              <a:gd name="T14" fmla="*/ 2147483647 w 376"/>
              <a:gd name="T15" fmla="*/ 2147483647 h 188"/>
              <a:gd name="T16" fmla="*/ 2147483647 w 376"/>
              <a:gd name="T17" fmla="*/ 2147483647 h 188"/>
              <a:gd name="T18" fmla="*/ 2147483647 w 376"/>
              <a:gd name="T19" fmla="*/ 2147483647 h 188"/>
              <a:gd name="T20" fmla="*/ 2147483647 w 376"/>
              <a:gd name="T21" fmla="*/ 2147483647 h 188"/>
              <a:gd name="T22" fmla="*/ 2147483647 w 376"/>
              <a:gd name="T23" fmla="*/ 2147483647 h 188"/>
              <a:gd name="T24" fmla="*/ 2147483647 w 376"/>
              <a:gd name="T25" fmla="*/ 2147483647 h 188"/>
              <a:gd name="T26" fmla="*/ 2147483647 w 376"/>
              <a:gd name="T27" fmla="*/ 2147483647 h 188"/>
              <a:gd name="T28" fmla="*/ 2147483647 w 376"/>
              <a:gd name="T29" fmla="*/ 2147483647 h 188"/>
              <a:gd name="T30" fmla="*/ 2147483647 w 376"/>
              <a:gd name="T31" fmla="*/ 2147483647 h 188"/>
              <a:gd name="T32" fmla="*/ 2147483647 w 376"/>
              <a:gd name="T33" fmla="*/ 2147483647 h 188"/>
              <a:gd name="T34" fmla="*/ 2147483647 w 376"/>
              <a:gd name="T35" fmla="*/ 2147483647 h 188"/>
              <a:gd name="T36" fmla="*/ 2147483647 w 376"/>
              <a:gd name="T37" fmla="*/ 2147483647 h 188"/>
              <a:gd name="T38" fmla="*/ 2147483647 w 376"/>
              <a:gd name="T39" fmla="*/ 2147483647 h 188"/>
              <a:gd name="T40" fmla="*/ 2147483647 w 376"/>
              <a:gd name="T41" fmla="*/ 2147483647 h 188"/>
              <a:gd name="T42" fmla="*/ 2147483647 w 376"/>
              <a:gd name="T43" fmla="*/ 2147483647 h 188"/>
              <a:gd name="T44" fmla="*/ 0 w 376"/>
              <a:gd name="T45" fmla="*/ 2147483647 h 1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76"/>
              <a:gd name="T70" fmla="*/ 0 h 188"/>
              <a:gd name="T71" fmla="*/ 376 w 376"/>
              <a:gd name="T72" fmla="*/ 188 h 18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76" h="188">
                <a:moveTo>
                  <a:pt x="0" y="135"/>
                </a:moveTo>
                <a:lnTo>
                  <a:pt x="18" y="126"/>
                </a:lnTo>
                <a:lnTo>
                  <a:pt x="45" y="139"/>
                </a:lnTo>
                <a:lnTo>
                  <a:pt x="63" y="68"/>
                </a:lnTo>
                <a:lnTo>
                  <a:pt x="164" y="33"/>
                </a:lnTo>
                <a:lnTo>
                  <a:pt x="183" y="54"/>
                </a:lnTo>
                <a:lnTo>
                  <a:pt x="208" y="0"/>
                </a:lnTo>
                <a:lnTo>
                  <a:pt x="247" y="15"/>
                </a:lnTo>
                <a:lnTo>
                  <a:pt x="301" y="5"/>
                </a:lnTo>
                <a:lnTo>
                  <a:pt x="322" y="65"/>
                </a:lnTo>
                <a:lnTo>
                  <a:pt x="375" y="65"/>
                </a:lnTo>
                <a:lnTo>
                  <a:pt x="372" y="96"/>
                </a:lnTo>
                <a:lnTo>
                  <a:pt x="318" y="155"/>
                </a:lnTo>
                <a:lnTo>
                  <a:pt x="305" y="152"/>
                </a:lnTo>
                <a:lnTo>
                  <a:pt x="285" y="134"/>
                </a:lnTo>
                <a:lnTo>
                  <a:pt x="272" y="187"/>
                </a:lnTo>
                <a:lnTo>
                  <a:pt x="209" y="143"/>
                </a:lnTo>
                <a:lnTo>
                  <a:pt x="151" y="101"/>
                </a:lnTo>
                <a:lnTo>
                  <a:pt x="147" y="118"/>
                </a:lnTo>
                <a:lnTo>
                  <a:pt x="95" y="157"/>
                </a:lnTo>
                <a:lnTo>
                  <a:pt x="57" y="165"/>
                </a:lnTo>
                <a:lnTo>
                  <a:pt x="14" y="153"/>
                </a:lnTo>
                <a:lnTo>
                  <a:pt x="0" y="135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98" name="Freeform 67"/>
          <p:cNvSpPr>
            <a:spLocks/>
          </p:cNvSpPr>
          <p:nvPr/>
        </p:nvSpPr>
        <p:spPr bwMode="auto">
          <a:xfrm>
            <a:off x="4233863" y="2176463"/>
            <a:ext cx="427037" cy="460375"/>
          </a:xfrm>
          <a:custGeom>
            <a:avLst/>
            <a:gdLst>
              <a:gd name="T0" fmla="*/ 2147483647 w 269"/>
              <a:gd name="T1" fmla="*/ 2147483647 h 290"/>
              <a:gd name="T2" fmla="*/ 2147483647 w 269"/>
              <a:gd name="T3" fmla="*/ 2147483647 h 290"/>
              <a:gd name="T4" fmla="*/ 2147483647 w 269"/>
              <a:gd name="T5" fmla="*/ 2147483647 h 290"/>
              <a:gd name="T6" fmla="*/ 2147483647 w 269"/>
              <a:gd name="T7" fmla="*/ 2147483647 h 290"/>
              <a:gd name="T8" fmla="*/ 2147483647 w 269"/>
              <a:gd name="T9" fmla="*/ 2147483647 h 290"/>
              <a:gd name="T10" fmla="*/ 2147483647 w 269"/>
              <a:gd name="T11" fmla="*/ 2147483647 h 290"/>
              <a:gd name="T12" fmla="*/ 2147483647 w 269"/>
              <a:gd name="T13" fmla="*/ 2147483647 h 290"/>
              <a:gd name="T14" fmla="*/ 2147483647 w 269"/>
              <a:gd name="T15" fmla="*/ 2147483647 h 290"/>
              <a:gd name="T16" fmla="*/ 2147483647 w 269"/>
              <a:gd name="T17" fmla="*/ 2147483647 h 290"/>
              <a:gd name="T18" fmla="*/ 2147483647 w 269"/>
              <a:gd name="T19" fmla="*/ 2147483647 h 290"/>
              <a:gd name="T20" fmla="*/ 0 w 269"/>
              <a:gd name="T21" fmla="*/ 2147483647 h 290"/>
              <a:gd name="T22" fmla="*/ 2147483647 w 269"/>
              <a:gd name="T23" fmla="*/ 0 h 290"/>
              <a:gd name="T24" fmla="*/ 2147483647 w 269"/>
              <a:gd name="T25" fmla="*/ 2147483647 h 290"/>
              <a:gd name="T26" fmla="*/ 2147483647 w 269"/>
              <a:gd name="T27" fmla="*/ 2147483647 h 290"/>
              <a:gd name="T28" fmla="*/ 2147483647 w 269"/>
              <a:gd name="T29" fmla="*/ 2147483647 h 290"/>
              <a:gd name="T30" fmla="*/ 2147483647 w 269"/>
              <a:gd name="T31" fmla="*/ 2147483647 h 290"/>
              <a:gd name="T32" fmla="*/ 2147483647 w 269"/>
              <a:gd name="T33" fmla="*/ 2147483647 h 290"/>
              <a:gd name="T34" fmla="*/ 2147483647 w 269"/>
              <a:gd name="T35" fmla="*/ 2147483647 h 290"/>
              <a:gd name="T36" fmla="*/ 2147483647 w 269"/>
              <a:gd name="T37" fmla="*/ 2147483647 h 290"/>
              <a:gd name="T38" fmla="*/ 2147483647 w 269"/>
              <a:gd name="T39" fmla="*/ 2147483647 h 290"/>
              <a:gd name="T40" fmla="*/ 2147483647 w 269"/>
              <a:gd name="T41" fmla="*/ 2147483647 h 290"/>
              <a:gd name="T42" fmla="*/ 2147483647 w 269"/>
              <a:gd name="T43" fmla="*/ 2147483647 h 290"/>
              <a:gd name="T44" fmla="*/ 2147483647 w 269"/>
              <a:gd name="T45" fmla="*/ 2147483647 h 290"/>
              <a:gd name="T46" fmla="*/ 2147483647 w 269"/>
              <a:gd name="T47" fmla="*/ 2147483647 h 290"/>
              <a:gd name="T48" fmla="*/ 2147483647 w 269"/>
              <a:gd name="T49" fmla="*/ 2147483647 h 290"/>
              <a:gd name="T50" fmla="*/ 2147483647 w 269"/>
              <a:gd name="T51" fmla="*/ 2147483647 h 290"/>
              <a:gd name="T52" fmla="*/ 2147483647 w 269"/>
              <a:gd name="T53" fmla="*/ 2147483647 h 290"/>
              <a:gd name="T54" fmla="*/ 2147483647 w 269"/>
              <a:gd name="T55" fmla="*/ 2147483647 h 290"/>
              <a:gd name="T56" fmla="*/ 2147483647 w 269"/>
              <a:gd name="T57" fmla="*/ 2147483647 h 290"/>
              <a:gd name="T58" fmla="*/ 2147483647 w 269"/>
              <a:gd name="T59" fmla="*/ 2147483647 h 290"/>
              <a:gd name="T60" fmla="*/ 2147483647 w 269"/>
              <a:gd name="T61" fmla="*/ 2147483647 h 290"/>
              <a:gd name="T62" fmla="*/ 2147483647 w 269"/>
              <a:gd name="T63" fmla="*/ 2147483647 h 290"/>
              <a:gd name="T64" fmla="*/ 2147483647 w 269"/>
              <a:gd name="T65" fmla="*/ 2147483647 h 290"/>
              <a:gd name="T66" fmla="*/ 2147483647 w 269"/>
              <a:gd name="T67" fmla="*/ 2147483647 h 290"/>
              <a:gd name="T68" fmla="*/ 2147483647 w 269"/>
              <a:gd name="T69" fmla="*/ 2147483647 h 290"/>
              <a:gd name="T70" fmla="*/ 2147483647 w 269"/>
              <a:gd name="T71" fmla="*/ 2147483647 h 290"/>
              <a:gd name="T72" fmla="*/ 2147483647 w 269"/>
              <a:gd name="T73" fmla="*/ 2147483647 h 290"/>
              <a:gd name="T74" fmla="*/ 2147483647 w 269"/>
              <a:gd name="T75" fmla="*/ 2147483647 h 290"/>
              <a:gd name="T76" fmla="*/ 2147483647 w 269"/>
              <a:gd name="T77" fmla="*/ 2147483647 h 29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69"/>
              <a:gd name="T118" fmla="*/ 0 h 290"/>
              <a:gd name="T119" fmla="*/ 269 w 269"/>
              <a:gd name="T120" fmla="*/ 290 h 29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69" h="290">
                <a:moveTo>
                  <a:pt x="38" y="215"/>
                </a:moveTo>
                <a:lnTo>
                  <a:pt x="38" y="195"/>
                </a:lnTo>
                <a:lnTo>
                  <a:pt x="75" y="200"/>
                </a:lnTo>
                <a:lnTo>
                  <a:pt x="83" y="185"/>
                </a:lnTo>
                <a:lnTo>
                  <a:pt x="55" y="154"/>
                </a:lnTo>
                <a:lnTo>
                  <a:pt x="67" y="127"/>
                </a:lnTo>
                <a:lnTo>
                  <a:pt x="46" y="105"/>
                </a:lnTo>
                <a:lnTo>
                  <a:pt x="55" y="84"/>
                </a:lnTo>
                <a:lnTo>
                  <a:pt x="36" y="73"/>
                </a:lnTo>
                <a:lnTo>
                  <a:pt x="12" y="102"/>
                </a:lnTo>
                <a:lnTo>
                  <a:pt x="0" y="58"/>
                </a:lnTo>
                <a:lnTo>
                  <a:pt x="21" y="0"/>
                </a:lnTo>
                <a:lnTo>
                  <a:pt x="62" y="22"/>
                </a:lnTo>
                <a:lnTo>
                  <a:pt x="68" y="16"/>
                </a:lnTo>
                <a:lnTo>
                  <a:pt x="96" y="17"/>
                </a:lnTo>
                <a:lnTo>
                  <a:pt x="88" y="59"/>
                </a:lnTo>
                <a:lnTo>
                  <a:pt x="124" y="48"/>
                </a:lnTo>
                <a:lnTo>
                  <a:pt x="176" y="81"/>
                </a:lnTo>
                <a:lnTo>
                  <a:pt x="176" y="66"/>
                </a:lnTo>
                <a:lnTo>
                  <a:pt x="200" y="62"/>
                </a:lnTo>
                <a:lnTo>
                  <a:pt x="211" y="59"/>
                </a:lnTo>
                <a:lnTo>
                  <a:pt x="231" y="80"/>
                </a:lnTo>
                <a:lnTo>
                  <a:pt x="263" y="72"/>
                </a:lnTo>
                <a:lnTo>
                  <a:pt x="268" y="95"/>
                </a:lnTo>
                <a:lnTo>
                  <a:pt x="231" y="131"/>
                </a:lnTo>
                <a:lnTo>
                  <a:pt x="227" y="224"/>
                </a:lnTo>
                <a:lnTo>
                  <a:pt x="206" y="231"/>
                </a:lnTo>
                <a:lnTo>
                  <a:pt x="194" y="289"/>
                </a:lnTo>
                <a:lnTo>
                  <a:pt x="171" y="278"/>
                </a:lnTo>
                <a:lnTo>
                  <a:pt x="171" y="236"/>
                </a:lnTo>
                <a:lnTo>
                  <a:pt x="134" y="222"/>
                </a:lnTo>
                <a:lnTo>
                  <a:pt x="104" y="232"/>
                </a:lnTo>
                <a:lnTo>
                  <a:pt x="97" y="245"/>
                </a:lnTo>
                <a:lnTo>
                  <a:pt x="68" y="259"/>
                </a:lnTo>
                <a:lnTo>
                  <a:pt x="54" y="274"/>
                </a:lnTo>
                <a:lnTo>
                  <a:pt x="47" y="252"/>
                </a:lnTo>
                <a:lnTo>
                  <a:pt x="57" y="235"/>
                </a:lnTo>
                <a:lnTo>
                  <a:pt x="44" y="227"/>
                </a:lnTo>
                <a:lnTo>
                  <a:pt x="38" y="215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199" name="Freeform 68"/>
          <p:cNvSpPr>
            <a:spLocks/>
          </p:cNvSpPr>
          <p:nvPr/>
        </p:nvSpPr>
        <p:spPr bwMode="auto">
          <a:xfrm>
            <a:off x="3168650" y="3525838"/>
            <a:ext cx="109538" cy="100012"/>
          </a:xfrm>
          <a:custGeom>
            <a:avLst/>
            <a:gdLst>
              <a:gd name="T0" fmla="*/ 2147483647 w 69"/>
              <a:gd name="T1" fmla="*/ 0 h 63"/>
              <a:gd name="T2" fmla="*/ 2147483647 w 69"/>
              <a:gd name="T3" fmla="*/ 2147483647 h 63"/>
              <a:gd name="T4" fmla="*/ 2147483647 w 69"/>
              <a:gd name="T5" fmla="*/ 2147483647 h 63"/>
              <a:gd name="T6" fmla="*/ 2147483647 w 69"/>
              <a:gd name="T7" fmla="*/ 2147483647 h 63"/>
              <a:gd name="T8" fmla="*/ 2147483647 w 69"/>
              <a:gd name="T9" fmla="*/ 2147483647 h 63"/>
              <a:gd name="T10" fmla="*/ 2147483647 w 69"/>
              <a:gd name="T11" fmla="*/ 2147483647 h 63"/>
              <a:gd name="T12" fmla="*/ 0 w 69"/>
              <a:gd name="T13" fmla="*/ 2147483647 h 63"/>
              <a:gd name="T14" fmla="*/ 2147483647 w 69"/>
              <a:gd name="T15" fmla="*/ 2147483647 h 63"/>
              <a:gd name="T16" fmla="*/ 2147483647 w 69"/>
              <a:gd name="T17" fmla="*/ 2147483647 h 63"/>
              <a:gd name="T18" fmla="*/ 2147483647 w 69"/>
              <a:gd name="T19" fmla="*/ 0 h 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9"/>
              <a:gd name="T31" fmla="*/ 0 h 63"/>
              <a:gd name="T32" fmla="*/ 69 w 69"/>
              <a:gd name="T33" fmla="*/ 63 h 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9" h="63">
                <a:moveTo>
                  <a:pt x="59" y="0"/>
                </a:moveTo>
                <a:lnTo>
                  <a:pt x="68" y="10"/>
                </a:lnTo>
                <a:lnTo>
                  <a:pt x="57" y="21"/>
                </a:lnTo>
                <a:lnTo>
                  <a:pt x="45" y="49"/>
                </a:lnTo>
                <a:lnTo>
                  <a:pt x="33" y="62"/>
                </a:lnTo>
                <a:lnTo>
                  <a:pt x="17" y="58"/>
                </a:lnTo>
                <a:lnTo>
                  <a:pt x="0" y="38"/>
                </a:lnTo>
                <a:lnTo>
                  <a:pt x="12" y="24"/>
                </a:lnTo>
                <a:lnTo>
                  <a:pt x="40" y="17"/>
                </a:lnTo>
                <a:lnTo>
                  <a:pt x="59" y="0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01" name="Freeform 70"/>
          <p:cNvSpPr>
            <a:spLocks/>
          </p:cNvSpPr>
          <p:nvPr/>
        </p:nvSpPr>
        <p:spPr bwMode="auto">
          <a:xfrm>
            <a:off x="2414588" y="3767138"/>
            <a:ext cx="246062" cy="214312"/>
          </a:xfrm>
          <a:custGeom>
            <a:avLst/>
            <a:gdLst>
              <a:gd name="T0" fmla="*/ 2147483647 w 155"/>
              <a:gd name="T1" fmla="*/ 2147483647 h 135"/>
              <a:gd name="T2" fmla="*/ 2147483647 w 155"/>
              <a:gd name="T3" fmla="*/ 2147483647 h 135"/>
              <a:gd name="T4" fmla="*/ 2147483647 w 155"/>
              <a:gd name="T5" fmla="*/ 2147483647 h 135"/>
              <a:gd name="T6" fmla="*/ 2147483647 w 155"/>
              <a:gd name="T7" fmla="*/ 2147483647 h 135"/>
              <a:gd name="T8" fmla="*/ 2147483647 w 155"/>
              <a:gd name="T9" fmla="*/ 2147483647 h 135"/>
              <a:gd name="T10" fmla="*/ 2147483647 w 155"/>
              <a:gd name="T11" fmla="*/ 2147483647 h 135"/>
              <a:gd name="T12" fmla="*/ 2147483647 w 155"/>
              <a:gd name="T13" fmla="*/ 2147483647 h 135"/>
              <a:gd name="T14" fmla="*/ 2147483647 w 155"/>
              <a:gd name="T15" fmla="*/ 2147483647 h 135"/>
              <a:gd name="T16" fmla="*/ 2147483647 w 155"/>
              <a:gd name="T17" fmla="*/ 2147483647 h 135"/>
              <a:gd name="T18" fmla="*/ 2147483647 w 155"/>
              <a:gd name="T19" fmla="*/ 2147483647 h 135"/>
              <a:gd name="T20" fmla="*/ 0 w 155"/>
              <a:gd name="T21" fmla="*/ 2147483647 h 135"/>
              <a:gd name="T22" fmla="*/ 2147483647 w 155"/>
              <a:gd name="T23" fmla="*/ 0 h 135"/>
              <a:gd name="T24" fmla="*/ 2147483647 w 155"/>
              <a:gd name="T25" fmla="*/ 2147483647 h 1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55"/>
              <a:gd name="T40" fmla="*/ 0 h 135"/>
              <a:gd name="T41" fmla="*/ 155 w 155"/>
              <a:gd name="T42" fmla="*/ 135 h 13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55" h="135">
                <a:moveTo>
                  <a:pt x="44" y="13"/>
                </a:moveTo>
                <a:lnTo>
                  <a:pt x="106" y="49"/>
                </a:lnTo>
                <a:lnTo>
                  <a:pt x="154" y="105"/>
                </a:lnTo>
                <a:lnTo>
                  <a:pt x="154" y="117"/>
                </a:lnTo>
                <a:lnTo>
                  <a:pt x="102" y="112"/>
                </a:lnTo>
                <a:lnTo>
                  <a:pt x="73" y="134"/>
                </a:lnTo>
                <a:lnTo>
                  <a:pt x="65" y="130"/>
                </a:lnTo>
                <a:lnTo>
                  <a:pt x="61" y="84"/>
                </a:lnTo>
                <a:lnTo>
                  <a:pt x="32" y="89"/>
                </a:lnTo>
                <a:lnTo>
                  <a:pt x="10" y="70"/>
                </a:lnTo>
                <a:lnTo>
                  <a:pt x="0" y="13"/>
                </a:lnTo>
                <a:lnTo>
                  <a:pt x="17" y="0"/>
                </a:lnTo>
                <a:lnTo>
                  <a:pt x="44" y="13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05" name="Freeform 77"/>
          <p:cNvSpPr>
            <a:spLocks/>
          </p:cNvSpPr>
          <p:nvPr/>
        </p:nvSpPr>
        <p:spPr bwMode="auto">
          <a:xfrm>
            <a:off x="2205038" y="2614613"/>
            <a:ext cx="468312" cy="446087"/>
          </a:xfrm>
          <a:custGeom>
            <a:avLst/>
            <a:gdLst>
              <a:gd name="T0" fmla="*/ 2147483647 w 295"/>
              <a:gd name="T1" fmla="*/ 2147483647 h 281"/>
              <a:gd name="T2" fmla="*/ 2147483647 w 295"/>
              <a:gd name="T3" fmla="*/ 2147483647 h 281"/>
              <a:gd name="T4" fmla="*/ 2147483647 w 295"/>
              <a:gd name="T5" fmla="*/ 2147483647 h 281"/>
              <a:gd name="T6" fmla="*/ 2147483647 w 295"/>
              <a:gd name="T7" fmla="*/ 2147483647 h 281"/>
              <a:gd name="T8" fmla="*/ 2147483647 w 295"/>
              <a:gd name="T9" fmla="*/ 2147483647 h 281"/>
              <a:gd name="T10" fmla="*/ 2147483647 w 295"/>
              <a:gd name="T11" fmla="*/ 2147483647 h 281"/>
              <a:gd name="T12" fmla="*/ 2147483647 w 295"/>
              <a:gd name="T13" fmla="*/ 2147483647 h 281"/>
              <a:gd name="T14" fmla="*/ 2147483647 w 295"/>
              <a:gd name="T15" fmla="*/ 2147483647 h 281"/>
              <a:gd name="T16" fmla="*/ 2147483647 w 295"/>
              <a:gd name="T17" fmla="*/ 2147483647 h 281"/>
              <a:gd name="T18" fmla="*/ 2147483647 w 295"/>
              <a:gd name="T19" fmla="*/ 2147483647 h 281"/>
              <a:gd name="T20" fmla="*/ 2147483647 w 295"/>
              <a:gd name="T21" fmla="*/ 2147483647 h 281"/>
              <a:gd name="T22" fmla="*/ 2147483647 w 295"/>
              <a:gd name="T23" fmla="*/ 2147483647 h 281"/>
              <a:gd name="T24" fmla="*/ 2147483647 w 295"/>
              <a:gd name="T25" fmla="*/ 2147483647 h 281"/>
              <a:gd name="T26" fmla="*/ 2147483647 w 295"/>
              <a:gd name="T27" fmla="*/ 2147483647 h 281"/>
              <a:gd name="T28" fmla="*/ 2147483647 w 295"/>
              <a:gd name="T29" fmla="*/ 2147483647 h 281"/>
              <a:gd name="T30" fmla="*/ 2147483647 w 295"/>
              <a:gd name="T31" fmla="*/ 2147483647 h 281"/>
              <a:gd name="T32" fmla="*/ 2147483647 w 295"/>
              <a:gd name="T33" fmla="*/ 2147483647 h 281"/>
              <a:gd name="T34" fmla="*/ 2147483647 w 295"/>
              <a:gd name="T35" fmla="*/ 2147483647 h 281"/>
              <a:gd name="T36" fmla="*/ 2147483647 w 295"/>
              <a:gd name="T37" fmla="*/ 2147483647 h 281"/>
              <a:gd name="T38" fmla="*/ 0 w 295"/>
              <a:gd name="T39" fmla="*/ 2147483647 h 281"/>
              <a:gd name="T40" fmla="*/ 2147483647 w 295"/>
              <a:gd name="T41" fmla="*/ 2147483647 h 281"/>
              <a:gd name="T42" fmla="*/ 2147483647 w 295"/>
              <a:gd name="T43" fmla="*/ 2147483647 h 281"/>
              <a:gd name="T44" fmla="*/ 2147483647 w 295"/>
              <a:gd name="T45" fmla="*/ 2147483647 h 281"/>
              <a:gd name="T46" fmla="*/ 2147483647 w 295"/>
              <a:gd name="T47" fmla="*/ 0 h 281"/>
              <a:gd name="T48" fmla="*/ 2147483647 w 295"/>
              <a:gd name="T49" fmla="*/ 2147483647 h 28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95"/>
              <a:gd name="T76" fmla="*/ 0 h 281"/>
              <a:gd name="T77" fmla="*/ 295 w 295"/>
              <a:gd name="T78" fmla="*/ 281 h 28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95" h="281">
                <a:moveTo>
                  <a:pt x="223" y="81"/>
                </a:moveTo>
                <a:lnTo>
                  <a:pt x="195" y="130"/>
                </a:lnTo>
                <a:lnTo>
                  <a:pt x="250" y="138"/>
                </a:lnTo>
                <a:lnTo>
                  <a:pt x="262" y="172"/>
                </a:lnTo>
                <a:lnTo>
                  <a:pt x="259" y="206"/>
                </a:lnTo>
                <a:lnTo>
                  <a:pt x="282" y="229"/>
                </a:lnTo>
                <a:lnTo>
                  <a:pt x="294" y="271"/>
                </a:lnTo>
                <a:lnTo>
                  <a:pt x="279" y="261"/>
                </a:lnTo>
                <a:lnTo>
                  <a:pt x="239" y="280"/>
                </a:lnTo>
                <a:lnTo>
                  <a:pt x="213" y="269"/>
                </a:lnTo>
                <a:lnTo>
                  <a:pt x="231" y="244"/>
                </a:lnTo>
                <a:lnTo>
                  <a:pt x="136" y="214"/>
                </a:lnTo>
                <a:lnTo>
                  <a:pt x="132" y="238"/>
                </a:lnTo>
                <a:lnTo>
                  <a:pt x="109" y="238"/>
                </a:lnTo>
                <a:lnTo>
                  <a:pt x="99" y="199"/>
                </a:lnTo>
                <a:lnTo>
                  <a:pt x="131" y="180"/>
                </a:lnTo>
                <a:lnTo>
                  <a:pt x="89" y="154"/>
                </a:lnTo>
                <a:lnTo>
                  <a:pt x="96" y="123"/>
                </a:lnTo>
                <a:lnTo>
                  <a:pt x="41" y="110"/>
                </a:lnTo>
                <a:lnTo>
                  <a:pt x="0" y="41"/>
                </a:lnTo>
                <a:lnTo>
                  <a:pt x="39" y="21"/>
                </a:lnTo>
                <a:lnTo>
                  <a:pt x="52" y="1"/>
                </a:lnTo>
                <a:lnTo>
                  <a:pt x="92" y="14"/>
                </a:lnTo>
                <a:lnTo>
                  <a:pt x="107" y="0"/>
                </a:lnTo>
                <a:lnTo>
                  <a:pt x="223" y="81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06" name="Freeform 79"/>
          <p:cNvSpPr>
            <a:spLocks/>
          </p:cNvSpPr>
          <p:nvPr/>
        </p:nvSpPr>
        <p:spPr bwMode="auto">
          <a:xfrm>
            <a:off x="2278063" y="2954338"/>
            <a:ext cx="615950" cy="379412"/>
          </a:xfrm>
          <a:custGeom>
            <a:avLst/>
            <a:gdLst>
              <a:gd name="T0" fmla="*/ 2147483647 w 388"/>
              <a:gd name="T1" fmla="*/ 2147483647 h 239"/>
              <a:gd name="T2" fmla="*/ 2147483647 w 388"/>
              <a:gd name="T3" fmla="*/ 2147483647 h 239"/>
              <a:gd name="T4" fmla="*/ 2147483647 w 388"/>
              <a:gd name="T5" fmla="*/ 0 h 239"/>
              <a:gd name="T6" fmla="*/ 2147483647 w 388"/>
              <a:gd name="T7" fmla="*/ 2147483647 h 239"/>
              <a:gd name="T8" fmla="*/ 2147483647 w 388"/>
              <a:gd name="T9" fmla="*/ 2147483647 h 239"/>
              <a:gd name="T10" fmla="*/ 2147483647 w 388"/>
              <a:gd name="T11" fmla="*/ 2147483647 h 239"/>
              <a:gd name="T12" fmla="*/ 2147483647 w 388"/>
              <a:gd name="T13" fmla="*/ 2147483647 h 239"/>
              <a:gd name="T14" fmla="*/ 2147483647 w 388"/>
              <a:gd name="T15" fmla="*/ 2147483647 h 239"/>
              <a:gd name="T16" fmla="*/ 2147483647 w 388"/>
              <a:gd name="T17" fmla="*/ 2147483647 h 239"/>
              <a:gd name="T18" fmla="*/ 2147483647 w 388"/>
              <a:gd name="T19" fmla="*/ 2147483647 h 239"/>
              <a:gd name="T20" fmla="*/ 2147483647 w 388"/>
              <a:gd name="T21" fmla="*/ 2147483647 h 239"/>
              <a:gd name="T22" fmla="*/ 2147483647 w 388"/>
              <a:gd name="T23" fmla="*/ 2147483647 h 239"/>
              <a:gd name="T24" fmla="*/ 2147483647 w 388"/>
              <a:gd name="T25" fmla="*/ 2147483647 h 239"/>
              <a:gd name="T26" fmla="*/ 2147483647 w 388"/>
              <a:gd name="T27" fmla="*/ 2147483647 h 239"/>
              <a:gd name="T28" fmla="*/ 2147483647 w 388"/>
              <a:gd name="T29" fmla="*/ 2147483647 h 239"/>
              <a:gd name="T30" fmla="*/ 2147483647 w 388"/>
              <a:gd name="T31" fmla="*/ 2147483647 h 239"/>
              <a:gd name="T32" fmla="*/ 2147483647 w 388"/>
              <a:gd name="T33" fmla="*/ 2147483647 h 239"/>
              <a:gd name="T34" fmla="*/ 2147483647 w 388"/>
              <a:gd name="T35" fmla="*/ 2147483647 h 239"/>
              <a:gd name="T36" fmla="*/ 2147483647 w 388"/>
              <a:gd name="T37" fmla="*/ 2147483647 h 239"/>
              <a:gd name="T38" fmla="*/ 2147483647 w 388"/>
              <a:gd name="T39" fmla="*/ 2147483647 h 239"/>
              <a:gd name="T40" fmla="*/ 2147483647 w 388"/>
              <a:gd name="T41" fmla="*/ 2147483647 h 239"/>
              <a:gd name="T42" fmla="*/ 2147483647 w 388"/>
              <a:gd name="T43" fmla="*/ 2147483647 h 239"/>
              <a:gd name="T44" fmla="*/ 2147483647 w 388"/>
              <a:gd name="T45" fmla="*/ 2147483647 h 239"/>
              <a:gd name="T46" fmla="*/ 2147483647 w 388"/>
              <a:gd name="T47" fmla="*/ 2147483647 h 239"/>
              <a:gd name="T48" fmla="*/ 2147483647 w 388"/>
              <a:gd name="T49" fmla="*/ 2147483647 h 239"/>
              <a:gd name="T50" fmla="*/ 2147483647 w 388"/>
              <a:gd name="T51" fmla="*/ 2147483647 h 239"/>
              <a:gd name="T52" fmla="*/ 2147483647 w 388"/>
              <a:gd name="T53" fmla="*/ 2147483647 h 239"/>
              <a:gd name="T54" fmla="*/ 2147483647 w 388"/>
              <a:gd name="T55" fmla="*/ 2147483647 h 239"/>
              <a:gd name="T56" fmla="*/ 0 w 388"/>
              <a:gd name="T57" fmla="*/ 2147483647 h 239"/>
              <a:gd name="T58" fmla="*/ 2147483647 w 388"/>
              <a:gd name="T59" fmla="*/ 2147483647 h 239"/>
              <a:gd name="T60" fmla="*/ 2147483647 w 388"/>
              <a:gd name="T61" fmla="*/ 2147483647 h 239"/>
              <a:gd name="T62" fmla="*/ 2147483647 w 388"/>
              <a:gd name="T63" fmla="*/ 2147483647 h 239"/>
              <a:gd name="T64" fmla="*/ 2147483647 w 388"/>
              <a:gd name="T65" fmla="*/ 2147483647 h 239"/>
              <a:gd name="T66" fmla="*/ 2147483647 w 388"/>
              <a:gd name="T67" fmla="*/ 2147483647 h 23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88"/>
              <a:gd name="T103" fmla="*/ 0 h 239"/>
              <a:gd name="T104" fmla="*/ 388 w 388"/>
              <a:gd name="T105" fmla="*/ 239 h 23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88" h="239">
                <a:moveTo>
                  <a:pt x="63" y="24"/>
                </a:moveTo>
                <a:lnTo>
                  <a:pt x="86" y="24"/>
                </a:lnTo>
                <a:lnTo>
                  <a:pt x="90" y="0"/>
                </a:lnTo>
                <a:lnTo>
                  <a:pt x="185" y="30"/>
                </a:lnTo>
                <a:lnTo>
                  <a:pt x="167" y="55"/>
                </a:lnTo>
                <a:lnTo>
                  <a:pt x="193" y="66"/>
                </a:lnTo>
                <a:lnTo>
                  <a:pt x="233" y="47"/>
                </a:lnTo>
                <a:lnTo>
                  <a:pt x="248" y="57"/>
                </a:lnTo>
                <a:lnTo>
                  <a:pt x="301" y="68"/>
                </a:lnTo>
                <a:lnTo>
                  <a:pt x="325" y="95"/>
                </a:lnTo>
                <a:lnTo>
                  <a:pt x="349" y="83"/>
                </a:lnTo>
                <a:lnTo>
                  <a:pt x="387" y="136"/>
                </a:lnTo>
                <a:lnTo>
                  <a:pt x="359" y="174"/>
                </a:lnTo>
                <a:lnTo>
                  <a:pt x="309" y="138"/>
                </a:lnTo>
                <a:lnTo>
                  <a:pt x="281" y="150"/>
                </a:lnTo>
                <a:lnTo>
                  <a:pt x="273" y="197"/>
                </a:lnTo>
                <a:lnTo>
                  <a:pt x="288" y="207"/>
                </a:lnTo>
                <a:lnTo>
                  <a:pt x="288" y="234"/>
                </a:lnTo>
                <a:lnTo>
                  <a:pt x="274" y="238"/>
                </a:lnTo>
                <a:lnTo>
                  <a:pt x="227" y="230"/>
                </a:lnTo>
                <a:lnTo>
                  <a:pt x="220" y="208"/>
                </a:lnTo>
                <a:lnTo>
                  <a:pt x="122" y="183"/>
                </a:lnTo>
                <a:lnTo>
                  <a:pt x="119" y="149"/>
                </a:lnTo>
                <a:lnTo>
                  <a:pt x="89" y="139"/>
                </a:lnTo>
                <a:lnTo>
                  <a:pt x="76" y="153"/>
                </a:lnTo>
                <a:lnTo>
                  <a:pt x="67" y="166"/>
                </a:lnTo>
                <a:lnTo>
                  <a:pt x="51" y="203"/>
                </a:lnTo>
                <a:lnTo>
                  <a:pt x="22" y="208"/>
                </a:lnTo>
                <a:lnTo>
                  <a:pt x="0" y="197"/>
                </a:lnTo>
                <a:lnTo>
                  <a:pt x="8" y="158"/>
                </a:lnTo>
                <a:lnTo>
                  <a:pt x="28" y="125"/>
                </a:lnTo>
                <a:lnTo>
                  <a:pt x="56" y="99"/>
                </a:lnTo>
                <a:lnTo>
                  <a:pt x="36" y="63"/>
                </a:lnTo>
                <a:lnTo>
                  <a:pt x="63" y="2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07" name="Freeform 81"/>
          <p:cNvSpPr>
            <a:spLocks/>
          </p:cNvSpPr>
          <p:nvPr/>
        </p:nvSpPr>
        <p:spPr bwMode="auto">
          <a:xfrm>
            <a:off x="3875088" y="2517775"/>
            <a:ext cx="450850" cy="419100"/>
          </a:xfrm>
          <a:custGeom>
            <a:avLst/>
            <a:gdLst>
              <a:gd name="T0" fmla="*/ 2147483647 w 284"/>
              <a:gd name="T1" fmla="*/ 2147483647 h 264"/>
              <a:gd name="T2" fmla="*/ 2147483647 w 284"/>
              <a:gd name="T3" fmla="*/ 2147483647 h 264"/>
              <a:gd name="T4" fmla="*/ 2147483647 w 284"/>
              <a:gd name="T5" fmla="*/ 2147483647 h 264"/>
              <a:gd name="T6" fmla="*/ 2147483647 w 284"/>
              <a:gd name="T7" fmla="*/ 2147483647 h 264"/>
              <a:gd name="T8" fmla="*/ 0 w 284"/>
              <a:gd name="T9" fmla="*/ 2147483647 h 264"/>
              <a:gd name="T10" fmla="*/ 0 w 284"/>
              <a:gd name="T11" fmla="*/ 2147483647 h 264"/>
              <a:gd name="T12" fmla="*/ 2147483647 w 284"/>
              <a:gd name="T13" fmla="*/ 2147483647 h 264"/>
              <a:gd name="T14" fmla="*/ 2147483647 w 284"/>
              <a:gd name="T15" fmla="*/ 2147483647 h 264"/>
              <a:gd name="T16" fmla="*/ 2147483647 w 284"/>
              <a:gd name="T17" fmla="*/ 2147483647 h 264"/>
              <a:gd name="T18" fmla="*/ 2147483647 w 284"/>
              <a:gd name="T19" fmla="*/ 2147483647 h 264"/>
              <a:gd name="T20" fmla="*/ 2147483647 w 284"/>
              <a:gd name="T21" fmla="*/ 2147483647 h 264"/>
              <a:gd name="T22" fmla="*/ 2147483647 w 284"/>
              <a:gd name="T23" fmla="*/ 2147483647 h 264"/>
              <a:gd name="T24" fmla="*/ 2147483647 w 284"/>
              <a:gd name="T25" fmla="*/ 0 h 264"/>
              <a:gd name="T26" fmla="*/ 2147483647 w 284"/>
              <a:gd name="T27" fmla="*/ 0 h 264"/>
              <a:gd name="T28" fmla="*/ 2147483647 w 284"/>
              <a:gd name="T29" fmla="*/ 2147483647 h 264"/>
              <a:gd name="T30" fmla="*/ 2147483647 w 284"/>
              <a:gd name="T31" fmla="*/ 2147483647 h 264"/>
              <a:gd name="T32" fmla="*/ 2147483647 w 284"/>
              <a:gd name="T33" fmla="*/ 2147483647 h 264"/>
              <a:gd name="T34" fmla="*/ 2147483647 w 284"/>
              <a:gd name="T35" fmla="*/ 2147483647 h 264"/>
              <a:gd name="T36" fmla="*/ 2147483647 w 284"/>
              <a:gd name="T37" fmla="*/ 2147483647 h 264"/>
              <a:gd name="T38" fmla="*/ 2147483647 w 284"/>
              <a:gd name="T39" fmla="*/ 2147483647 h 264"/>
              <a:gd name="T40" fmla="*/ 2147483647 w 284"/>
              <a:gd name="T41" fmla="*/ 2147483647 h 264"/>
              <a:gd name="T42" fmla="*/ 2147483647 w 284"/>
              <a:gd name="T43" fmla="*/ 2147483647 h 264"/>
              <a:gd name="T44" fmla="*/ 2147483647 w 284"/>
              <a:gd name="T45" fmla="*/ 2147483647 h 264"/>
              <a:gd name="T46" fmla="*/ 2147483647 w 284"/>
              <a:gd name="T47" fmla="*/ 2147483647 h 264"/>
              <a:gd name="T48" fmla="*/ 2147483647 w 284"/>
              <a:gd name="T49" fmla="*/ 2147483647 h 264"/>
              <a:gd name="T50" fmla="*/ 2147483647 w 284"/>
              <a:gd name="T51" fmla="*/ 2147483647 h 264"/>
              <a:gd name="T52" fmla="*/ 2147483647 w 284"/>
              <a:gd name="T53" fmla="*/ 2147483647 h 264"/>
              <a:gd name="T54" fmla="*/ 2147483647 w 284"/>
              <a:gd name="T55" fmla="*/ 2147483647 h 264"/>
              <a:gd name="T56" fmla="*/ 2147483647 w 284"/>
              <a:gd name="T57" fmla="*/ 2147483647 h 264"/>
              <a:gd name="T58" fmla="*/ 2147483647 w 284"/>
              <a:gd name="T59" fmla="*/ 2147483647 h 26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84"/>
              <a:gd name="T91" fmla="*/ 0 h 264"/>
              <a:gd name="T92" fmla="*/ 284 w 284"/>
              <a:gd name="T93" fmla="*/ 264 h 26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84" h="264">
                <a:moveTo>
                  <a:pt x="51" y="220"/>
                </a:moveTo>
                <a:lnTo>
                  <a:pt x="40" y="213"/>
                </a:lnTo>
                <a:lnTo>
                  <a:pt x="47" y="201"/>
                </a:lnTo>
                <a:lnTo>
                  <a:pt x="32" y="192"/>
                </a:lnTo>
                <a:lnTo>
                  <a:pt x="0" y="186"/>
                </a:lnTo>
                <a:lnTo>
                  <a:pt x="0" y="155"/>
                </a:lnTo>
                <a:lnTo>
                  <a:pt x="47" y="155"/>
                </a:lnTo>
                <a:lnTo>
                  <a:pt x="58" y="112"/>
                </a:lnTo>
                <a:lnTo>
                  <a:pt x="67" y="82"/>
                </a:lnTo>
                <a:lnTo>
                  <a:pt x="116" y="29"/>
                </a:lnTo>
                <a:lnTo>
                  <a:pt x="166" y="10"/>
                </a:lnTo>
                <a:lnTo>
                  <a:pt x="197" y="27"/>
                </a:lnTo>
                <a:lnTo>
                  <a:pt x="229" y="0"/>
                </a:lnTo>
                <a:lnTo>
                  <a:pt x="264" y="0"/>
                </a:lnTo>
                <a:lnTo>
                  <a:pt x="270" y="12"/>
                </a:lnTo>
                <a:lnTo>
                  <a:pt x="283" y="20"/>
                </a:lnTo>
                <a:lnTo>
                  <a:pt x="273" y="37"/>
                </a:lnTo>
                <a:lnTo>
                  <a:pt x="280" y="59"/>
                </a:lnTo>
                <a:lnTo>
                  <a:pt x="281" y="65"/>
                </a:lnTo>
                <a:lnTo>
                  <a:pt x="267" y="74"/>
                </a:lnTo>
                <a:lnTo>
                  <a:pt x="264" y="96"/>
                </a:lnTo>
                <a:lnTo>
                  <a:pt x="280" y="120"/>
                </a:lnTo>
                <a:lnTo>
                  <a:pt x="275" y="134"/>
                </a:lnTo>
                <a:lnTo>
                  <a:pt x="254" y="159"/>
                </a:lnTo>
                <a:lnTo>
                  <a:pt x="203" y="188"/>
                </a:lnTo>
                <a:lnTo>
                  <a:pt x="168" y="198"/>
                </a:lnTo>
                <a:lnTo>
                  <a:pt x="151" y="224"/>
                </a:lnTo>
                <a:lnTo>
                  <a:pt x="55" y="263"/>
                </a:lnTo>
                <a:lnTo>
                  <a:pt x="34" y="252"/>
                </a:lnTo>
                <a:lnTo>
                  <a:pt x="51" y="22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08" name="Freeform 84"/>
          <p:cNvSpPr>
            <a:spLocks/>
          </p:cNvSpPr>
          <p:nvPr/>
        </p:nvSpPr>
        <p:spPr bwMode="auto">
          <a:xfrm>
            <a:off x="1647825" y="2679700"/>
            <a:ext cx="766763" cy="700088"/>
          </a:xfrm>
          <a:custGeom>
            <a:avLst/>
            <a:gdLst>
              <a:gd name="T0" fmla="*/ 2147483647 w 483"/>
              <a:gd name="T1" fmla="*/ 0 h 441"/>
              <a:gd name="T2" fmla="*/ 2147483647 w 483"/>
              <a:gd name="T3" fmla="*/ 2147483647 h 441"/>
              <a:gd name="T4" fmla="*/ 2147483647 w 483"/>
              <a:gd name="T5" fmla="*/ 2147483647 h 441"/>
              <a:gd name="T6" fmla="*/ 2147483647 w 483"/>
              <a:gd name="T7" fmla="*/ 2147483647 h 441"/>
              <a:gd name="T8" fmla="*/ 2147483647 w 483"/>
              <a:gd name="T9" fmla="*/ 2147483647 h 441"/>
              <a:gd name="T10" fmla="*/ 2147483647 w 483"/>
              <a:gd name="T11" fmla="*/ 2147483647 h 441"/>
              <a:gd name="T12" fmla="*/ 2147483647 w 483"/>
              <a:gd name="T13" fmla="*/ 2147483647 h 441"/>
              <a:gd name="T14" fmla="*/ 2147483647 w 483"/>
              <a:gd name="T15" fmla="*/ 2147483647 h 441"/>
              <a:gd name="T16" fmla="*/ 2147483647 w 483"/>
              <a:gd name="T17" fmla="*/ 2147483647 h 441"/>
              <a:gd name="T18" fmla="*/ 2147483647 w 483"/>
              <a:gd name="T19" fmla="*/ 2147483647 h 441"/>
              <a:gd name="T20" fmla="*/ 2147483647 w 483"/>
              <a:gd name="T21" fmla="*/ 2147483647 h 441"/>
              <a:gd name="T22" fmla="*/ 2147483647 w 483"/>
              <a:gd name="T23" fmla="*/ 2147483647 h 441"/>
              <a:gd name="T24" fmla="*/ 2147483647 w 483"/>
              <a:gd name="T25" fmla="*/ 2147483647 h 441"/>
              <a:gd name="T26" fmla="*/ 2147483647 w 483"/>
              <a:gd name="T27" fmla="*/ 2147483647 h 441"/>
              <a:gd name="T28" fmla="*/ 2147483647 w 483"/>
              <a:gd name="T29" fmla="*/ 2147483647 h 441"/>
              <a:gd name="T30" fmla="*/ 2147483647 w 483"/>
              <a:gd name="T31" fmla="*/ 2147483647 h 441"/>
              <a:gd name="T32" fmla="*/ 2147483647 w 483"/>
              <a:gd name="T33" fmla="*/ 2147483647 h 441"/>
              <a:gd name="T34" fmla="*/ 2147483647 w 483"/>
              <a:gd name="T35" fmla="*/ 2147483647 h 441"/>
              <a:gd name="T36" fmla="*/ 0 w 483"/>
              <a:gd name="T37" fmla="*/ 2147483647 h 441"/>
              <a:gd name="T38" fmla="*/ 2147483647 w 483"/>
              <a:gd name="T39" fmla="*/ 2147483647 h 441"/>
              <a:gd name="T40" fmla="*/ 2147483647 w 483"/>
              <a:gd name="T41" fmla="*/ 2147483647 h 441"/>
              <a:gd name="T42" fmla="*/ 2147483647 w 483"/>
              <a:gd name="T43" fmla="*/ 2147483647 h 441"/>
              <a:gd name="T44" fmla="*/ 2147483647 w 483"/>
              <a:gd name="T45" fmla="*/ 2147483647 h 441"/>
              <a:gd name="T46" fmla="*/ 2147483647 w 483"/>
              <a:gd name="T47" fmla="*/ 2147483647 h 441"/>
              <a:gd name="T48" fmla="*/ 2147483647 w 483"/>
              <a:gd name="T49" fmla="*/ 0 h 44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83"/>
              <a:gd name="T76" fmla="*/ 0 h 441"/>
              <a:gd name="T77" fmla="*/ 483 w 483"/>
              <a:gd name="T78" fmla="*/ 441 h 44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83" h="441">
                <a:moveTo>
                  <a:pt x="351" y="0"/>
                </a:moveTo>
                <a:lnTo>
                  <a:pt x="392" y="69"/>
                </a:lnTo>
                <a:lnTo>
                  <a:pt x="447" y="82"/>
                </a:lnTo>
                <a:lnTo>
                  <a:pt x="440" y="113"/>
                </a:lnTo>
                <a:lnTo>
                  <a:pt x="482" y="139"/>
                </a:lnTo>
                <a:lnTo>
                  <a:pt x="450" y="158"/>
                </a:lnTo>
                <a:lnTo>
                  <a:pt x="460" y="197"/>
                </a:lnTo>
                <a:lnTo>
                  <a:pt x="433" y="236"/>
                </a:lnTo>
                <a:lnTo>
                  <a:pt x="453" y="272"/>
                </a:lnTo>
                <a:lnTo>
                  <a:pt x="425" y="298"/>
                </a:lnTo>
                <a:lnTo>
                  <a:pt x="405" y="331"/>
                </a:lnTo>
                <a:lnTo>
                  <a:pt x="378" y="344"/>
                </a:lnTo>
                <a:lnTo>
                  <a:pt x="356" y="372"/>
                </a:lnTo>
                <a:lnTo>
                  <a:pt x="229" y="412"/>
                </a:lnTo>
                <a:lnTo>
                  <a:pt x="219" y="374"/>
                </a:lnTo>
                <a:lnTo>
                  <a:pt x="176" y="369"/>
                </a:lnTo>
                <a:lnTo>
                  <a:pt x="111" y="440"/>
                </a:lnTo>
                <a:lnTo>
                  <a:pt x="30" y="422"/>
                </a:lnTo>
                <a:lnTo>
                  <a:pt x="0" y="336"/>
                </a:lnTo>
                <a:lnTo>
                  <a:pt x="32" y="204"/>
                </a:lnTo>
                <a:lnTo>
                  <a:pt x="74" y="204"/>
                </a:lnTo>
                <a:lnTo>
                  <a:pt x="74" y="84"/>
                </a:lnTo>
                <a:lnTo>
                  <a:pt x="215" y="18"/>
                </a:lnTo>
                <a:lnTo>
                  <a:pt x="238" y="41"/>
                </a:lnTo>
                <a:lnTo>
                  <a:pt x="351" y="0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09" name="Freeform 86" descr="Diagonal weit nach oben"/>
          <p:cNvSpPr>
            <a:spLocks/>
          </p:cNvSpPr>
          <p:nvPr/>
        </p:nvSpPr>
        <p:spPr bwMode="auto">
          <a:xfrm>
            <a:off x="360363" y="4787900"/>
            <a:ext cx="101600" cy="315913"/>
          </a:xfrm>
          <a:custGeom>
            <a:avLst/>
            <a:gdLst>
              <a:gd name="T0" fmla="*/ 2147483647 w 64"/>
              <a:gd name="T1" fmla="*/ 2147483647 h 199"/>
              <a:gd name="T2" fmla="*/ 0 w 64"/>
              <a:gd name="T3" fmla="*/ 2147483647 h 199"/>
              <a:gd name="T4" fmla="*/ 2147483647 w 64"/>
              <a:gd name="T5" fmla="*/ 2147483647 h 199"/>
              <a:gd name="T6" fmla="*/ 2147483647 w 64"/>
              <a:gd name="T7" fmla="*/ 0 h 199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199"/>
              <a:gd name="T14" fmla="*/ 64 w 64"/>
              <a:gd name="T15" fmla="*/ 199 h 1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199">
                <a:moveTo>
                  <a:pt x="11" y="198"/>
                </a:moveTo>
                <a:lnTo>
                  <a:pt x="0" y="26"/>
                </a:lnTo>
                <a:lnTo>
                  <a:pt x="34" y="30"/>
                </a:lnTo>
                <a:lnTo>
                  <a:pt x="63" y="0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10" name="Freeform 87" descr="Diagonal weit nach oben"/>
          <p:cNvSpPr>
            <a:spLocks/>
          </p:cNvSpPr>
          <p:nvPr/>
        </p:nvSpPr>
        <p:spPr bwMode="auto">
          <a:xfrm>
            <a:off x="377825" y="4773613"/>
            <a:ext cx="244475" cy="338137"/>
          </a:xfrm>
          <a:custGeom>
            <a:avLst/>
            <a:gdLst>
              <a:gd name="T0" fmla="*/ 2147483647 w 154"/>
              <a:gd name="T1" fmla="*/ 2147483647 h 213"/>
              <a:gd name="T2" fmla="*/ 2147483647 w 154"/>
              <a:gd name="T3" fmla="*/ 2147483647 h 213"/>
              <a:gd name="T4" fmla="*/ 2147483647 w 154"/>
              <a:gd name="T5" fmla="*/ 0 h 213"/>
              <a:gd name="T6" fmla="*/ 2147483647 w 154"/>
              <a:gd name="T7" fmla="*/ 2147483647 h 213"/>
              <a:gd name="T8" fmla="*/ 2147483647 w 154"/>
              <a:gd name="T9" fmla="*/ 2147483647 h 213"/>
              <a:gd name="T10" fmla="*/ 2147483647 w 154"/>
              <a:gd name="T11" fmla="*/ 2147483647 h 213"/>
              <a:gd name="T12" fmla="*/ 2147483647 w 154"/>
              <a:gd name="T13" fmla="*/ 2147483647 h 213"/>
              <a:gd name="T14" fmla="*/ 2147483647 w 154"/>
              <a:gd name="T15" fmla="*/ 2147483647 h 213"/>
              <a:gd name="T16" fmla="*/ 2147483647 w 154"/>
              <a:gd name="T17" fmla="*/ 2147483647 h 213"/>
              <a:gd name="T18" fmla="*/ 2147483647 w 154"/>
              <a:gd name="T19" fmla="*/ 2147483647 h 213"/>
              <a:gd name="T20" fmla="*/ 2147483647 w 154"/>
              <a:gd name="T21" fmla="*/ 2147483647 h 213"/>
              <a:gd name="T22" fmla="*/ 2147483647 w 154"/>
              <a:gd name="T23" fmla="*/ 2147483647 h 213"/>
              <a:gd name="T24" fmla="*/ 2147483647 w 154"/>
              <a:gd name="T25" fmla="*/ 2147483647 h 213"/>
              <a:gd name="T26" fmla="*/ 0 w 154"/>
              <a:gd name="T27" fmla="*/ 2147483647 h 21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4"/>
              <a:gd name="T43" fmla="*/ 0 h 213"/>
              <a:gd name="T44" fmla="*/ 154 w 154"/>
              <a:gd name="T45" fmla="*/ 213 h 21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4" h="213">
                <a:moveTo>
                  <a:pt x="55" y="5"/>
                </a:moveTo>
                <a:lnTo>
                  <a:pt x="61" y="1"/>
                </a:lnTo>
                <a:lnTo>
                  <a:pt x="73" y="0"/>
                </a:lnTo>
                <a:lnTo>
                  <a:pt x="93" y="13"/>
                </a:lnTo>
                <a:lnTo>
                  <a:pt x="149" y="23"/>
                </a:lnTo>
                <a:lnTo>
                  <a:pt x="153" y="45"/>
                </a:lnTo>
                <a:lnTo>
                  <a:pt x="152" y="71"/>
                </a:lnTo>
                <a:lnTo>
                  <a:pt x="127" y="80"/>
                </a:lnTo>
                <a:lnTo>
                  <a:pt x="141" y="90"/>
                </a:lnTo>
                <a:lnTo>
                  <a:pt x="100" y="143"/>
                </a:lnTo>
                <a:lnTo>
                  <a:pt x="97" y="138"/>
                </a:lnTo>
                <a:lnTo>
                  <a:pt x="65" y="161"/>
                </a:lnTo>
                <a:lnTo>
                  <a:pt x="53" y="212"/>
                </a:lnTo>
                <a:lnTo>
                  <a:pt x="0" y="207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11" name="Freeform 88"/>
          <p:cNvSpPr>
            <a:spLocks/>
          </p:cNvSpPr>
          <p:nvPr/>
        </p:nvSpPr>
        <p:spPr bwMode="auto">
          <a:xfrm>
            <a:off x="4243388" y="1935163"/>
            <a:ext cx="42862" cy="39687"/>
          </a:xfrm>
          <a:custGeom>
            <a:avLst/>
            <a:gdLst>
              <a:gd name="T0" fmla="*/ 2147483647 w 27"/>
              <a:gd name="T1" fmla="*/ 2147483647 h 25"/>
              <a:gd name="T2" fmla="*/ 0 w 27"/>
              <a:gd name="T3" fmla="*/ 0 h 25"/>
              <a:gd name="T4" fmla="*/ 2147483647 w 27"/>
              <a:gd name="T5" fmla="*/ 0 h 25"/>
              <a:gd name="T6" fmla="*/ 2147483647 w 27"/>
              <a:gd name="T7" fmla="*/ 2147483647 h 25"/>
              <a:gd name="T8" fmla="*/ 2147483647 w 27"/>
              <a:gd name="T9" fmla="*/ 2147483647 h 25"/>
              <a:gd name="T10" fmla="*/ 2147483647 w 27"/>
              <a:gd name="T11" fmla="*/ 2147483647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"/>
              <a:gd name="T19" fmla="*/ 0 h 25"/>
              <a:gd name="T20" fmla="*/ 27 w 27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" h="25">
                <a:moveTo>
                  <a:pt x="6" y="17"/>
                </a:moveTo>
                <a:lnTo>
                  <a:pt x="0" y="0"/>
                </a:lnTo>
                <a:lnTo>
                  <a:pt x="15" y="0"/>
                </a:lnTo>
                <a:lnTo>
                  <a:pt x="26" y="10"/>
                </a:lnTo>
                <a:lnTo>
                  <a:pt x="22" y="24"/>
                </a:lnTo>
                <a:lnTo>
                  <a:pt x="6" y="17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12" name="Freeform 91"/>
          <p:cNvSpPr>
            <a:spLocks/>
          </p:cNvSpPr>
          <p:nvPr/>
        </p:nvSpPr>
        <p:spPr bwMode="auto">
          <a:xfrm>
            <a:off x="3846513" y="2528888"/>
            <a:ext cx="982662" cy="600075"/>
          </a:xfrm>
          <a:custGeom>
            <a:avLst/>
            <a:gdLst>
              <a:gd name="T0" fmla="*/ 2147483647 w 619"/>
              <a:gd name="T1" fmla="*/ 2147483647 h 378"/>
              <a:gd name="T2" fmla="*/ 2147483647 w 619"/>
              <a:gd name="T3" fmla="*/ 2147483647 h 378"/>
              <a:gd name="T4" fmla="*/ 0 w 619"/>
              <a:gd name="T5" fmla="*/ 2147483647 h 378"/>
              <a:gd name="T6" fmla="*/ 2147483647 w 619"/>
              <a:gd name="T7" fmla="*/ 2147483647 h 378"/>
              <a:gd name="T8" fmla="*/ 2147483647 w 619"/>
              <a:gd name="T9" fmla="*/ 2147483647 h 378"/>
              <a:gd name="T10" fmla="*/ 2147483647 w 619"/>
              <a:gd name="T11" fmla="*/ 2147483647 h 378"/>
              <a:gd name="T12" fmla="*/ 2147483647 w 619"/>
              <a:gd name="T13" fmla="*/ 2147483647 h 378"/>
              <a:gd name="T14" fmla="*/ 2147483647 w 619"/>
              <a:gd name="T15" fmla="*/ 2147483647 h 378"/>
              <a:gd name="T16" fmla="*/ 2147483647 w 619"/>
              <a:gd name="T17" fmla="*/ 2147483647 h 378"/>
              <a:gd name="T18" fmla="*/ 2147483647 w 619"/>
              <a:gd name="T19" fmla="*/ 2147483647 h 378"/>
              <a:gd name="T20" fmla="*/ 2147483647 w 619"/>
              <a:gd name="T21" fmla="*/ 2147483647 h 378"/>
              <a:gd name="T22" fmla="*/ 2147483647 w 619"/>
              <a:gd name="T23" fmla="*/ 2147483647 h 378"/>
              <a:gd name="T24" fmla="*/ 2147483647 w 619"/>
              <a:gd name="T25" fmla="*/ 2147483647 h 378"/>
              <a:gd name="T26" fmla="*/ 2147483647 w 619"/>
              <a:gd name="T27" fmla="*/ 2147483647 h 378"/>
              <a:gd name="T28" fmla="*/ 2147483647 w 619"/>
              <a:gd name="T29" fmla="*/ 2147483647 h 378"/>
              <a:gd name="T30" fmla="*/ 2147483647 w 619"/>
              <a:gd name="T31" fmla="*/ 2147483647 h 378"/>
              <a:gd name="T32" fmla="*/ 2147483647 w 619"/>
              <a:gd name="T33" fmla="*/ 2147483647 h 378"/>
              <a:gd name="T34" fmla="*/ 2147483647 w 619"/>
              <a:gd name="T35" fmla="*/ 2147483647 h 378"/>
              <a:gd name="T36" fmla="*/ 2147483647 w 619"/>
              <a:gd name="T37" fmla="*/ 2147483647 h 378"/>
              <a:gd name="T38" fmla="*/ 2147483647 w 619"/>
              <a:gd name="T39" fmla="*/ 2147483647 h 378"/>
              <a:gd name="T40" fmla="*/ 2147483647 w 619"/>
              <a:gd name="T41" fmla="*/ 2147483647 h 378"/>
              <a:gd name="T42" fmla="*/ 2147483647 w 619"/>
              <a:gd name="T43" fmla="*/ 2147483647 h 378"/>
              <a:gd name="T44" fmla="*/ 2147483647 w 619"/>
              <a:gd name="T45" fmla="*/ 2147483647 h 378"/>
              <a:gd name="T46" fmla="*/ 2147483647 w 619"/>
              <a:gd name="T47" fmla="*/ 0 h 378"/>
              <a:gd name="T48" fmla="*/ 2147483647 w 619"/>
              <a:gd name="T49" fmla="*/ 2147483647 h 378"/>
              <a:gd name="T50" fmla="*/ 2147483647 w 619"/>
              <a:gd name="T51" fmla="*/ 2147483647 h 378"/>
              <a:gd name="T52" fmla="*/ 2147483647 w 619"/>
              <a:gd name="T53" fmla="*/ 2147483647 h 378"/>
              <a:gd name="T54" fmla="*/ 2147483647 w 619"/>
              <a:gd name="T55" fmla="*/ 2147483647 h 378"/>
              <a:gd name="T56" fmla="*/ 2147483647 w 619"/>
              <a:gd name="T57" fmla="*/ 2147483647 h 378"/>
              <a:gd name="T58" fmla="*/ 2147483647 w 619"/>
              <a:gd name="T59" fmla="*/ 2147483647 h 378"/>
              <a:gd name="T60" fmla="*/ 2147483647 w 619"/>
              <a:gd name="T61" fmla="*/ 2147483647 h 378"/>
              <a:gd name="T62" fmla="*/ 2147483647 w 619"/>
              <a:gd name="T63" fmla="*/ 2147483647 h 378"/>
              <a:gd name="T64" fmla="*/ 2147483647 w 619"/>
              <a:gd name="T65" fmla="*/ 2147483647 h 378"/>
              <a:gd name="T66" fmla="*/ 2147483647 w 619"/>
              <a:gd name="T67" fmla="*/ 2147483647 h 378"/>
              <a:gd name="T68" fmla="*/ 2147483647 w 619"/>
              <a:gd name="T69" fmla="*/ 2147483647 h 378"/>
              <a:gd name="T70" fmla="*/ 2147483647 w 619"/>
              <a:gd name="T71" fmla="*/ 2147483647 h 378"/>
              <a:gd name="T72" fmla="*/ 2147483647 w 619"/>
              <a:gd name="T73" fmla="*/ 2147483647 h 378"/>
              <a:gd name="T74" fmla="*/ 2147483647 w 619"/>
              <a:gd name="T75" fmla="*/ 2147483647 h 378"/>
              <a:gd name="T76" fmla="*/ 2147483647 w 619"/>
              <a:gd name="T77" fmla="*/ 2147483647 h 378"/>
              <a:gd name="T78" fmla="*/ 2147483647 w 619"/>
              <a:gd name="T79" fmla="*/ 2147483647 h 378"/>
              <a:gd name="T80" fmla="*/ 2147483647 w 619"/>
              <a:gd name="T81" fmla="*/ 2147483647 h 378"/>
              <a:gd name="T82" fmla="*/ 2147483647 w 619"/>
              <a:gd name="T83" fmla="*/ 2147483647 h 378"/>
              <a:gd name="T84" fmla="*/ 2147483647 w 619"/>
              <a:gd name="T85" fmla="*/ 2147483647 h 378"/>
              <a:gd name="T86" fmla="*/ 2147483647 w 619"/>
              <a:gd name="T87" fmla="*/ 2147483647 h 378"/>
              <a:gd name="T88" fmla="*/ 2147483647 w 619"/>
              <a:gd name="T89" fmla="*/ 2147483647 h 378"/>
              <a:gd name="T90" fmla="*/ 2147483647 w 619"/>
              <a:gd name="T91" fmla="*/ 2147483647 h 378"/>
              <a:gd name="T92" fmla="*/ 2147483647 w 619"/>
              <a:gd name="T93" fmla="*/ 2147483647 h 378"/>
              <a:gd name="T94" fmla="*/ 2147483647 w 619"/>
              <a:gd name="T95" fmla="*/ 2147483647 h 378"/>
              <a:gd name="T96" fmla="*/ 2147483647 w 619"/>
              <a:gd name="T97" fmla="*/ 2147483647 h 37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19"/>
              <a:gd name="T148" fmla="*/ 0 h 378"/>
              <a:gd name="T149" fmla="*/ 619 w 619"/>
              <a:gd name="T150" fmla="*/ 378 h 37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19" h="378">
                <a:moveTo>
                  <a:pt x="12" y="367"/>
                </a:moveTo>
                <a:lnTo>
                  <a:pt x="24" y="352"/>
                </a:lnTo>
                <a:lnTo>
                  <a:pt x="0" y="332"/>
                </a:lnTo>
                <a:lnTo>
                  <a:pt x="6" y="298"/>
                </a:lnTo>
                <a:lnTo>
                  <a:pt x="16" y="227"/>
                </a:lnTo>
                <a:lnTo>
                  <a:pt x="53" y="202"/>
                </a:lnTo>
                <a:lnTo>
                  <a:pt x="58" y="206"/>
                </a:lnTo>
                <a:lnTo>
                  <a:pt x="69" y="213"/>
                </a:lnTo>
                <a:lnTo>
                  <a:pt x="52" y="245"/>
                </a:lnTo>
                <a:lnTo>
                  <a:pt x="73" y="256"/>
                </a:lnTo>
                <a:lnTo>
                  <a:pt x="169" y="217"/>
                </a:lnTo>
                <a:lnTo>
                  <a:pt x="186" y="191"/>
                </a:lnTo>
                <a:lnTo>
                  <a:pt x="221" y="181"/>
                </a:lnTo>
                <a:lnTo>
                  <a:pt x="272" y="152"/>
                </a:lnTo>
                <a:lnTo>
                  <a:pt x="293" y="127"/>
                </a:lnTo>
                <a:lnTo>
                  <a:pt x="298" y="113"/>
                </a:lnTo>
                <a:lnTo>
                  <a:pt x="282" y="89"/>
                </a:lnTo>
                <a:lnTo>
                  <a:pt x="285" y="67"/>
                </a:lnTo>
                <a:lnTo>
                  <a:pt x="299" y="58"/>
                </a:lnTo>
                <a:lnTo>
                  <a:pt x="298" y="52"/>
                </a:lnTo>
                <a:lnTo>
                  <a:pt x="312" y="37"/>
                </a:lnTo>
                <a:lnTo>
                  <a:pt x="341" y="23"/>
                </a:lnTo>
                <a:lnTo>
                  <a:pt x="348" y="10"/>
                </a:lnTo>
                <a:lnTo>
                  <a:pt x="378" y="0"/>
                </a:lnTo>
                <a:lnTo>
                  <a:pt x="415" y="14"/>
                </a:lnTo>
                <a:lnTo>
                  <a:pt x="415" y="56"/>
                </a:lnTo>
                <a:lnTo>
                  <a:pt x="438" y="67"/>
                </a:lnTo>
                <a:lnTo>
                  <a:pt x="450" y="9"/>
                </a:lnTo>
                <a:lnTo>
                  <a:pt x="471" y="2"/>
                </a:lnTo>
                <a:lnTo>
                  <a:pt x="520" y="2"/>
                </a:lnTo>
                <a:lnTo>
                  <a:pt x="590" y="10"/>
                </a:lnTo>
                <a:lnTo>
                  <a:pt x="593" y="75"/>
                </a:lnTo>
                <a:lnTo>
                  <a:pt x="616" y="112"/>
                </a:lnTo>
                <a:lnTo>
                  <a:pt x="612" y="142"/>
                </a:lnTo>
                <a:lnTo>
                  <a:pt x="618" y="205"/>
                </a:lnTo>
                <a:lnTo>
                  <a:pt x="593" y="222"/>
                </a:lnTo>
                <a:lnTo>
                  <a:pt x="612" y="248"/>
                </a:lnTo>
                <a:lnTo>
                  <a:pt x="595" y="269"/>
                </a:lnTo>
                <a:lnTo>
                  <a:pt x="580" y="289"/>
                </a:lnTo>
                <a:lnTo>
                  <a:pt x="531" y="302"/>
                </a:lnTo>
                <a:lnTo>
                  <a:pt x="495" y="327"/>
                </a:lnTo>
                <a:lnTo>
                  <a:pt x="439" y="330"/>
                </a:lnTo>
                <a:lnTo>
                  <a:pt x="420" y="304"/>
                </a:lnTo>
                <a:lnTo>
                  <a:pt x="352" y="287"/>
                </a:lnTo>
                <a:lnTo>
                  <a:pt x="301" y="318"/>
                </a:lnTo>
                <a:lnTo>
                  <a:pt x="212" y="345"/>
                </a:lnTo>
                <a:lnTo>
                  <a:pt x="166" y="337"/>
                </a:lnTo>
                <a:lnTo>
                  <a:pt x="47" y="377"/>
                </a:lnTo>
                <a:lnTo>
                  <a:pt x="12" y="367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13" name="Freeform 92"/>
          <p:cNvSpPr>
            <a:spLocks/>
          </p:cNvSpPr>
          <p:nvPr/>
        </p:nvSpPr>
        <p:spPr bwMode="auto">
          <a:xfrm>
            <a:off x="2647950" y="2400300"/>
            <a:ext cx="728663" cy="584200"/>
          </a:xfrm>
          <a:custGeom>
            <a:avLst/>
            <a:gdLst>
              <a:gd name="T0" fmla="*/ 2147483647 w 459"/>
              <a:gd name="T1" fmla="*/ 2147483647 h 368"/>
              <a:gd name="T2" fmla="*/ 2147483647 w 459"/>
              <a:gd name="T3" fmla="*/ 2147483647 h 368"/>
              <a:gd name="T4" fmla="*/ 2147483647 w 459"/>
              <a:gd name="T5" fmla="*/ 2147483647 h 368"/>
              <a:gd name="T6" fmla="*/ 2147483647 w 459"/>
              <a:gd name="T7" fmla="*/ 2147483647 h 368"/>
              <a:gd name="T8" fmla="*/ 2147483647 w 459"/>
              <a:gd name="T9" fmla="*/ 2147483647 h 368"/>
              <a:gd name="T10" fmla="*/ 2147483647 w 459"/>
              <a:gd name="T11" fmla="*/ 2147483647 h 368"/>
              <a:gd name="T12" fmla="*/ 2147483647 w 459"/>
              <a:gd name="T13" fmla="*/ 2147483647 h 368"/>
              <a:gd name="T14" fmla="*/ 2147483647 w 459"/>
              <a:gd name="T15" fmla="*/ 2147483647 h 368"/>
              <a:gd name="T16" fmla="*/ 2147483647 w 459"/>
              <a:gd name="T17" fmla="*/ 2147483647 h 368"/>
              <a:gd name="T18" fmla="*/ 2147483647 w 459"/>
              <a:gd name="T19" fmla="*/ 2147483647 h 368"/>
              <a:gd name="T20" fmla="*/ 2147483647 w 459"/>
              <a:gd name="T21" fmla="*/ 2147483647 h 368"/>
              <a:gd name="T22" fmla="*/ 2147483647 w 459"/>
              <a:gd name="T23" fmla="*/ 2147483647 h 368"/>
              <a:gd name="T24" fmla="*/ 2147483647 w 459"/>
              <a:gd name="T25" fmla="*/ 2147483647 h 368"/>
              <a:gd name="T26" fmla="*/ 2147483647 w 459"/>
              <a:gd name="T27" fmla="*/ 2147483647 h 368"/>
              <a:gd name="T28" fmla="*/ 2147483647 w 459"/>
              <a:gd name="T29" fmla="*/ 2147483647 h 368"/>
              <a:gd name="T30" fmla="*/ 2147483647 w 459"/>
              <a:gd name="T31" fmla="*/ 2147483647 h 368"/>
              <a:gd name="T32" fmla="*/ 2147483647 w 459"/>
              <a:gd name="T33" fmla="*/ 2147483647 h 368"/>
              <a:gd name="T34" fmla="*/ 2147483647 w 459"/>
              <a:gd name="T35" fmla="*/ 2147483647 h 368"/>
              <a:gd name="T36" fmla="*/ 2147483647 w 459"/>
              <a:gd name="T37" fmla="*/ 2147483647 h 368"/>
              <a:gd name="T38" fmla="*/ 2147483647 w 459"/>
              <a:gd name="T39" fmla="*/ 2147483647 h 368"/>
              <a:gd name="T40" fmla="*/ 2147483647 w 459"/>
              <a:gd name="T41" fmla="*/ 2147483647 h 368"/>
              <a:gd name="T42" fmla="*/ 2147483647 w 459"/>
              <a:gd name="T43" fmla="*/ 2147483647 h 368"/>
              <a:gd name="T44" fmla="*/ 2147483647 w 459"/>
              <a:gd name="T45" fmla="*/ 2147483647 h 368"/>
              <a:gd name="T46" fmla="*/ 2147483647 w 459"/>
              <a:gd name="T47" fmla="*/ 2147483647 h 368"/>
              <a:gd name="T48" fmla="*/ 2147483647 w 459"/>
              <a:gd name="T49" fmla="*/ 2147483647 h 368"/>
              <a:gd name="T50" fmla="*/ 2147483647 w 459"/>
              <a:gd name="T51" fmla="*/ 2147483647 h 368"/>
              <a:gd name="T52" fmla="*/ 2147483647 w 459"/>
              <a:gd name="T53" fmla="*/ 2147483647 h 368"/>
              <a:gd name="T54" fmla="*/ 2147483647 w 459"/>
              <a:gd name="T55" fmla="*/ 2147483647 h 368"/>
              <a:gd name="T56" fmla="*/ 2147483647 w 459"/>
              <a:gd name="T57" fmla="*/ 2147483647 h 368"/>
              <a:gd name="T58" fmla="*/ 2147483647 w 459"/>
              <a:gd name="T59" fmla="*/ 2147483647 h 368"/>
              <a:gd name="T60" fmla="*/ 2147483647 w 459"/>
              <a:gd name="T61" fmla="*/ 2147483647 h 368"/>
              <a:gd name="T62" fmla="*/ 2147483647 w 459"/>
              <a:gd name="T63" fmla="*/ 2147483647 h 368"/>
              <a:gd name="T64" fmla="*/ 0 w 459"/>
              <a:gd name="T65" fmla="*/ 2147483647 h 368"/>
              <a:gd name="T66" fmla="*/ 2147483647 w 459"/>
              <a:gd name="T67" fmla="*/ 2147483647 h 368"/>
              <a:gd name="T68" fmla="*/ 2147483647 w 459"/>
              <a:gd name="T69" fmla="*/ 2147483647 h 368"/>
              <a:gd name="T70" fmla="*/ 2147483647 w 459"/>
              <a:gd name="T71" fmla="*/ 2147483647 h 368"/>
              <a:gd name="T72" fmla="*/ 2147483647 w 459"/>
              <a:gd name="T73" fmla="*/ 2147483647 h 368"/>
              <a:gd name="T74" fmla="*/ 2147483647 w 459"/>
              <a:gd name="T75" fmla="*/ 2147483647 h 368"/>
              <a:gd name="T76" fmla="*/ 2147483647 w 459"/>
              <a:gd name="T77" fmla="*/ 2147483647 h 368"/>
              <a:gd name="T78" fmla="*/ 2147483647 w 459"/>
              <a:gd name="T79" fmla="*/ 2147483647 h 368"/>
              <a:gd name="T80" fmla="*/ 2147483647 w 459"/>
              <a:gd name="T81" fmla="*/ 2147483647 h 368"/>
              <a:gd name="T82" fmla="*/ 2147483647 w 459"/>
              <a:gd name="T83" fmla="*/ 0 h 368"/>
              <a:gd name="T84" fmla="*/ 2147483647 w 459"/>
              <a:gd name="T85" fmla="*/ 2147483647 h 368"/>
              <a:gd name="T86" fmla="*/ 2147483647 w 459"/>
              <a:gd name="T87" fmla="*/ 2147483647 h 368"/>
              <a:gd name="T88" fmla="*/ 2147483647 w 459"/>
              <a:gd name="T89" fmla="*/ 2147483647 h 368"/>
              <a:gd name="T90" fmla="*/ 2147483647 w 459"/>
              <a:gd name="T91" fmla="*/ 2147483647 h 36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59"/>
              <a:gd name="T139" fmla="*/ 0 h 368"/>
              <a:gd name="T140" fmla="*/ 459 w 459"/>
              <a:gd name="T141" fmla="*/ 368 h 36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59" h="368">
                <a:moveTo>
                  <a:pt x="261" y="20"/>
                </a:moveTo>
                <a:lnTo>
                  <a:pt x="277" y="82"/>
                </a:lnTo>
                <a:lnTo>
                  <a:pt x="317" y="144"/>
                </a:lnTo>
                <a:lnTo>
                  <a:pt x="375" y="162"/>
                </a:lnTo>
                <a:lnTo>
                  <a:pt x="429" y="147"/>
                </a:lnTo>
                <a:lnTo>
                  <a:pt x="440" y="121"/>
                </a:lnTo>
                <a:lnTo>
                  <a:pt x="458" y="138"/>
                </a:lnTo>
                <a:lnTo>
                  <a:pt x="444" y="153"/>
                </a:lnTo>
                <a:lnTo>
                  <a:pt x="447" y="181"/>
                </a:lnTo>
                <a:lnTo>
                  <a:pt x="415" y="184"/>
                </a:lnTo>
                <a:lnTo>
                  <a:pt x="419" y="211"/>
                </a:lnTo>
                <a:lnTo>
                  <a:pt x="421" y="256"/>
                </a:lnTo>
                <a:lnTo>
                  <a:pt x="437" y="271"/>
                </a:lnTo>
                <a:lnTo>
                  <a:pt x="429" y="320"/>
                </a:lnTo>
                <a:lnTo>
                  <a:pt x="445" y="336"/>
                </a:lnTo>
                <a:lnTo>
                  <a:pt x="424" y="358"/>
                </a:lnTo>
                <a:lnTo>
                  <a:pt x="409" y="367"/>
                </a:lnTo>
                <a:lnTo>
                  <a:pt x="373" y="348"/>
                </a:lnTo>
                <a:lnTo>
                  <a:pt x="355" y="347"/>
                </a:lnTo>
                <a:lnTo>
                  <a:pt x="330" y="292"/>
                </a:lnTo>
                <a:lnTo>
                  <a:pt x="324" y="271"/>
                </a:lnTo>
                <a:lnTo>
                  <a:pt x="283" y="260"/>
                </a:lnTo>
                <a:lnTo>
                  <a:pt x="252" y="239"/>
                </a:lnTo>
                <a:lnTo>
                  <a:pt x="230" y="231"/>
                </a:lnTo>
                <a:lnTo>
                  <a:pt x="218" y="236"/>
                </a:lnTo>
                <a:lnTo>
                  <a:pt x="208" y="231"/>
                </a:lnTo>
                <a:lnTo>
                  <a:pt x="182" y="199"/>
                </a:lnTo>
                <a:lnTo>
                  <a:pt x="154" y="192"/>
                </a:lnTo>
                <a:lnTo>
                  <a:pt x="139" y="91"/>
                </a:lnTo>
                <a:lnTo>
                  <a:pt x="81" y="95"/>
                </a:lnTo>
                <a:lnTo>
                  <a:pt x="26" y="81"/>
                </a:lnTo>
                <a:lnTo>
                  <a:pt x="15" y="49"/>
                </a:lnTo>
                <a:lnTo>
                  <a:pt x="0" y="36"/>
                </a:lnTo>
                <a:lnTo>
                  <a:pt x="20" y="34"/>
                </a:lnTo>
                <a:lnTo>
                  <a:pt x="29" y="41"/>
                </a:lnTo>
                <a:lnTo>
                  <a:pt x="46" y="58"/>
                </a:lnTo>
                <a:lnTo>
                  <a:pt x="86" y="52"/>
                </a:lnTo>
                <a:lnTo>
                  <a:pt x="129" y="74"/>
                </a:lnTo>
                <a:lnTo>
                  <a:pt x="146" y="57"/>
                </a:lnTo>
                <a:lnTo>
                  <a:pt x="134" y="36"/>
                </a:lnTo>
                <a:lnTo>
                  <a:pt x="141" y="2"/>
                </a:lnTo>
                <a:lnTo>
                  <a:pt x="174" y="0"/>
                </a:lnTo>
                <a:lnTo>
                  <a:pt x="199" y="14"/>
                </a:lnTo>
                <a:lnTo>
                  <a:pt x="200" y="33"/>
                </a:lnTo>
                <a:lnTo>
                  <a:pt x="216" y="42"/>
                </a:lnTo>
                <a:lnTo>
                  <a:pt x="261" y="20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14" name="Freeform 93"/>
          <p:cNvSpPr>
            <a:spLocks/>
          </p:cNvSpPr>
          <p:nvPr/>
        </p:nvSpPr>
        <p:spPr bwMode="auto">
          <a:xfrm>
            <a:off x="2647950" y="2047875"/>
            <a:ext cx="617538" cy="471488"/>
          </a:xfrm>
          <a:custGeom>
            <a:avLst/>
            <a:gdLst>
              <a:gd name="T0" fmla="*/ 2147483647 w 389"/>
              <a:gd name="T1" fmla="*/ 2147483647 h 297"/>
              <a:gd name="T2" fmla="*/ 2147483647 w 389"/>
              <a:gd name="T3" fmla="*/ 2147483647 h 297"/>
              <a:gd name="T4" fmla="*/ 2147483647 w 389"/>
              <a:gd name="T5" fmla="*/ 2147483647 h 297"/>
              <a:gd name="T6" fmla="*/ 2147483647 w 389"/>
              <a:gd name="T7" fmla="*/ 2147483647 h 297"/>
              <a:gd name="T8" fmla="*/ 2147483647 w 389"/>
              <a:gd name="T9" fmla="*/ 2147483647 h 297"/>
              <a:gd name="T10" fmla="*/ 2147483647 w 389"/>
              <a:gd name="T11" fmla="*/ 2147483647 h 297"/>
              <a:gd name="T12" fmla="*/ 2147483647 w 389"/>
              <a:gd name="T13" fmla="*/ 2147483647 h 297"/>
              <a:gd name="T14" fmla="*/ 2147483647 w 389"/>
              <a:gd name="T15" fmla="*/ 2147483647 h 297"/>
              <a:gd name="T16" fmla="*/ 2147483647 w 389"/>
              <a:gd name="T17" fmla="*/ 2147483647 h 297"/>
              <a:gd name="T18" fmla="*/ 2147483647 w 389"/>
              <a:gd name="T19" fmla="*/ 2147483647 h 297"/>
              <a:gd name="T20" fmla="*/ 2147483647 w 389"/>
              <a:gd name="T21" fmla="*/ 2147483647 h 297"/>
              <a:gd name="T22" fmla="*/ 2147483647 w 389"/>
              <a:gd name="T23" fmla="*/ 2147483647 h 297"/>
              <a:gd name="T24" fmla="*/ 2147483647 w 389"/>
              <a:gd name="T25" fmla="*/ 2147483647 h 297"/>
              <a:gd name="T26" fmla="*/ 2147483647 w 389"/>
              <a:gd name="T27" fmla="*/ 2147483647 h 297"/>
              <a:gd name="T28" fmla="*/ 2147483647 w 389"/>
              <a:gd name="T29" fmla="*/ 2147483647 h 297"/>
              <a:gd name="T30" fmla="*/ 0 w 389"/>
              <a:gd name="T31" fmla="*/ 2147483647 h 297"/>
              <a:gd name="T32" fmla="*/ 2147483647 w 389"/>
              <a:gd name="T33" fmla="*/ 2147483647 h 297"/>
              <a:gd name="T34" fmla="*/ 2147483647 w 389"/>
              <a:gd name="T35" fmla="*/ 2147483647 h 297"/>
              <a:gd name="T36" fmla="*/ 2147483647 w 389"/>
              <a:gd name="T37" fmla="*/ 2147483647 h 297"/>
              <a:gd name="T38" fmla="*/ 2147483647 w 389"/>
              <a:gd name="T39" fmla="*/ 2147483647 h 297"/>
              <a:gd name="T40" fmla="*/ 2147483647 w 389"/>
              <a:gd name="T41" fmla="*/ 2147483647 h 297"/>
              <a:gd name="T42" fmla="*/ 2147483647 w 389"/>
              <a:gd name="T43" fmla="*/ 2147483647 h 297"/>
              <a:gd name="T44" fmla="*/ 2147483647 w 389"/>
              <a:gd name="T45" fmla="*/ 2147483647 h 297"/>
              <a:gd name="T46" fmla="*/ 2147483647 w 389"/>
              <a:gd name="T47" fmla="*/ 2147483647 h 297"/>
              <a:gd name="T48" fmla="*/ 2147483647 w 389"/>
              <a:gd name="T49" fmla="*/ 2147483647 h 297"/>
              <a:gd name="T50" fmla="*/ 2147483647 w 389"/>
              <a:gd name="T51" fmla="*/ 2147483647 h 297"/>
              <a:gd name="T52" fmla="*/ 2147483647 w 389"/>
              <a:gd name="T53" fmla="*/ 2147483647 h 297"/>
              <a:gd name="T54" fmla="*/ 2147483647 w 389"/>
              <a:gd name="T55" fmla="*/ 2147483647 h 297"/>
              <a:gd name="T56" fmla="*/ 2147483647 w 389"/>
              <a:gd name="T57" fmla="*/ 0 h 297"/>
              <a:gd name="T58" fmla="*/ 2147483647 w 389"/>
              <a:gd name="T59" fmla="*/ 2147483647 h 297"/>
              <a:gd name="T60" fmla="*/ 2147483647 w 389"/>
              <a:gd name="T61" fmla="*/ 2147483647 h 297"/>
              <a:gd name="T62" fmla="*/ 2147483647 w 389"/>
              <a:gd name="T63" fmla="*/ 2147483647 h 297"/>
              <a:gd name="T64" fmla="*/ 2147483647 w 389"/>
              <a:gd name="T65" fmla="*/ 2147483647 h 297"/>
              <a:gd name="T66" fmla="*/ 2147483647 w 389"/>
              <a:gd name="T67" fmla="*/ 2147483647 h 297"/>
              <a:gd name="T68" fmla="*/ 2147483647 w 389"/>
              <a:gd name="T69" fmla="*/ 2147483647 h 297"/>
              <a:gd name="T70" fmla="*/ 2147483647 w 389"/>
              <a:gd name="T71" fmla="*/ 2147483647 h 297"/>
              <a:gd name="T72" fmla="*/ 2147483647 w 389"/>
              <a:gd name="T73" fmla="*/ 2147483647 h 29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89"/>
              <a:gd name="T112" fmla="*/ 0 h 297"/>
              <a:gd name="T113" fmla="*/ 389 w 389"/>
              <a:gd name="T114" fmla="*/ 297 h 29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89" h="297">
                <a:moveTo>
                  <a:pt x="388" y="148"/>
                </a:moveTo>
                <a:lnTo>
                  <a:pt x="373" y="166"/>
                </a:lnTo>
                <a:lnTo>
                  <a:pt x="261" y="242"/>
                </a:lnTo>
                <a:lnTo>
                  <a:pt x="216" y="264"/>
                </a:lnTo>
                <a:lnTo>
                  <a:pt x="200" y="255"/>
                </a:lnTo>
                <a:lnTo>
                  <a:pt x="199" y="236"/>
                </a:lnTo>
                <a:lnTo>
                  <a:pt x="174" y="222"/>
                </a:lnTo>
                <a:lnTo>
                  <a:pt x="141" y="224"/>
                </a:lnTo>
                <a:lnTo>
                  <a:pt x="134" y="258"/>
                </a:lnTo>
                <a:lnTo>
                  <a:pt x="146" y="279"/>
                </a:lnTo>
                <a:lnTo>
                  <a:pt x="129" y="296"/>
                </a:lnTo>
                <a:lnTo>
                  <a:pt x="86" y="274"/>
                </a:lnTo>
                <a:lnTo>
                  <a:pt x="46" y="280"/>
                </a:lnTo>
                <a:lnTo>
                  <a:pt x="29" y="263"/>
                </a:lnTo>
                <a:lnTo>
                  <a:pt x="20" y="256"/>
                </a:lnTo>
                <a:lnTo>
                  <a:pt x="0" y="258"/>
                </a:lnTo>
                <a:lnTo>
                  <a:pt x="16" y="230"/>
                </a:lnTo>
                <a:lnTo>
                  <a:pt x="62" y="194"/>
                </a:lnTo>
                <a:lnTo>
                  <a:pt x="68" y="173"/>
                </a:lnTo>
                <a:lnTo>
                  <a:pt x="59" y="140"/>
                </a:lnTo>
                <a:lnTo>
                  <a:pt x="41" y="126"/>
                </a:lnTo>
                <a:lnTo>
                  <a:pt x="78" y="119"/>
                </a:lnTo>
                <a:lnTo>
                  <a:pt x="96" y="128"/>
                </a:lnTo>
                <a:lnTo>
                  <a:pt x="137" y="104"/>
                </a:lnTo>
                <a:lnTo>
                  <a:pt x="163" y="99"/>
                </a:lnTo>
                <a:lnTo>
                  <a:pt x="184" y="43"/>
                </a:lnTo>
                <a:lnTo>
                  <a:pt x="172" y="33"/>
                </a:lnTo>
                <a:lnTo>
                  <a:pt x="198" y="2"/>
                </a:lnTo>
                <a:lnTo>
                  <a:pt x="216" y="0"/>
                </a:lnTo>
                <a:lnTo>
                  <a:pt x="224" y="7"/>
                </a:lnTo>
                <a:lnTo>
                  <a:pt x="215" y="37"/>
                </a:lnTo>
                <a:lnTo>
                  <a:pt x="247" y="54"/>
                </a:lnTo>
                <a:lnTo>
                  <a:pt x="266" y="57"/>
                </a:lnTo>
                <a:lnTo>
                  <a:pt x="319" y="89"/>
                </a:lnTo>
                <a:lnTo>
                  <a:pt x="336" y="86"/>
                </a:lnTo>
                <a:lnTo>
                  <a:pt x="384" y="92"/>
                </a:lnTo>
                <a:lnTo>
                  <a:pt x="388" y="148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16" name="Freeform 95"/>
          <p:cNvSpPr>
            <a:spLocks/>
          </p:cNvSpPr>
          <p:nvPr/>
        </p:nvSpPr>
        <p:spPr bwMode="auto">
          <a:xfrm>
            <a:off x="2271713" y="2246313"/>
            <a:ext cx="485775" cy="280987"/>
          </a:xfrm>
          <a:custGeom>
            <a:avLst/>
            <a:gdLst>
              <a:gd name="T0" fmla="*/ 2147483647 w 306"/>
              <a:gd name="T1" fmla="*/ 2147483647 h 177"/>
              <a:gd name="T2" fmla="*/ 2147483647 w 306"/>
              <a:gd name="T3" fmla="*/ 2147483647 h 177"/>
              <a:gd name="T4" fmla="*/ 2147483647 w 306"/>
              <a:gd name="T5" fmla="*/ 2147483647 h 177"/>
              <a:gd name="T6" fmla="*/ 2147483647 w 306"/>
              <a:gd name="T7" fmla="*/ 2147483647 h 177"/>
              <a:gd name="T8" fmla="*/ 2147483647 w 306"/>
              <a:gd name="T9" fmla="*/ 2147483647 h 177"/>
              <a:gd name="T10" fmla="*/ 2147483647 w 306"/>
              <a:gd name="T11" fmla="*/ 2147483647 h 177"/>
              <a:gd name="T12" fmla="*/ 2147483647 w 306"/>
              <a:gd name="T13" fmla="*/ 2147483647 h 177"/>
              <a:gd name="T14" fmla="*/ 2147483647 w 306"/>
              <a:gd name="T15" fmla="*/ 2147483647 h 177"/>
              <a:gd name="T16" fmla="*/ 2147483647 w 306"/>
              <a:gd name="T17" fmla="*/ 2147483647 h 177"/>
              <a:gd name="T18" fmla="*/ 2147483647 w 306"/>
              <a:gd name="T19" fmla="*/ 2147483647 h 177"/>
              <a:gd name="T20" fmla="*/ 0 w 306"/>
              <a:gd name="T21" fmla="*/ 2147483647 h 177"/>
              <a:gd name="T22" fmla="*/ 2147483647 w 306"/>
              <a:gd name="T23" fmla="*/ 2147483647 h 177"/>
              <a:gd name="T24" fmla="*/ 2147483647 w 306"/>
              <a:gd name="T25" fmla="*/ 2147483647 h 177"/>
              <a:gd name="T26" fmla="*/ 2147483647 w 306"/>
              <a:gd name="T27" fmla="*/ 2147483647 h 177"/>
              <a:gd name="T28" fmla="*/ 2147483647 w 306"/>
              <a:gd name="T29" fmla="*/ 2147483647 h 177"/>
              <a:gd name="T30" fmla="*/ 2147483647 w 306"/>
              <a:gd name="T31" fmla="*/ 2147483647 h 177"/>
              <a:gd name="T32" fmla="*/ 2147483647 w 306"/>
              <a:gd name="T33" fmla="*/ 2147483647 h 177"/>
              <a:gd name="T34" fmla="*/ 2147483647 w 306"/>
              <a:gd name="T35" fmla="*/ 0 h 177"/>
              <a:gd name="T36" fmla="*/ 2147483647 w 306"/>
              <a:gd name="T37" fmla="*/ 2147483647 h 177"/>
              <a:gd name="T38" fmla="*/ 2147483647 w 306"/>
              <a:gd name="T39" fmla="*/ 2147483647 h 177"/>
              <a:gd name="T40" fmla="*/ 2147483647 w 306"/>
              <a:gd name="T41" fmla="*/ 2147483647 h 177"/>
              <a:gd name="T42" fmla="*/ 2147483647 w 306"/>
              <a:gd name="T43" fmla="*/ 2147483647 h 177"/>
              <a:gd name="T44" fmla="*/ 2147483647 w 306"/>
              <a:gd name="T45" fmla="*/ 2147483647 h 17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06"/>
              <a:gd name="T70" fmla="*/ 0 h 177"/>
              <a:gd name="T71" fmla="*/ 306 w 306"/>
              <a:gd name="T72" fmla="*/ 177 h 17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06" h="177">
                <a:moveTo>
                  <a:pt x="278" y="1"/>
                </a:moveTo>
                <a:lnTo>
                  <a:pt x="296" y="15"/>
                </a:lnTo>
                <a:lnTo>
                  <a:pt x="305" y="48"/>
                </a:lnTo>
                <a:lnTo>
                  <a:pt x="299" y="69"/>
                </a:lnTo>
                <a:lnTo>
                  <a:pt x="253" y="105"/>
                </a:lnTo>
                <a:lnTo>
                  <a:pt x="237" y="133"/>
                </a:lnTo>
                <a:lnTo>
                  <a:pt x="222" y="133"/>
                </a:lnTo>
                <a:lnTo>
                  <a:pt x="202" y="149"/>
                </a:lnTo>
                <a:lnTo>
                  <a:pt x="136" y="163"/>
                </a:lnTo>
                <a:lnTo>
                  <a:pt x="69" y="176"/>
                </a:lnTo>
                <a:lnTo>
                  <a:pt x="0" y="112"/>
                </a:lnTo>
                <a:lnTo>
                  <a:pt x="18" y="96"/>
                </a:lnTo>
                <a:lnTo>
                  <a:pt x="83" y="74"/>
                </a:lnTo>
                <a:lnTo>
                  <a:pt x="105" y="67"/>
                </a:lnTo>
                <a:lnTo>
                  <a:pt x="129" y="57"/>
                </a:lnTo>
                <a:lnTo>
                  <a:pt x="141" y="29"/>
                </a:lnTo>
                <a:lnTo>
                  <a:pt x="112" y="15"/>
                </a:lnTo>
                <a:lnTo>
                  <a:pt x="148" y="0"/>
                </a:lnTo>
                <a:lnTo>
                  <a:pt x="210" y="10"/>
                </a:lnTo>
                <a:lnTo>
                  <a:pt x="223" y="34"/>
                </a:lnTo>
                <a:lnTo>
                  <a:pt x="254" y="25"/>
                </a:lnTo>
                <a:lnTo>
                  <a:pt x="258" y="7"/>
                </a:lnTo>
                <a:lnTo>
                  <a:pt x="278" y="1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17" name="Line 96"/>
          <p:cNvSpPr>
            <a:spLocks noChangeShapeType="1"/>
          </p:cNvSpPr>
          <p:nvPr/>
        </p:nvSpPr>
        <p:spPr bwMode="auto">
          <a:xfrm flipV="1">
            <a:off x="4487863" y="2206625"/>
            <a:ext cx="119062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5218" name="Line 97"/>
          <p:cNvSpPr>
            <a:spLocks noChangeShapeType="1"/>
          </p:cNvSpPr>
          <p:nvPr/>
        </p:nvSpPr>
        <p:spPr bwMode="auto">
          <a:xfrm flipV="1">
            <a:off x="4284663" y="2128838"/>
            <a:ext cx="12700" cy="77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5219" name="Line 98"/>
          <p:cNvSpPr>
            <a:spLocks noChangeShapeType="1"/>
          </p:cNvSpPr>
          <p:nvPr/>
        </p:nvSpPr>
        <p:spPr bwMode="auto">
          <a:xfrm flipV="1">
            <a:off x="4365625" y="2098675"/>
            <a:ext cx="0" cy="6032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20" name="Line 99"/>
          <p:cNvSpPr>
            <a:spLocks noChangeShapeType="1"/>
          </p:cNvSpPr>
          <p:nvPr/>
        </p:nvSpPr>
        <p:spPr bwMode="auto">
          <a:xfrm flipH="1">
            <a:off x="4251325" y="1958975"/>
            <a:ext cx="20638" cy="92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5221" name="Line 100"/>
          <p:cNvSpPr>
            <a:spLocks noChangeShapeType="1"/>
          </p:cNvSpPr>
          <p:nvPr/>
        </p:nvSpPr>
        <p:spPr bwMode="auto">
          <a:xfrm>
            <a:off x="3217863" y="3457575"/>
            <a:ext cx="1587" cy="109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5222" name="Rectangle 104"/>
          <p:cNvSpPr>
            <a:spLocks noChangeArrowheads="1"/>
          </p:cNvSpPr>
          <p:nvPr/>
        </p:nvSpPr>
        <p:spPr bwMode="auto">
          <a:xfrm>
            <a:off x="1631950" y="596900"/>
            <a:ext cx="17399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1200">
                <a:solidFill>
                  <a:srgbClr val="000000"/>
                </a:solidFill>
              </a:rPr>
              <a:t>KANTON  ST.GALLEN</a:t>
            </a:r>
          </a:p>
        </p:txBody>
      </p:sp>
      <p:sp>
        <p:nvSpPr>
          <p:cNvPr id="5223" name="Rectangle 171"/>
          <p:cNvSpPr>
            <a:spLocks noChangeArrowheads="1"/>
          </p:cNvSpPr>
          <p:nvPr/>
        </p:nvSpPr>
        <p:spPr bwMode="auto">
          <a:xfrm>
            <a:off x="1636713" y="949325"/>
            <a:ext cx="3176587" cy="255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1200">
                <a:solidFill>
                  <a:srgbClr val="000000"/>
                </a:solidFill>
              </a:rPr>
              <a:t>WAHLKREISE UND GEMEINDEGRENZEN</a:t>
            </a:r>
          </a:p>
        </p:txBody>
      </p:sp>
      <p:sp>
        <p:nvSpPr>
          <p:cNvPr id="5224" name="Rectangle 172"/>
          <p:cNvSpPr>
            <a:spLocks noChangeArrowheads="1"/>
          </p:cNvSpPr>
          <p:nvPr/>
        </p:nvSpPr>
        <p:spPr bwMode="auto">
          <a:xfrm>
            <a:off x="1136650" y="5829300"/>
            <a:ext cx="763588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S C H W Y Z</a:t>
            </a:r>
          </a:p>
        </p:txBody>
      </p:sp>
      <p:sp>
        <p:nvSpPr>
          <p:cNvPr id="5225" name="Rectangle 173"/>
          <p:cNvSpPr>
            <a:spLocks noChangeArrowheads="1"/>
          </p:cNvSpPr>
          <p:nvPr/>
        </p:nvSpPr>
        <p:spPr bwMode="auto">
          <a:xfrm>
            <a:off x="2511425" y="7427913"/>
            <a:ext cx="7429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G L A R U S</a:t>
            </a:r>
          </a:p>
        </p:txBody>
      </p:sp>
      <p:sp>
        <p:nvSpPr>
          <p:cNvPr id="5226" name="Rectangle 174"/>
          <p:cNvSpPr>
            <a:spLocks noChangeArrowheads="1"/>
          </p:cNvSpPr>
          <p:nvPr/>
        </p:nvSpPr>
        <p:spPr bwMode="auto">
          <a:xfrm>
            <a:off x="3987800" y="3709988"/>
            <a:ext cx="1000125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A P P E N Z E L L</a:t>
            </a:r>
          </a:p>
        </p:txBody>
      </p:sp>
      <p:sp>
        <p:nvSpPr>
          <p:cNvPr id="5227" name="Rectangle 175"/>
          <p:cNvSpPr>
            <a:spLocks noChangeArrowheads="1"/>
          </p:cNvSpPr>
          <p:nvPr/>
        </p:nvSpPr>
        <p:spPr bwMode="auto">
          <a:xfrm>
            <a:off x="3406775" y="3543300"/>
            <a:ext cx="493713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A.  Rh.</a:t>
            </a:r>
          </a:p>
        </p:txBody>
      </p:sp>
      <p:sp>
        <p:nvSpPr>
          <p:cNvPr id="5228" name="Rectangle 176"/>
          <p:cNvSpPr>
            <a:spLocks noChangeArrowheads="1"/>
          </p:cNvSpPr>
          <p:nvPr/>
        </p:nvSpPr>
        <p:spPr bwMode="auto">
          <a:xfrm>
            <a:off x="4525963" y="4198938"/>
            <a:ext cx="4254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I. Rh.</a:t>
            </a:r>
          </a:p>
        </p:txBody>
      </p:sp>
      <p:sp>
        <p:nvSpPr>
          <p:cNvPr id="5229" name="Rectangle 177"/>
          <p:cNvSpPr>
            <a:spLocks noChangeArrowheads="1"/>
          </p:cNvSpPr>
          <p:nvPr/>
        </p:nvSpPr>
        <p:spPr bwMode="auto">
          <a:xfrm>
            <a:off x="4808538" y="3113088"/>
            <a:ext cx="465137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A. Rh.</a:t>
            </a:r>
          </a:p>
        </p:txBody>
      </p:sp>
      <p:sp>
        <p:nvSpPr>
          <p:cNvPr id="5230" name="Rectangle 178"/>
          <p:cNvSpPr>
            <a:spLocks noChangeArrowheads="1"/>
          </p:cNvSpPr>
          <p:nvPr/>
        </p:nvSpPr>
        <p:spPr bwMode="auto">
          <a:xfrm>
            <a:off x="5372100" y="2814638"/>
            <a:ext cx="4254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I. Rh.</a:t>
            </a:r>
          </a:p>
        </p:txBody>
      </p:sp>
      <p:pic>
        <p:nvPicPr>
          <p:cNvPr id="5231" name="Picture 17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0600" y="4170363"/>
            <a:ext cx="334963" cy="1147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232" name="Rectangle 180"/>
          <p:cNvSpPr>
            <a:spLocks noChangeArrowheads="1"/>
          </p:cNvSpPr>
          <p:nvPr/>
        </p:nvSpPr>
        <p:spPr bwMode="auto">
          <a:xfrm>
            <a:off x="1951038" y="1717675"/>
            <a:ext cx="854075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T H U R G A U</a:t>
            </a:r>
          </a:p>
        </p:txBody>
      </p:sp>
      <p:sp>
        <p:nvSpPr>
          <p:cNvPr id="5233" name="Rectangle 181"/>
          <p:cNvSpPr>
            <a:spLocks noChangeArrowheads="1"/>
          </p:cNvSpPr>
          <p:nvPr/>
        </p:nvSpPr>
        <p:spPr bwMode="auto">
          <a:xfrm>
            <a:off x="211138" y="4008438"/>
            <a:ext cx="803275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Z U E R I C H</a:t>
            </a:r>
          </a:p>
        </p:txBody>
      </p:sp>
      <p:pic>
        <p:nvPicPr>
          <p:cNvPr id="5234" name="Picture 18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80075" y="5513388"/>
            <a:ext cx="334963" cy="1312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235" name="Rectangle 183"/>
          <p:cNvSpPr>
            <a:spLocks noChangeArrowheads="1"/>
          </p:cNvSpPr>
          <p:nvPr/>
        </p:nvSpPr>
        <p:spPr bwMode="auto">
          <a:xfrm>
            <a:off x="428625" y="2571750"/>
            <a:ext cx="10922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1000" b="1"/>
              <a:t>ca.  1 :  350'000</a:t>
            </a:r>
          </a:p>
        </p:txBody>
      </p:sp>
      <p:sp>
        <p:nvSpPr>
          <p:cNvPr id="5236" name="Rectangle 184"/>
          <p:cNvSpPr>
            <a:spLocks noChangeArrowheads="1"/>
          </p:cNvSpPr>
          <p:nvPr/>
        </p:nvSpPr>
        <p:spPr bwMode="auto">
          <a:xfrm>
            <a:off x="5200650" y="8183563"/>
            <a:ext cx="1160463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G R A U B Ü N D E N</a:t>
            </a:r>
          </a:p>
        </p:txBody>
      </p:sp>
      <p:sp>
        <p:nvSpPr>
          <p:cNvPr id="5239" name="Rectangle 189"/>
          <p:cNvSpPr>
            <a:spLocks noChangeArrowheads="1"/>
          </p:cNvSpPr>
          <p:nvPr/>
        </p:nvSpPr>
        <p:spPr bwMode="auto">
          <a:xfrm>
            <a:off x="3556000" y="2341563"/>
            <a:ext cx="757238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 b="1"/>
              <a:t>ST.GALLEN</a:t>
            </a:r>
          </a:p>
        </p:txBody>
      </p:sp>
      <p:sp>
        <p:nvSpPr>
          <p:cNvPr id="5240" name="Rectangle 190"/>
          <p:cNvSpPr>
            <a:spLocks noChangeArrowheads="1"/>
          </p:cNvSpPr>
          <p:nvPr/>
        </p:nvSpPr>
        <p:spPr bwMode="auto">
          <a:xfrm>
            <a:off x="4629150" y="2220913"/>
            <a:ext cx="839788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 b="1"/>
              <a:t>RORSCHACH</a:t>
            </a:r>
          </a:p>
        </p:txBody>
      </p:sp>
      <p:sp>
        <p:nvSpPr>
          <p:cNvPr id="5241" name="Rectangle 191"/>
          <p:cNvSpPr>
            <a:spLocks noChangeArrowheads="1"/>
          </p:cNvSpPr>
          <p:nvPr/>
        </p:nvSpPr>
        <p:spPr bwMode="auto">
          <a:xfrm>
            <a:off x="5251450" y="3224213"/>
            <a:ext cx="7683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800" b="1"/>
              <a:t>RHEINTAL</a:t>
            </a:r>
          </a:p>
        </p:txBody>
      </p:sp>
      <p:sp>
        <p:nvSpPr>
          <p:cNvPr id="5242" name="Rectangle 192"/>
          <p:cNvSpPr>
            <a:spLocks noChangeArrowheads="1"/>
          </p:cNvSpPr>
          <p:nvPr/>
        </p:nvSpPr>
        <p:spPr bwMode="auto">
          <a:xfrm>
            <a:off x="4241800" y="5237163"/>
            <a:ext cx="925513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 b="1"/>
              <a:t>WERDENBERG</a:t>
            </a:r>
          </a:p>
        </p:txBody>
      </p:sp>
      <p:sp>
        <p:nvSpPr>
          <p:cNvPr id="5243" name="Rectangle 193"/>
          <p:cNvSpPr>
            <a:spLocks noChangeArrowheads="1"/>
          </p:cNvSpPr>
          <p:nvPr/>
        </p:nvSpPr>
        <p:spPr bwMode="auto">
          <a:xfrm>
            <a:off x="3740150" y="6578600"/>
            <a:ext cx="1111250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 b="1"/>
              <a:t>SARGANSERLAND</a:t>
            </a:r>
          </a:p>
        </p:txBody>
      </p:sp>
      <p:sp>
        <p:nvSpPr>
          <p:cNvPr id="5244" name="Rectangle 194"/>
          <p:cNvSpPr>
            <a:spLocks noChangeArrowheads="1"/>
          </p:cNvSpPr>
          <p:nvPr/>
        </p:nvSpPr>
        <p:spPr bwMode="auto">
          <a:xfrm>
            <a:off x="1879600" y="5237163"/>
            <a:ext cx="842963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 b="1"/>
              <a:t>SEE-GASTER</a:t>
            </a:r>
          </a:p>
        </p:txBody>
      </p:sp>
      <p:sp>
        <p:nvSpPr>
          <p:cNvPr id="5245" name="Rectangle 195"/>
          <p:cNvSpPr>
            <a:spLocks noChangeArrowheads="1"/>
          </p:cNvSpPr>
          <p:nvPr/>
        </p:nvSpPr>
        <p:spPr bwMode="auto">
          <a:xfrm>
            <a:off x="2361075" y="4017394"/>
            <a:ext cx="920750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 b="1" dirty="0"/>
              <a:t>TOGGENBURG</a:t>
            </a:r>
          </a:p>
        </p:txBody>
      </p:sp>
      <p:sp>
        <p:nvSpPr>
          <p:cNvPr id="5246" name="Rectangle 196"/>
          <p:cNvSpPr>
            <a:spLocks noChangeArrowheads="1"/>
          </p:cNvSpPr>
          <p:nvPr/>
        </p:nvSpPr>
        <p:spPr bwMode="auto">
          <a:xfrm>
            <a:off x="2554288" y="2527300"/>
            <a:ext cx="366712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 b="1"/>
              <a:t>WIL</a:t>
            </a:r>
          </a:p>
        </p:txBody>
      </p:sp>
      <p:sp>
        <p:nvSpPr>
          <p:cNvPr id="5247" name="Freeform 201"/>
          <p:cNvSpPr>
            <a:spLocks/>
          </p:cNvSpPr>
          <p:nvPr/>
        </p:nvSpPr>
        <p:spPr bwMode="auto">
          <a:xfrm>
            <a:off x="3168650" y="2328863"/>
            <a:ext cx="3005138" cy="2408237"/>
          </a:xfrm>
          <a:custGeom>
            <a:avLst/>
            <a:gdLst>
              <a:gd name="T0" fmla="*/ 2147483647 w 1893"/>
              <a:gd name="T1" fmla="*/ 2147483647 h 1517"/>
              <a:gd name="T2" fmla="*/ 2147483647 w 1893"/>
              <a:gd name="T3" fmla="*/ 2147483647 h 1517"/>
              <a:gd name="T4" fmla="*/ 2147483647 w 1893"/>
              <a:gd name="T5" fmla="*/ 2147483647 h 1517"/>
              <a:gd name="T6" fmla="*/ 2147483647 w 1893"/>
              <a:gd name="T7" fmla="*/ 2147483647 h 1517"/>
              <a:gd name="T8" fmla="*/ 2147483647 w 1893"/>
              <a:gd name="T9" fmla="*/ 2147483647 h 1517"/>
              <a:gd name="T10" fmla="*/ 2147483647 w 1893"/>
              <a:gd name="T11" fmla="*/ 2147483647 h 1517"/>
              <a:gd name="T12" fmla="*/ 2147483647 w 1893"/>
              <a:gd name="T13" fmla="*/ 2147483647 h 1517"/>
              <a:gd name="T14" fmla="*/ 2147483647 w 1893"/>
              <a:gd name="T15" fmla="*/ 2147483647 h 1517"/>
              <a:gd name="T16" fmla="*/ 2147483647 w 1893"/>
              <a:gd name="T17" fmla="*/ 2147483647 h 1517"/>
              <a:gd name="T18" fmla="*/ 2147483647 w 1893"/>
              <a:gd name="T19" fmla="*/ 2147483647 h 1517"/>
              <a:gd name="T20" fmla="*/ 2147483647 w 1893"/>
              <a:gd name="T21" fmla="*/ 2147483647 h 1517"/>
              <a:gd name="T22" fmla="*/ 2147483647 w 1893"/>
              <a:gd name="T23" fmla="*/ 2147483647 h 1517"/>
              <a:gd name="T24" fmla="*/ 2147483647 w 1893"/>
              <a:gd name="T25" fmla="*/ 2147483647 h 1517"/>
              <a:gd name="T26" fmla="*/ 0 w 1893"/>
              <a:gd name="T27" fmla="*/ 2147483647 h 1517"/>
              <a:gd name="T28" fmla="*/ 2147483647 w 1893"/>
              <a:gd name="T29" fmla="*/ 2147483647 h 1517"/>
              <a:gd name="T30" fmla="*/ 2147483647 w 1893"/>
              <a:gd name="T31" fmla="*/ 2147483647 h 1517"/>
              <a:gd name="T32" fmla="*/ 2147483647 w 1893"/>
              <a:gd name="T33" fmla="*/ 2147483647 h 1517"/>
              <a:gd name="T34" fmla="*/ 2147483647 w 1893"/>
              <a:gd name="T35" fmla="*/ 2147483647 h 1517"/>
              <a:gd name="T36" fmla="*/ 2147483647 w 1893"/>
              <a:gd name="T37" fmla="*/ 2147483647 h 1517"/>
              <a:gd name="T38" fmla="*/ 2147483647 w 1893"/>
              <a:gd name="T39" fmla="*/ 2147483647 h 1517"/>
              <a:gd name="T40" fmla="*/ 2147483647 w 1893"/>
              <a:gd name="T41" fmla="*/ 2147483647 h 1517"/>
              <a:gd name="T42" fmla="*/ 2147483647 w 1893"/>
              <a:gd name="T43" fmla="*/ 2147483647 h 1517"/>
              <a:gd name="T44" fmla="*/ 2147483647 w 1893"/>
              <a:gd name="T45" fmla="*/ 2147483647 h 1517"/>
              <a:gd name="T46" fmla="*/ 2147483647 w 1893"/>
              <a:gd name="T47" fmla="*/ 2147483647 h 1517"/>
              <a:gd name="T48" fmla="*/ 2147483647 w 1893"/>
              <a:gd name="T49" fmla="*/ 2147483647 h 1517"/>
              <a:gd name="T50" fmla="*/ 2147483647 w 1893"/>
              <a:gd name="T51" fmla="*/ 2147483647 h 1517"/>
              <a:gd name="T52" fmla="*/ 2147483647 w 1893"/>
              <a:gd name="T53" fmla="*/ 2147483647 h 1517"/>
              <a:gd name="T54" fmla="*/ 2147483647 w 1893"/>
              <a:gd name="T55" fmla="*/ 2147483647 h 1517"/>
              <a:gd name="T56" fmla="*/ 2147483647 w 1893"/>
              <a:gd name="T57" fmla="*/ 2147483647 h 1517"/>
              <a:gd name="T58" fmla="*/ 2147483647 w 1893"/>
              <a:gd name="T59" fmla="*/ 2147483647 h 1517"/>
              <a:gd name="T60" fmla="*/ 2147483647 w 1893"/>
              <a:gd name="T61" fmla="*/ 2147483647 h 1517"/>
              <a:gd name="T62" fmla="*/ 2147483647 w 1893"/>
              <a:gd name="T63" fmla="*/ 2147483647 h 1517"/>
              <a:gd name="T64" fmla="*/ 2147483647 w 1893"/>
              <a:gd name="T65" fmla="*/ 2147483647 h 1517"/>
              <a:gd name="T66" fmla="*/ 2147483647 w 1893"/>
              <a:gd name="T67" fmla="*/ 2147483647 h 1517"/>
              <a:gd name="T68" fmla="*/ 2147483647 w 1893"/>
              <a:gd name="T69" fmla="*/ 2147483647 h 1517"/>
              <a:gd name="T70" fmla="*/ 2147483647 w 1893"/>
              <a:gd name="T71" fmla="*/ 2147483647 h 1517"/>
              <a:gd name="T72" fmla="*/ 2147483647 w 1893"/>
              <a:gd name="T73" fmla="*/ 2147483647 h 1517"/>
              <a:gd name="T74" fmla="*/ 2147483647 w 1893"/>
              <a:gd name="T75" fmla="*/ 2147483647 h 1517"/>
              <a:gd name="T76" fmla="*/ 2147483647 w 1893"/>
              <a:gd name="T77" fmla="*/ 2147483647 h 1517"/>
              <a:gd name="T78" fmla="*/ 2147483647 w 1893"/>
              <a:gd name="T79" fmla="*/ 2147483647 h 1517"/>
              <a:gd name="T80" fmla="*/ 2147483647 w 1893"/>
              <a:gd name="T81" fmla="*/ 2147483647 h 1517"/>
              <a:gd name="T82" fmla="*/ 2147483647 w 1893"/>
              <a:gd name="T83" fmla="*/ 2147483647 h 1517"/>
              <a:gd name="T84" fmla="*/ 2147483647 w 1893"/>
              <a:gd name="T85" fmla="*/ 2147483647 h 1517"/>
              <a:gd name="T86" fmla="*/ 2147483647 w 1893"/>
              <a:gd name="T87" fmla="*/ 2147483647 h 1517"/>
              <a:gd name="T88" fmla="*/ 2147483647 w 1893"/>
              <a:gd name="T89" fmla="*/ 2147483647 h 1517"/>
              <a:gd name="T90" fmla="*/ 2147483647 w 1893"/>
              <a:gd name="T91" fmla="*/ 2147483647 h 1517"/>
              <a:gd name="T92" fmla="*/ 2147483647 w 1893"/>
              <a:gd name="T93" fmla="*/ 2147483647 h 1517"/>
              <a:gd name="T94" fmla="*/ 2147483647 w 1893"/>
              <a:gd name="T95" fmla="*/ 2147483647 h 1517"/>
              <a:gd name="T96" fmla="*/ 2147483647 w 1893"/>
              <a:gd name="T97" fmla="*/ 2147483647 h 1517"/>
              <a:gd name="T98" fmla="*/ 2147483647 w 1893"/>
              <a:gd name="T99" fmla="*/ 2147483647 h 1517"/>
              <a:gd name="T100" fmla="*/ 2147483647 w 1893"/>
              <a:gd name="T101" fmla="*/ 2147483647 h 1517"/>
              <a:gd name="T102" fmla="*/ 2147483647 w 1893"/>
              <a:gd name="T103" fmla="*/ 2147483647 h 1517"/>
              <a:gd name="T104" fmla="*/ 2147483647 w 1893"/>
              <a:gd name="T105" fmla="*/ 2147483647 h 1517"/>
              <a:gd name="T106" fmla="*/ 2147483647 w 1893"/>
              <a:gd name="T107" fmla="*/ 2147483647 h 1517"/>
              <a:gd name="T108" fmla="*/ 2147483647 w 1893"/>
              <a:gd name="T109" fmla="*/ 2147483647 h 1517"/>
              <a:gd name="T110" fmla="*/ 2147483647 w 1893"/>
              <a:gd name="T111" fmla="*/ 2147483647 h 151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893"/>
              <a:gd name="T169" fmla="*/ 0 h 1517"/>
              <a:gd name="T170" fmla="*/ 1893 w 1893"/>
              <a:gd name="T171" fmla="*/ 1517 h 151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893" h="1517">
                <a:moveTo>
                  <a:pt x="527" y="1396"/>
                </a:moveTo>
                <a:lnTo>
                  <a:pt x="521" y="1361"/>
                </a:lnTo>
                <a:lnTo>
                  <a:pt x="486" y="1377"/>
                </a:lnTo>
                <a:lnTo>
                  <a:pt x="365" y="1299"/>
                </a:lnTo>
                <a:lnTo>
                  <a:pt x="303" y="1341"/>
                </a:lnTo>
                <a:lnTo>
                  <a:pt x="265" y="1326"/>
                </a:lnTo>
                <a:lnTo>
                  <a:pt x="207" y="1336"/>
                </a:lnTo>
                <a:lnTo>
                  <a:pt x="78" y="1264"/>
                </a:lnTo>
                <a:lnTo>
                  <a:pt x="89" y="1240"/>
                </a:lnTo>
                <a:lnTo>
                  <a:pt x="129" y="1203"/>
                </a:lnTo>
                <a:lnTo>
                  <a:pt x="156" y="1164"/>
                </a:lnTo>
                <a:lnTo>
                  <a:pt x="118" y="1101"/>
                </a:lnTo>
                <a:lnTo>
                  <a:pt x="129" y="1064"/>
                </a:lnTo>
                <a:lnTo>
                  <a:pt x="103" y="997"/>
                </a:lnTo>
                <a:lnTo>
                  <a:pt x="88" y="980"/>
                </a:lnTo>
                <a:lnTo>
                  <a:pt x="191" y="908"/>
                </a:lnTo>
                <a:lnTo>
                  <a:pt x="143" y="837"/>
                </a:lnTo>
                <a:lnTo>
                  <a:pt x="74" y="861"/>
                </a:lnTo>
                <a:lnTo>
                  <a:pt x="35" y="810"/>
                </a:lnTo>
                <a:lnTo>
                  <a:pt x="47" y="797"/>
                </a:lnTo>
                <a:lnTo>
                  <a:pt x="53" y="783"/>
                </a:lnTo>
                <a:lnTo>
                  <a:pt x="59" y="769"/>
                </a:lnTo>
                <a:lnTo>
                  <a:pt x="70" y="758"/>
                </a:lnTo>
                <a:lnTo>
                  <a:pt x="61" y="748"/>
                </a:lnTo>
                <a:lnTo>
                  <a:pt x="42" y="765"/>
                </a:lnTo>
                <a:lnTo>
                  <a:pt x="14" y="772"/>
                </a:lnTo>
                <a:lnTo>
                  <a:pt x="16" y="745"/>
                </a:lnTo>
                <a:lnTo>
                  <a:pt x="0" y="716"/>
                </a:lnTo>
                <a:lnTo>
                  <a:pt x="70" y="724"/>
                </a:lnTo>
                <a:lnTo>
                  <a:pt x="127" y="642"/>
                </a:lnTo>
                <a:lnTo>
                  <a:pt x="117" y="570"/>
                </a:lnTo>
                <a:lnTo>
                  <a:pt x="151" y="552"/>
                </a:lnTo>
                <a:lnTo>
                  <a:pt x="176" y="552"/>
                </a:lnTo>
                <a:lnTo>
                  <a:pt x="174" y="487"/>
                </a:lnTo>
                <a:lnTo>
                  <a:pt x="198" y="497"/>
                </a:lnTo>
                <a:lnTo>
                  <a:pt x="347" y="465"/>
                </a:lnTo>
                <a:lnTo>
                  <a:pt x="441" y="487"/>
                </a:lnTo>
                <a:lnTo>
                  <a:pt x="476" y="497"/>
                </a:lnTo>
                <a:lnTo>
                  <a:pt x="595" y="457"/>
                </a:lnTo>
                <a:lnTo>
                  <a:pt x="641" y="465"/>
                </a:lnTo>
                <a:lnTo>
                  <a:pt x="730" y="438"/>
                </a:lnTo>
                <a:lnTo>
                  <a:pt x="781" y="407"/>
                </a:lnTo>
                <a:lnTo>
                  <a:pt x="849" y="424"/>
                </a:lnTo>
                <a:lnTo>
                  <a:pt x="868" y="450"/>
                </a:lnTo>
                <a:lnTo>
                  <a:pt x="924" y="447"/>
                </a:lnTo>
                <a:lnTo>
                  <a:pt x="960" y="422"/>
                </a:lnTo>
                <a:lnTo>
                  <a:pt x="1009" y="409"/>
                </a:lnTo>
                <a:lnTo>
                  <a:pt x="1024" y="389"/>
                </a:lnTo>
                <a:lnTo>
                  <a:pt x="1041" y="368"/>
                </a:lnTo>
                <a:lnTo>
                  <a:pt x="1022" y="342"/>
                </a:lnTo>
                <a:lnTo>
                  <a:pt x="1047" y="325"/>
                </a:lnTo>
                <a:lnTo>
                  <a:pt x="1041" y="262"/>
                </a:lnTo>
                <a:lnTo>
                  <a:pt x="1045" y="232"/>
                </a:lnTo>
                <a:lnTo>
                  <a:pt x="1120" y="248"/>
                </a:lnTo>
                <a:lnTo>
                  <a:pt x="1216" y="207"/>
                </a:lnTo>
                <a:lnTo>
                  <a:pt x="1262" y="189"/>
                </a:lnTo>
                <a:lnTo>
                  <a:pt x="1316" y="157"/>
                </a:lnTo>
                <a:lnTo>
                  <a:pt x="1371" y="125"/>
                </a:lnTo>
                <a:lnTo>
                  <a:pt x="1411" y="108"/>
                </a:lnTo>
                <a:lnTo>
                  <a:pt x="1421" y="106"/>
                </a:lnTo>
                <a:lnTo>
                  <a:pt x="1457" y="97"/>
                </a:lnTo>
                <a:lnTo>
                  <a:pt x="1438" y="71"/>
                </a:lnTo>
                <a:lnTo>
                  <a:pt x="1449" y="27"/>
                </a:lnTo>
                <a:lnTo>
                  <a:pt x="1462" y="7"/>
                </a:lnTo>
                <a:lnTo>
                  <a:pt x="1506" y="0"/>
                </a:lnTo>
                <a:lnTo>
                  <a:pt x="1529" y="33"/>
                </a:lnTo>
                <a:lnTo>
                  <a:pt x="1578" y="28"/>
                </a:lnTo>
                <a:lnTo>
                  <a:pt x="1669" y="36"/>
                </a:lnTo>
                <a:lnTo>
                  <a:pt x="1709" y="56"/>
                </a:lnTo>
                <a:lnTo>
                  <a:pt x="1715" y="67"/>
                </a:lnTo>
                <a:lnTo>
                  <a:pt x="1740" y="62"/>
                </a:lnTo>
                <a:lnTo>
                  <a:pt x="1824" y="126"/>
                </a:lnTo>
                <a:lnTo>
                  <a:pt x="1892" y="148"/>
                </a:lnTo>
                <a:lnTo>
                  <a:pt x="1888" y="174"/>
                </a:lnTo>
                <a:lnTo>
                  <a:pt x="1872" y="180"/>
                </a:lnTo>
                <a:lnTo>
                  <a:pt x="1715" y="270"/>
                </a:lnTo>
                <a:lnTo>
                  <a:pt x="1713" y="295"/>
                </a:lnTo>
                <a:lnTo>
                  <a:pt x="1784" y="341"/>
                </a:lnTo>
                <a:lnTo>
                  <a:pt x="1747" y="360"/>
                </a:lnTo>
                <a:lnTo>
                  <a:pt x="1721" y="359"/>
                </a:lnTo>
                <a:lnTo>
                  <a:pt x="1691" y="377"/>
                </a:lnTo>
                <a:lnTo>
                  <a:pt x="1622" y="431"/>
                </a:lnTo>
                <a:lnTo>
                  <a:pt x="1572" y="461"/>
                </a:lnTo>
                <a:lnTo>
                  <a:pt x="1547" y="484"/>
                </a:lnTo>
                <a:lnTo>
                  <a:pt x="1529" y="470"/>
                </a:lnTo>
                <a:lnTo>
                  <a:pt x="1526" y="448"/>
                </a:lnTo>
                <a:lnTo>
                  <a:pt x="1511" y="442"/>
                </a:lnTo>
                <a:lnTo>
                  <a:pt x="1375" y="475"/>
                </a:lnTo>
                <a:lnTo>
                  <a:pt x="1356" y="502"/>
                </a:lnTo>
                <a:lnTo>
                  <a:pt x="1348" y="589"/>
                </a:lnTo>
                <a:lnTo>
                  <a:pt x="1357" y="608"/>
                </a:lnTo>
                <a:lnTo>
                  <a:pt x="1335" y="641"/>
                </a:lnTo>
                <a:lnTo>
                  <a:pt x="1343" y="723"/>
                </a:lnTo>
                <a:lnTo>
                  <a:pt x="1352" y="736"/>
                </a:lnTo>
                <a:lnTo>
                  <a:pt x="1355" y="845"/>
                </a:lnTo>
                <a:lnTo>
                  <a:pt x="1340" y="964"/>
                </a:lnTo>
                <a:lnTo>
                  <a:pt x="1314" y="1004"/>
                </a:lnTo>
                <a:lnTo>
                  <a:pt x="1333" y="1044"/>
                </a:lnTo>
                <a:lnTo>
                  <a:pt x="1305" y="1062"/>
                </a:lnTo>
                <a:lnTo>
                  <a:pt x="1307" y="1083"/>
                </a:lnTo>
                <a:lnTo>
                  <a:pt x="1287" y="1189"/>
                </a:lnTo>
                <a:lnTo>
                  <a:pt x="1244" y="1252"/>
                </a:lnTo>
                <a:lnTo>
                  <a:pt x="1144" y="1350"/>
                </a:lnTo>
                <a:lnTo>
                  <a:pt x="1072" y="1411"/>
                </a:lnTo>
                <a:lnTo>
                  <a:pt x="987" y="1434"/>
                </a:lnTo>
                <a:lnTo>
                  <a:pt x="932" y="1494"/>
                </a:lnTo>
                <a:lnTo>
                  <a:pt x="852" y="1516"/>
                </a:lnTo>
                <a:lnTo>
                  <a:pt x="767" y="1458"/>
                </a:lnTo>
                <a:lnTo>
                  <a:pt x="715" y="1456"/>
                </a:lnTo>
                <a:lnTo>
                  <a:pt x="676" y="1427"/>
                </a:lnTo>
                <a:lnTo>
                  <a:pt x="630" y="1422"/>
                </a:lnTo>
                <a:lnTo>
                  <a:pt x="587" y="1446"/>
                </a:lnTo>
                <a:lnTo>
                  <a:pt x="527" y="1396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48" name="Freeform 2" descr="Diagonal weit nach oben"/>
          <p:cNvSpPr>
            <a:spLocks/>
          </p:cNvSpPr>
          <p:nvPr/>
        </p:nvSpPr>
        <p:spPr bwMode="auto">
          <a:xfrm>
            <a:off x="4406900" y="1506538"/>
            <a:ext cx="2008188" cy="749300"/>
          </a:xfrm>
          <a:custGeom>
            <a:avLst/>
            <a:gdLst>
              <a:gd name="T0" fmla="*/ 0 w 1265"/>
              <a:gd name="T1" fmla="*/ 2147483647 h 472"/>
              <a:gd name="T2" fmla="*/ 2147483647 w 1265"/>
              <a:gd name="T3" fmla="*/ 2147483647 h 472"/>
              <a:gd name="T4" fmla="*/ 2147483647 w 1265"/>
              <a:gd name="T5" fmla="*/ 2147483647 h 472"/>
              <a:gd name="T6" fmla="*/ 2147483647 w 1265"/>
              <a:gd name="T7" fmla="*/ 2147483647 h 472"/>
              <a:gd name="T8" fmla="*/ 2147483647 w 1265"/>
              <a:gd name="T9" fmla="*/ 2147483647 h 472"/>
              <a:gd name="T10" fmla="*/ 2147483647 w 1265"/>
              <a:gd name="T11" fmla="*/ 2147483647 h 472"/>
              <a:gd name="T12" fmla="*/ 2147483647 w 1265"/>
              <a:gd name="T13" fmla="*/ 2147483647 h 472"/>
              <a:gd name="T14" fmla="*/ 2147483647 w 1265"/>
              <a:gd name="T15" fmla="*/ 2147483647 h 472"/>
              <a:gd name="T16" fmla="*/ 2147483647 w 1265"/>
              <a:gd name="T17" fmla="*/ 2147483647 h 472"/>
              <a:gd name="T18" fmla="*/ 2147483647 w 1265"/>
              <a:gd name="T19" fmla="*/ 2147483647 h 472"/>
              <a:gd name="T20" fmla="*/ 2147483647 w 1265"/>
              <a:gd name="T21" fmla="*/ 2147483647 h 472"/>
              <a:gd name="T22" fmla="*/ 2147483647 w 1265"/>
              <a:gd name="T23" fmla="*/ 2147483647 h 472"/>
              <a:gd name="T24" fmla="*/ 2147483647 w 1265"/>
              <a:gd name="T25" fmla="*/ 2147483647 h 472"/>
              <a:gd name="T26" fmla="*/ 2147483647 w 1265"/>
              <a:gd name="T27" fmla="*/ 2147483647 h 472"/>
              <a:gd name="T28" fmla="*/ 2147483647 w 1265"/>
              <a:gd name="T29" fmla="*/ 2147483647 h 472"/>
              <a:gd name="T30" fmla="*/ 2147483647 w 1265"/>
              <a:gd name="T31" fmla="*/ 2147483647 h 472"/>
              <a:gd name="T32" fmla="*/ 2147483647 w 1265"/>
              <a:gd name="T33" fmla="*/ 2147483647 h 472"/>
              <a:gd name="T34" fmla="*/ 2147483647 w 1265"/>
              <a:gd name="T35" fmla="*/ 2147483647 h 472"/>
              <a:gd name="T36" fmla="*/ 2147483647 w 1265"/>
              <a:gd name="T37" fmla="*/ 2147483647 h 472"/>
              <a:gd name="T38" fmla="*/ 2147483647 w 1265"/>
              <a:gd name="T39" fmla="*/ 2147483647 h 472"/>
              <a:gd name="T40" fmla="*/ 2147483647 w 1265"/>
              <a:gd name="T41" fmla="*/ 2147483647 h 472"/>
              <a:gd name="T42" fmla="*/ 2147483647 w 1265"/>
              <a:gd name="T43" fmla="*/ 2147483647 h 472"/>
              <a:gd name="T44" fmla="*/ 2147483647 w 1265"/>
              <a:gd name="T45" fmla="*/ 2147483647 h 472"/>
              <a:gd name="T46" fmla="*/ 2147483647 w 1265"/>
              <a:gd name="T47" fmla="*/ 2147483647 h 472"/>
              <a:gd name="T48" fmla="*/ 2147483647 w 1265"/>
              <a:gd name="T49" fmla="*/ 2147483647 h 472"/>
              <a:gd name="T50" fmla="*/ 2147483647 w 1265"/>
              <a:gd name="T51" fmla="*/ 2147483647 h 472"/>
              <a:gd name="T52" fmla="*/ 2147483647 w 1265"/>
              <a:gd name="T53" fmla="*/ 2147483647 h 472"/>
              <a:gd name="T54" fmla="*/ 2147483647 w 1265"/>
              <a:gd name="T55" fmla="*/ 2147483647 h 472"/>
              <a:gd name="T56" fmla="*/ 2147483647 w 1265"/>
              <a:gd name="T57" fmla="*/ 2147483647 h 472"/>
              <a:gd name="T58" fmla="*/ 2147483647 w 1265"/>
              <a:gd name="T59" fmla="*/ 2147483647 h 472"/>
              <a:gd name="T60" fmla="*/ 2147483647 w 1265"/>
              <a:gd name="T61" fmla="*/ 2147483647 h 472"/>
              <a:gd name="T62" fmla="*/ 2147483647 w 1265"/>
              <a:gd name="T63" fmla="*/ 2147483647 h 472"/>
              <a:gd name="T64" fmla="*/ 2147483647 w 1265"/>
              <a:gd name="T65" fmla="*/ 2147483647 h 472"/>
              <a:gd name="T66" fmla="*/ 2147483647 w 1265"/>
              <a:gd name="T67" fmla="*/ 2147483647 h 472"/>
              <a:gd name="T68" fmla="*/ 2147483647 w 1265"/>
              <a:gd name="T69" fmla="*/ 2147483647 h 472"/>
              <a:gd name="T70" fmla="*/ 2147483647 w 1265"/>
              <a:gd name="T71" fmla="*/ 2147483647 h 472"/>
              <a:gd name="T72" fmla="*/ 2147483647 w 1265"/>
              <a:gd name="T73" fmla="*/ 2147483647 h 472"/>
              <a:gd name="T74" fmla="*/ 2147483647 w 1265"/>
              <a:gd name="T75" fmla="*/ 0 h 472"/>
              <a:gd name="T76" fmla="*/ 0 w 1265"/>
              <a:gd name="T77" fmla="*/ 2147483647 h 47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265"/>
              <a:gd name="T118" fmla="*/ 0 h 472"/>
              <a:gd name="T119" fmla="*/ 1265 w 1265"/>
              <a:gd name="T120" fmla="*/ 472 h 47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265" h="472">
                <a:moveTo>
                  <a:pt x="0" y="5"/>
                </a:moveTo>
                <a:lnTo>
                  <a:pt x="29" y="45"/>
                </a:lnTo>
                <a:lnTo>
                  <a:pt x="30" y="62"/>
                </a:lnTo>
                <a:lnTo>
                  <a:pt x="120" y="127"/>
                </a:lnTo>
                <a:lnTo>
                  <a:pt x="197" y="197"/>
                </a:lnTo>
                <a:lnTo>
                  <a:pt x="271" y="233"/>
                </a:lnTo>
                <a:lnTo>
                  <a:pt x="255" y="271"/>
                </a:lnTo>
                <a:lnTo>
                  <a:pt x="267" y="306"/>
                </a:lnTo>
                <a:lnTo>
                  <a:pt x="300" y="299"/>
                </a:lnTo>
                <a:lnTo>
                  <a:pt x="313" y="330"/>
                </a:lnTo>
                <a:lnTo>
                  <a:pt x="407" y="375"/>
                </a:lnTo>
                <a:lnTo>
                  <a:pt x="432" y="400"/>
                </a:lnTo>
                <a:lnTo>
                  <a:pt x="442" y="437"/>
                </a:lnTo>
                <a:lnTo>
                  <a:pt x="462" y="454"/>
                </a:lnTo>
                <a:lnTo>
                  <a:pt x="540" y="471"/>
                </a:lnTo>
                <a:lnTo>
                  <a:pt x="586" y="460"/>
                </a:lnTo>
                <a:lnTo>
                  <a:pt x="668" y="453"/>
                </a:lnTo>
                <a:lnTo>
                  <a:pt x="713" y="434"/>
                </a:lnTo>
                <a:lnTo>
                  <a:pt x="735" y="386"/>
                </a:lnTo>
                <a:lnTo>
                  <a:pt x="773" y="344"/>
                </a:lnTo>
                <a:lnTo>
                  <a:pt x="774" y="320"/>
                </a:lnTo>
                <a:lnTo>
                  <a:pt x="800" y="326"/>
                </a:lnTo>
                <a:lnTo>
                  <a:pt x="827" y="316"/>
                </a:lnTo>
                <a:lnTo>
                  <a:pt x="840" y="354"/>
                </a:lnTo>
                <a:lnTo>
                  <a:pt x="906" y="392"/>
                </a:lnTo>
                <a:lnTo>
                  <a:pt x="984" y="397"/>
                </a:lnTo>
                <a:lnTo>
                  <a:pt x="1053" y="359"/>
                </a:lnTo>
                <a:lnTo>
                  <a:pt x="1068" y="361"/>
                </a:lnTo>
                <a:lnTo>
                  <a:pt x="1113" y="301"/>
                </a:lnTo>
                <a:lnTo>
                  <a:pt x="1138" y="284"/>
                </a:lnTo>
                <a:lnTo>
                  <a:pt x="1161" y="283"/>
                </a:lnTo>
                <a:lnTo>
                  <a:pt x="1162" y="303"/>
                </a:lnTo>
                <a:lnTo>
                  <a:pt x="1143" y="306"/>
                </a:lnTo>
                <a:lnTo>
                  <a:pt x="1130" y="339"/>
                </a:lnTo>
                <a:lnTo>
                  <a:pt x="1182" y="400"/>
                </a:lnTo>
                <a:lnTo>
                  <a:pt x="1226" y="339"/>
                </a:lnTo>
                <a:lnTo>
                  <a:pt x="1264" y="328"/>
                </a:lnTo>
                <a:lnTo>
                  <a:pt x="1241" y="0"/>
                </a:lnTo>
                <a:lnTo>
                  <a:pt x="0" y="5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49" name="Freeform 202"/>
          <p:cNvSpPr>
            <a:spLocks/>
          </p:cNvSpPr>
          <p:nvPr/>
        </p:nvSpPr>
        <p:spPr bwMode="auto">
          <a:xfrm>
            <a:off x="465138" y="1738313"/>
            <a:ext cx="6027737" cy="6646862"/>
          </a:xfrm>
          <a:custGeom>
            <a:avLst/>
            <a:gdLst>
              <a:gd name="T0" fmla="*/ 2147483647 w 3797"/>
              <a:gd name="T1" fmla="*/ 2147483647 h 4187"/>
              <a:gd name="T2" fmla="*/ 2147483647 w 3797"/>
              <a:gd name="T3" fmla="*/ 2147483647 h 4187"/>
              <a:gd name="T4" fmla="*/ 2147483647 w 3797"/>
              <a:gd name="T5" fmla="*/ 2147483647 h 4187"/>
              <a:gd name="T6" fmla="*/ 2147483647 w 3797"/>
              <a:gd name="T7" fmla="*/ 2147483647 h 4187"/>
              <a:gd name="T8" fmla="*/ 2147483647 w 3797"/>
              <a:gd name="T9" fmla="*/ 2147483647 h 4187"/>
              <a:gd name="T10" fmla="*/ 2147483647 w 3797"/>
              <a:gd name="T11" fmla="*/ 2147483647 h 4187"/>
              <a:gd name="T12" fmla="*/ 2147483647 w 3797"/>
              <a:gd name="T13" fmla="*/ 2147483647 h 4187"/>
              <a:gd name="T14" fmla="*/ 2147483647 w 3797"/>
              <a:gd name="T15" fmla="*/ 2147483647 h 4187"/>
              <a:gd name="T16" fmla="*/ 2147483647 w 3797"/>
              <a:gd name="T17" fmla="*/ 2147483647 h 4187"/>
              <a:gd name="T18" fmla="*/ 2147483647 w 3797"/>
              <a:gd name="T19" fmla="*/ 2147483647 h 4187"/>
              <a:gd name="T20" fmla="*/ 2147483647 w 3797"/>
              <a:gd name="T21" fmla="*/ 2147483647 h 4187"/>
              <a:gd name="T22" fmla="*/ 2147483647 w 3797"/>
              <a:gd name="T23" fmla="*/ 2147483647 h 4187"/>
              <a:gd name="T24" fmla="*/ 2147483647 w 3797"/>
              <a:gd name="T25" fmla="*/ 2147483647 h 4187"/>
              <a:gd name="T26" fmla="*/ 2147483647 w 3797"/>
              <a:gd name="T27" fmla="*/ 2147483647 h 4187"/>
              <a:gd name="T28" fmla="*/ 2147483647 w 3797"/>
              <a:gd name="T29" fmla="*/ 2147483647 h 4187"/>
              <a:gd name="T30" fmla="*/ 2147483647 w 3797"/>
              <a:gd name="T31" fmla="*/ 2147483647 h 4187"/>
              <a:gd name="T32" fmla="*/ 2147483647 w 3797"/>
              <a:gd name="T33" fmla="*/ 2147483647 h 4187"/>
              <a:gd name="T34" fmla="*/ 2147483647 w 3797"/>
              <a:gd name="T35" fmla="*/ 2147483647 h 4187"/>
              <a:gd name="T36" fmla="*/ 2147483647 w 3797"/>
              <a:gd name="T37" fmla="*/ 2147483647 h 4187"/>
              <a:gd name="T38" fmla="*/ 2147483647 w 3797"/>
              <a:gd name="T39" fmla="*/ 2147483647 h 4187"/>
              <a:gd name="T40" fmla="*/ 2147483647 w 3797"/>
              <a:gd name="T41" fmla="*/ 2147483647 h 4187"/>
              <a:gd name="T42" fmla="*/ 2147483647 w 3797"/>
              <a:gd name="T43" fmla="*/ 2147483647 h 4187"/>
              <a:gd name="T44" fmla="*/ 2147483647 w 3797"/>
              <a:gd name="T45" fmla="*/ 2147483647 h 4187"/>
              <a:gd name="T46" fmla="*/ 2147483647 w 3797"/>
              <a:gd name="T47" fmla="*/ 2147483647 h 4187"/>
              <a:gd name="T48" fmla="*/ 2147483647 w 3797"/>
              <a:gd name="T49" fmla="*/ 2147483647 h 4187"/>
              <a:gd name="T50" fmla="*/ 2147483647 w 3797"/>
              <a:gd name="T51" fmla="*/ 2147483647 h 4187"/>
              <a:gd name="T52" fmla="*/ 2147483647 w 3797"/>
              <a:gd name="T53" fmla="*/ 2147483647 h 4187"/>
              <a:gd name="T54" fmla="*/ 2147483647 w 3797"/>
              <a:gd name="T55" fmla="*/ 2147483647 h 4187"/>
              <a:gd name="T56" fmla="*/ 2147483647 w 3797"/>
              <a:gd name="T57" fmla="*/ 2147483647 h 4187"/>
              <a:gd name="T58" fmla="*/ 2147483647 w 3797"/>
              <a:gd name="T59" fmla="*/ 2147483647 h 4187"/>
              <a:gd name="T60" fmla="*/ 2147483647 w 3797"/>
              <a:gd name="T61" fmla="*/ 2147483647 h 4187"/>
              <a:gd name="T62" fmla="*/ 2147483647 w 3797"/>
              <a:gd name="T63" fmla="*/ 2147483647 h 4187"/>
              <a:gd name="T64" fmla="*/ 2147483647 w 3797"/>
              <a:gd name="T65" fmla="*/ 2147483647 h 4187"/>
              <a:gd name="T66" fmla="*/ 2147483647 w 3797"/>
              <a:gd name="T67" fmla="*/ 2147483647 h 4187"/>
              <a:gd name="T68" fmla="*/ 2147483647 w 3797"/>
              <a:gd name="T69" fmla="*/ 2147483647 h 4187"/>
              <a:gd name="T70" fmla="*/ 2147483647 w 3797"/>
              <a:gd name="T71" fmla="*/ 2147483647 h 4187"/>
              <a:gd name="T72" fmla="*/ 2147483647 w 3797"/>
              <a:gd name="T73" fmla="*/ 2147483647 h 4187"/>
              <a:gd name="T74" fmla="*/ 2147483647 w 3797"/>
              <a:gd name="T75" fmla="*/ 2147483647 h 4187"/>
              <a:gd name="T76" fmla="*/ 2147483647 w 3797"/>
              <a:gd name="T77" fmla="*/ 2147483647 h 4187"/>
              <a:gd name="T78" fmla="*/ 2147483647 w 3797"/>
              <a:gd name="T79" fmla="*/ 2147483647 h 4187"/>
              <a:gd name="T80" fmla="*/ 2147483647 w 3797"/>
              <a:gd name="T81" fmla="*/ 2147483647 h 4187"/>
              <a:gd name="T82" fmla="*/ 2147483647 w 3797"/>
              <a:gd name="T83" fmla="*/ 2147483647 h 4187"/>
              <a:gd name="T84" fmla="*/ 2147483647 w 3797"/>
              <a:gd name="T85" fmla="*/ 2147483647 h 4187"/>
              <a:gd name="T86" fmla="*/ 2147483647 w 3797"/>
              <a:gd name="T87" fmla="*/ 2147483647 h 4187"/>
              <a:gd name="T88" fmla="*/ 2147483647 w 3797"/>
              <a:gd name="T89" fmla="*/ 2147483647 h 4187"/>
              <a:gd name="T90" fmla="*/ 2147483647 w 3797"/>
              <a:gd name="T91" fmla="*/ 2147483647 h 4187"/>
              <a:gd name="T92" fmla="*/ 2147483647 w 3797"/>
              <a:gd name="T93" fmla="*/ 2147483647 h 4187"/>
              <a:gd name="T94" fmla="*/ 2147483647 w 3797"/>
              <a:gd name="T95" fmla="*/ 2147483647 h 4187"/>
              <a:gd name="T96" fmla="*/ 2147483647 w 3797"/>
              <a:gd name="T97" fmla="*/ 2147483647 h 4187"/>
              <a:gd name="T98" fmla="*/ 2147483647 w 3797"/>
              <a:gd name="T99" fmla="*/ 2147483647 h 4187"/>
              <a:gd name="T100" fmla="*/ 2147483647 w 3797"/>
              <a:gd name="T101" fmla="*/ 2147483647 h 4187"/>
              <a:gd name="T102" fmla="*/ 2147483647 w 3797"/>
              <a:gd name="T103" fmla="*/ 2147483647 h 4187"/>
              <a:gd name="T104" fmla="*/ 2147483647 w 3797"/>
              <a:gd name="T105" fmla="*/ 2147483647 h 4187"/>
              <a:gd name="T106" fmla="*/ 2147483647 w 3797"/>
              <a:gd name="T107" fmla="*/ 2147483647 h 4187"/>
              <a:gd name="T108" fmla="*/ 2147483647 w 3797"/>
              <a:gd name="T109" fmla="*/ 2147483647 h 4187"/>
              <a:gd name="T110" fmla="*/ 2147483647 w 3797"/>
              <a:gd name="T111" fmla="*/ 2147483647 h 4187"/>
              <a:gd name="T112" fmla="*/ 2147483647 w 3797"/>
              <a:gd name="T113" fmla="*/ 2147483647 h 4187"/>
              <a:gd name="T114" fmla="*/ 2147483647 w 3797"/>
              <a:gd name="T115" fmla="*/ 2147483647 h 4187"/>
              <a:gd name="T116" fmla="*/ 2147483647 w 3797"/>
              <a:gd name="T117" fmla="*/ 2147483647 h 418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797"/>
              <a:gd name="T178" fmla="*/ 0 h 4187"/>
              <a:gd name="T179" fmla="*/ 3797 w 3797"/>
              <a:gd name="T180" fmla="*/ 4187 h 418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797" h="4187">
                <a:moveTo>
                  <a:pt x="2" y="1911"/>
                </a:moveTo>
                <a:lnTo>
                  <a:pt x="0" y="1907"/>
                </a:lnTo>
                <a:lnTo>
                  <a:pt x="11" y="1888"/>
                </a:lnTo>
                <a:lnTo>
                  <a:pt x="35" y="1861"/>
                </a:lnTo>
                <a:lnTo>
                  <a:pt x="135" y="1828"/>
                </a:lnTo>
                <a:lnTo>
                  <a:pt x="201" y="1862"/>
                </a:lnTo>
                <a:lnTo>
                  <a:pt x="215" y="1849"/>
                </a:lnTo>
                <a:lnTo>
                  <a:pt x="242" y="1832"/>
                </a:lnTo>
                <a:lnTo>
                  <a:pt x="261" y="1868"/>
                </a:lnTo>
                <a:lnTo>
                  <a:pt x="281" y="1876"/>
                </a:lnTo>
                <a:lnTo>
                  <a:pt x="325" y="1865"/>
                </a:lnTo>
                <a:lnTo>
                  <a:pt x="344" y="1822"/>
                </a:lnTo>
                <a:lnTo>
                  <a:pt x="448" y="1804"/>
                </a:lnTo>
                <a:lnTo>
                  <a:pt x="488" y="1791"/>
                </a:lnTo>
                <a:lnTo>
                  <a:pt x="491" y="1802"/>
                </a:lnTo>
                <a:lnTo>
                  <a:pt x="608" y="1763"/>
                </a:lnTo>
                <a:lnTo>
                  <a:pt x="639" y="1711"/>
                </a:lnTo>
                <a:lnTo>
                  <a:pt x="632" y="1691"/>
                </a:lnTo>
                <a:lnTo>
                  <a:pt x="657" y="1666"/>
                </a:lnTo>
                <a:lnTo>
                  <a:pt x="664" y="1631"/>
                </a:lnTo>
                <a:lnTo>
                  <a:pt x="654" y="1626"/>
                </a:lnTo>
                <a:lnTo>
                  <a:pt x="634" y="1641"/>
                </a:lnTo>
                <a:lnTo>
                  <a:pt x="633" y="1626"/>
                </a:lnTo>
                <a:lnTo>
                  <a:pt x="600" y="1582"/>
                </a:lnTo>
                <a:lnTo>
                  <a:pt x="660" y="1556"/>
                </a:lnTo>
                <a:lnTo>
                  <a:pt x="704" y="1472"/>
                </a:lnTo>
                <a:lnTo>
                  <a:pt x="770" y="1462"/>
                </a:lnTo>
                <a:lnTo>
                  <a:pt x="815" y="1382"/>
                </a:lnTo>
                <a:lnTo>
                  <a:pt x="746" y="1168"/>
                </a:lnTo>
                <a:lnTo>
                  <a:pt x="699" y="1159"/>
                </a:lnTo>
                <a:lnTo>
                  <a:pt x="633" y="1010"/>
                </a:lnTo>
                <a:lnTo>
                  <a:pt x="747" y="923"/>
                </a:lnTo>
                <a:lnTo>
                  <a:pt x="779" y="791"/>
                </a:lnTo>
                <a:lnTo>
                  <a:pt x="821" y="791"/>
                </a:lnTo>
                <a:lnTo>
                  <a:pt x="821" y="671"/>
                </a:lnTo>
                <a:lnTo>
                  <a:pt x="962" y="605"/>
                </a:lnTo>
                <a:lnTo>
                  <a:pt x="985" y="628"/>
                </a:lnTo>
                <a:lnTo>
                  <a:pt x="1098" y="587"/>
                </a:lnTo>
                <a:lnTo>
                  <a:pt x="1137" y="567"/>
                </a:lnTo>
                <a:lnTo>
                  <a:pt x="1105" y="552"/>
                </a:lnTo>
                <a:lnTo>
                  <a:pt x="1082" y="526"/>
                </a:lnTo>
                <a:lnTo>
                  <a:pt x="984" y="498"/>
                </a:lnTo>
                <a:lnTo>
                  <a:pt x="984" y="452"/>
                </a:lnTo>
                <a:lnTo>
                  <a:pt x="984" y="436"/>
                </a:lnTo>
                <a:lnTo>
                  <a:pt x="895" y="406"/>
                </a:lnTo>
                <a:lnTo>
                  <a:pt x="902" y="386"/>
                </a:lnTo>
                <a:lnTo>
                  <a:pt x="877" y="348"/>
                </a:lnTo>
                <a:lnTo>
                  <a:pt x="910" y="294"/>
                </a:lnTo>
                <a:lnTo>
                  <a:pt x="984" y="295"/>
                </a:lnTo>
                <a:lnTo>
                  <a:pt x="1038" y="250"/>
                </a:lnTo>
                <a:lnTo>
                  <a:pt x="1102" y="304"/>
                </a:lnTo>
                <a:lnTo>
                  <a:pt x="1115" y="299"/>
                </a:lnTo>
                <a:lnTo>
                  <a:pt x="1109" y="283"/>
                </a:lnTo>
                <a:lnTo>
                  <a:pt x="1133" y="275"/>
                </a:lnTo>
                <a:lnTo>
                  <a:pt x="1135" y="281"/>
                </a:lnTo>
                <a:lnTo>
                  <a:pt x="1211" y="254"/>
                </a:lnTo>
                <a:lnTo>
                  <a:pt x="1252" y="329"/>
                </a:lnTo>
                <a:lnTo>
                  <a:pt x="1288" y="314"/>
                </a:lnTo>
                <a:lnTo>
                  <a:pt x="1350" y="324"/>
                </a:lnTo>
                <a:lnTo>
                  <a:pt x="1363" y="348"/>
                </a:lnTo>
                <a:lnTo>
                  <a:pt x="1394" y="339"/>
                </a:lnTo>
                <a:lnTo>
                  <a:pt x="1398" y="321"/>
                </a:lnTo>
                <a:lnTo>
                  <a:pt x="1418" y="315"/>
                </a:lnTo>
                <a:lnTo>
                  <a:pt x="1455" y="308"/>
                </a:lnTo>
                <a:lnTo>
                  <a:pt x="1473" y="317"/>
                </a:lnTo>
                <a:lnTo>
                  <a:pt x="1514" y="293"/>
                </a:lnTo>
                <a:lnTo>
                  <a:pt x="1540" y="288"/>
                </a:lnTo>
                <a:lnTo>
                  <a:pt x="1561" y="232"/>
                </a:lnTo>
                <a:lnTo>
                  <a:pt x="1549" y="222"/>
                </a:lnTo>
                <a:lnTo>
                  <a:pt x="1575" y="191"/>
                </a:lnTo>
                <a:lnTo>
                  <a:pt x="1593" y="189"/>
                </a:lnTo>
                <a:lnTo>
                  <a:pt x="1601" y="196"/>
                </a:lnTo>
                <a:lnTo>
                  <a:pt x="1592" y="226"/>
                </a:lnTo>
                <a:lnTo>
                  <a:pt x="1624" y="243"/>
                </a:lnTo>
                <a:lnTo>
                  <a:pt x="1643" y="246"/>
                </a:lnTo>
                <a:lnTo>
                  <a:pt x="1696" y="278"/>
                </a:lnTo>
                <a:lnTo>
                  <a:pt x="1713" y="275"/>
                </a:lnTo>
                <a:lnTo>
                  <a:pt x="1761" y="281"/>
                </a:lnTo>
                <a:lnTo>
                  <a:pt x="1765" y="337"/>
                </a:lnTo>
                <a:lnTo>
                  <a:pt x="1782" y="343"/>
                </a:lnTo>
                <a:lnTo>
                  <a:pt x="1810" y="311"/>
                </a:lnTo>
                <a:lnTo>
                  <a:pt x="1864" y="313"/>
                </a:lnTo>
                <a:lnTo>
                  <a:pt x="1863" y="327"/>
                </a:lnTo>
                <a:lnTo>
                  <a:pt x="1886" y="328"/>
                </a:lnTo>
                <a:lnTo>
                  <a:pt x="1922" y="337"/>
                </a:lnTo>
                <a:lnTo>
                  <a:pt x="1949" y="366"/>
                </a:lnTo>
                <a:lnTo>
                  <a:pt x="2000" y="367"/>
                </a:lnTo>
                <a:lnTo>
                  <a:pt x="2058" y="336"/>
                </a:lnTo>
                <a:lnTo>
                  <a:pt x="2074" y="313"/>
                </a:lnTo>
                <a:lnTo>
                  <a:pt x="2155" y="343"/>
                </a:lnTo>
                <a:lnTo>
                  <a:pt x="2246" y="257"/>
                </a:lnTo>
                <a:lnTo>
                  <a:pt x="2226" y="193"/>
                </a:lnTo>
                <a:lnTo>
                  <a:pt x="2193" y="215"/>
                </a:lnTo>
                <a:lnTo>
                  <a:pt x="2196" y="157"/>
                </a:lnTo>
                <a:lnTo>
                  <a:pt x="2226" y="143"/>
                </a:lnTo>
                <a:lnTo>
                  <a:pt x="2168" y="101"/>
                </a:lnTo>
                <a:lnTo>
                  <a:pt x="2164" y="118"/>
                </a:lnTo>
                <a:lnTo>
                  <a:pt x="2112" y="157"/>
                </a:lnTo>
                <a:lnTo>
                  <a:pt x="2074" y="165"/>
                </a:lnTo>
                <a:lnTo>
                  <a:pt x="2031" y="153"/>
                </a:lnTo>
                <a:lnTo>
                  <a:pt x="2017" y="135"/>
                </a:lnTo>
                <a:lnTo>
                  <a:pt x="2035" y="126"/>
                </a:lnTo>
                <a:lnTo>
                  <a:pt x="2062" y="139"/>
                </a:lnTo>
                <a:lnTo>
                  <a:pt x="2080" y="68"/>
                </a:lnTo>
                <a:lnTo>
                  <a:pt x="2181" y="33"/>
                </a:lnTo>
                <a:lnTo>
                  <a:pt x="2200" y="54"/>
                </a:lnTo>
                <a:lnTo>
                  <a:pt x="2225" y="0"/>
                </a:lnTo>
                <a:lnTo>
                  <a:pt x="2264" y="15"/>
                </a:lnTo>
                <a:lnTo>
                  <a:pt x="2318" y="5"/>
                </a:lnTo>
                <a:lnTo>
                  <a:pt x="2339" y="65"/>
                </a:lnTo>
                <a:lnTo>
                  <a:pt x="2392" y="65"/>
                </a:lnTo>
                <a:lnTo>
                  <a:pt x="2389" y="96"/>
                </a:lnTo>
                <a:lnTo>
                  <a:pt x="2335" y="155"/>
                </a:lnTo>
                <a:lnTo>
                  <a:pt x="2322" y="152"/>
                </a:lnTo>
                <a:lnTo>
                  <a:pt x="2311" y="184"/>
                </a:lnTo>
                <a:lnTo>
                  <a:pt x="2474" y="191"/>
                </a:lnTo>
                <a:lnTo>
                  <a:pt x="2476" y="224"/>
                </a:lnTo>
                <a:lnTo>
                  <a:pt x="2453" y="238"/>
                </a:lnTo>
                <a:lnTo>
                  <a:pt x="2451" y="244"/>
                </a:lnTo>
                <a:lnTo>
                  <a:pt x="2470" y="254"/>
                </a:lnTo>
                <a:lnTo>
                  <a:pt x="2465" y="264"/>
                </a:lnTo>
                <a:lnTo>
                  <a:pt x="2457" y="264"/>
                </a:lnTo>
                <a:lnTo>
                  <a:pt x="2449" y="272"/>
                </a:lnTo>
                <a:lnTo>
                  <a:pt x="2444" y="286"/>
                </a:lnTo>
                <a:lnTo>
                  <a:pt x="2493" y="273"/>
                </a:lnTo>
                <a:lnTo>
                  <a:pt x="2541" y="321"/>
                </a:lnTo>
                <a:lnTo>
                  <a:pt x="2539" y="309"/>
                </a:lnTo>
                <a:lnTo>
                  <a:pt x="2541" y="321"/>
                </a:lnTo>
                <a:lnTo>
                  <a:pt x="2552" y="336"/>
                </a:lnTo>
                <a:lnTo>
                  <a:pt x="2576" y="332"/>
                </a:lnTo>
                <a:lnTo>
                  <a:pt x="2587" y="329"/>
                </a:lnTo>
                <a:lnTo>
                  <a:pt x="2616" y="228"/>
                </a:lnTo>
                <a:lnTo>
                  <a:pt x="2630" y="232"/>
                </a:lnTo>
                <a:lnTo>
                  <a:pt x="2647" y="201"/>
                </a:lnTo>
                <a:lnTo>
                  <a:pt x="2680" y="210"/>
                </a:lnTo>
                <a:lnTo>
                  <a:pt x="2699" y="174"/>
                </a:lnTo>
                <a:lnTo>
                  <a:pt x="2740" y="143"/>
                </a:lnTo>
                <a:lnTo>
                  <a:pt x="2752" y="154"/>
                </a:lnTo>
                <a:lnTo>
                  <a:pt x="2785" y="147"/>
                </a:lnTo>
                <a:lnTo>
                  <a:pt x="2798" y="178"/>
                </a:lnTo>
                <a:lnTo>
                  <a:pt x="2803" y="234"/>
                </a:lnTo>
                <a:lnTo>
                  <a:pt x="2817" y="234"/>
                </a:lnTo>
                <a:lnTo>
                  <a:pt x="2817" y="247"/>
                </a:lnTo>
                <a:lnTo>
                  <a:pt x="2858" y="258"/>
                </a:lnTo>
                <a:lnTo>
                  <a:pt x="2865" y="252"/>
                </a:lnTo>
                <a:lnTo>
                  <a:pt x="2872" y="260"/>
                </a:lnTo>
                <a:lnTo>
                  <a:pt x="2867" y="282"/>
                </a:lnTo>
                <a:lnTo>
                  <a:pt x="2917" y="248"/>
                </a:lnTo>
                <a:lnTo>
                  <a:pt x="2927" y="285"/>
                </a:lnTo>
                <a:lnTo>
                  <a:pt x="2947" y="302"/>
                </a:lnTo>
                <a:lnTo>
                  <a:pt x="3025" y="319"/>
                </a:lnTo>
                <a:lnTo>
                  <a:pt x="3071" y="308"/>
                </a:lnTo>
                <a:lnTo>
                  <a:pt x="3153" y="301"/>
                </a:lnTo>
                <a:lnTo>
                  <a:pt x="3198" y="282"/>
                </a:lnTo>
                <a:lnTo>
                  <a:pt x="3220" y="234"/>
                </a:lnTo>
                <a:lnTo>
                  <a:pt x="3258" y="192"/>
                </a:lnTo>
                <a:lnTo>
                  <a:pt x="3259" y="168"/>
                </a:lnTo>
                <a:lnTo>
                  <a:pt x="3285" y="174"/>
                </a:lnTo>
                <a:lnTo>
                  <a:pt x="3295" y="211"/>
                </a:lnTo>
                <a:lnTo>
                  <a:pt x="3353" y="257"/>
                </a:lnTo>
                <a:lnTo>
                  <a:pt x="3379" y="283"/>
                </a:lnTo>
                <a:lnTo>
                  <a:pt x="3433" y="396"/>
                </a:lnTo>
                <a:lnTo>
                  <a:pt x="3452" y="410"/>
                </a:lnTo>
                <a:lnTo>
                  <a:pt x="3472" y="409"/>
                </a:lnTo>
                <a:lnTo>
                  <a:pt x="3491" y="350"/>
                </a:lnTo>
                <a:lnTo>
                  <a:pt x="3504" y="355"/>
                </a:lnTo>
                <a:lnTo>
                  <a:pt x="3548" y="431"/>
                </a:lnTo>
                <a:lnTo>
                  <a:pt x="3574" y="440"/>
                </a:lnTo>
                <a:lnTo>
                  <a:pt x="3619" y="442"/>
                </a:lnTo>
                <a:lnTo>
                  <a:pt x="3664" y="444"/>
                </a:lnTo>
                <a:lnTo>
                  <a:pt x="3702" y="456"/>
                </a:lnTo>
                <a:lnTo>
                  <a:pt x="3718" y="469"/>
                </a:lnTo>
                <a:lnTo>
                  <a:pt x="3716" y="485"/>
                </a:lnTo>
                <a:lnTo>
                  <a:pt x="3682" y="526"/>
                </a:lnTo>
                <a:lnTo>
                  <a:pt x="3659" y="553"/>
                </a:lnTo>
                <a:lnTo>
                  <a:pt x="3656" y="589"/>
                </a:lnTo>
                <a:lnTo>
                  <a:pt x="3684" y="659"/>
                </a:lnTo>
                <a:lnTo>
                  <a:pt x="3687" y="693"/>
                </a:lnTo>
                <a:lnTo>
                  <a:pt x="3692" y="769"/>
                </a:lnTo>
                <a:lnTo>
                  <a:pt x="3705" y="769"/>
                </a:lnTo>
                <a:lnTo>
                  <a:pt x="3728" y="810"/>
                </a:lnTo>
                <a:lnTo>
                  <a:pt x="3761" y="832"/>
                </a:lnTo>
                <a:lnTo>
                  <a:pt x="3784" y="842"/>
                </a:lnTo>
                <a:lnTo>
                  <a:pt x="3796" y="864"/>
                </a:lnTo>
                <a:lnTo>
                  <a:pt x="3788" y="919"/>
                </a:lnTo>
                <a:lnTo>
                  <a:pt x="3772" y="951"/>
                </a:lnTo>
                <a:lnTo>
                  <a:pt x="3738" y="987"/>
                </a:lnTo>
                <a:lnTo>
                  <a:pt x="3707" y="1003"/>
                </a:lnTo>
                <a:lnTo>
                  <a:pt x="3624" y="1013"/>
                </a:lnTo>
                <a:lnTo>
                  <a:pt x="3606" y="1015"/>
                </a:lnTo>
                <a:lnTo>
                  <a:pt x="3588" y="1023"/>
                </a:lnTo>
                <a:lnTo>
                  <a:pt x="3581" y="1017"/>
                </a:lnTo>
                <a:lnTo>
                  <a:pt x="3488" y="1132"/>
                </a:lnTo>
                <a:lnTo>
                  <a:pt x="3464" y="1221"/>
                </a:lnTo>
                <a:lnTo>
                  <a:pt x="3441" y="1309"/>
                </a:lnTo>
                <a:lnTo>
                  <a:pt x="3415" y="1369"/>
                </a:lnTo>
                <a:lnTo>
                  <a:pt x="3334" y="1419"/>
                </a:lnTo>
                <a:lnTo>
                  <a:pt x="3290" y="1466"/>
                </a:lnTo>
                <a:lnTo>
                  <a:pt x="3286" y="1504"/>
                </a:lnTo>
                <a:lnTo>
                  <a:pt x="3263" y="1570"/>
                </a:lnTo>
                <a:lnTo>
                  <a:pt x="3243" y="1588"/>
                </a:lnTo>
                <a:lnTo>
                  <a:pt x="3210" y="1615"/>
                </a:lnTo>
                <a:lnTo>
                  <a:pt x="3195" y="1631"/>
                </a:lnTo>
                <a:lnTo>
                  <a:pt x="3188" y="1647"/>
                </a:lnTo>
                <a:lnTo>
                  <a:pt x="3187" y="1706"/>
                </a:lnTo>
                <a:lnTo>
                  <a:pt x="3166" y="1764"/>
                </a:lnTo>
                <a:lnTo>
                  <a:pt x="3144" y="1822"/>
                </a:lnTo>
                <a:lnTo>
                  <a:pt x="3118" y="1868"/>
                </a:lnTo>
                <a:lnTo>
                  <a:pt x="3091" y="1915"/>
                </a:lnTo>
                <a:lnTo>
                  <a:pt x="3076" y="1977"/>
                </a:lnTo>
                <a:lnTo>
                  <a:pt x="3061" y="2040"/>
                </a:lnTo>
                <a:lnTo>
                  <a:pt x="3028" y="2107"/>
                </a:lnTo>
                <a:lnTo>
                  <a:pt x="3020" y="2153"/>
                </a:lnTo>
                <a:lnTo>
                  <a:pt x="3013" y="2199"/>
                </a:lnTo>
                <a:lnTo>
                  <a:pt x="3032" y="2312"/>
                </a:lnTo>
                <a:lnTo>
                  <a:pt x="3061" y="2372"/>
                </a:lnTo>
                <a:lnTo>
                  <a:pt x="3090" y="2432"/>
                </a:lnTo>
                <a:lnTo>
                  <a:pt x="3128" y="2504"/>
                </a:lnTo>
                <a:lnTo>
                  <a:pt x="3155" y="2633"/>
                </a:lnTo>
                <a:lnTo>
                  <a:pt x="3173" y="2731"/>
                </a:lnTo>
                <a:lnTo>
                  <a:pt x="3151" y="2819"/>
                </a:lnTo>
                <a:lnTo>
                  <a:pt x="3085" y="2877"/>
                </a:lnTo>
                <a:lnTo>
                  <a:pt x="2978" y="2947"/>
                </a:lnTo>
                <a:lnTo>
                  <a:pt x="2968" y="2974"/>
                </a:lnTo>
                <a:lnTo>
                  <a:pt x="2977" y="3006"/>
                </a:lnTo>
                <a:lnTo>
                  <a:pt x="2995" y="3059"/>
                </a:lnTo>
                <a:lnTo>
                  <a:pt x="3033" y="3113"/>
                </a:lnTo>
                <a:lnTo>
                  <a:pt x="3059" y="3156"/>
                </a:lnTo>
                <a:lnTo>
                  <a:pt x="3140" y="3271"/>
                </a:lnTo>
                <a:lnTo>
                  <a:pt x="3159" y="3328"/>
                </a:lnTo>
                <a:lnTo>
                  <a:pt x="3307" y="3512"/>
                </a:lnTo>
                <a:lnTo>
                  <a:pt x="3280" y="3533"/>
                </a:lnTo>
                <a:lnTo>
                  <a:pt x="3212" y="3540"/>
                </a:lnTo>
                <a:lnTo>
                  <a:pt x="3176" y="3571"/>
                </a:lnTo>
                <a:lnTo>
                  <a:pt x="3197" y="3648"/>
                </a:lnTo>
                <a:lnTo>
                  <a:pt x="3130" y="3666"/>
                </a:lnTo>
                <a:lnTo>
                  <a:pt x="3020" y="3894"/>
                </a:lnTo>
                <a:lnTo>
                  <a:pt x="3056" y="3932"/>
                </a:lnTo>
                <a:lnTo>
                  <a:pt x="2984" y="4002"/>
                </a:lnTo>
                <a:lnTo>
                  <a:pt x="2992" y="4088"/>
                </a:lnTo>
                <a:lnTo>
                  <a:pt x="2945" y="4092"/>
                </a:lnTo>
                <a:lnTo>
                  <a:pt x="2900" y="4186"/>
                </a:lnTo>
                <a:lnTo>
                  <a:pt x="2847" y="4132"/>
                </a:lnTo>
                <a:lnTo>
                  <a:pt x="2790" y="4102"/>
                </a:lnTo>
                <a:lnTo>
                  <a:pt x="2734" y="4072"/>
                </a:lnTo>
                <a:lnTo>
                  <a:pt x="2509" y="4031"/>
                </a:lnTo>
                <a:lnTo>
                  <a:pt x="2398" y="4010"/>
                </a:lnTo>
                <a:lnTo>
                  <a:pt x="2286" y="3990"/>
                </a:lnTo>
                <a:lnTo>
                  <a:pt x="2096" y="4012"/>
                </a:lnTo>
                <a:lnTo>
                  <a:pt x="2012" y="3925"/>
                </a:lnTo>
                <a:lnTo>
                  <a:pt x="2034" y="3858"/>
                </a:lnTo>
                <a:lnTo>
                  <a:pt x="2010" y="3803"/>
                </a:lnTo>
                <a:lnTo>
                  <a:pt x="1945" y="3727"/>
                </a:lnTo>
                <a:lnTo>
                  <a:pt x="2005" y="3675"/>
                </a:lnTo>
                <a:lnTo>
                  <a:pt x="2003" y="3392"/>
                </a:lnTo>
                <a:lnTo>
                  <a:pt x="1965" y="3282"/>
                </a:lnTo>
                <a:lnTo>
                  <a:pt x="1876" y="3188"/>
                </a:lnTo>
                <a:lnTo>
                  <a:pt x="1810" y="3170"/>
                </a:lnTo>
                <a:lnTo>
                  <a:pt x="1705" y="3235"/>
                </a:lnTo>
                <a:lnTo>
                  <a:pt x="1594" y="3213"/>
                </a:lnTo>
                <a:lnTo>
                  <a:pt x="1516" y="3155"/>
                </a:lnTo>
                <a:lnTo>
                  <a:pt x="1715" y="3022"/>
                </a:lnTo>
                <a:lnTo>
                  <a:pt x="1745" y="2934"/>
                </a:lnTo>
                <a:lnTo>
                  <a:pt x="1736" y="2859"/>
                </a:lnTo>
                <a:lnTo>
                  <a:pt x="1728" y="2784"/>
                </a:lnTo>
                <a:lnTo>
                  <a:pt x="1729" y="2720"/>
                </a:lnTo>
                <a:lnTo>
                  <a:pt x="1730" y="2656"/>
                </a:lnTo>
                <a:lnTo>
                  <a:pt x="1731" y="2612"/>
                </a:lnTo>
                <a:lnTo>
                  <a:pt x="1411" y="2562"/>
                </a:lnTo>
                <a:lnTo>
                  <a:pt x="1377" y="2572"/>
                </a:lnTo>
                <a:lnTo>
                  <a:pt x="1344" y="2560"/>
                </a:lnTo>
                <a:lnTo>
                  <a:pt x="1327" y="2568"/>
                </a:lnTo>
                <a:lnTo>
                  <a:pt x="1271" y="2575"/>
                </a:lnTo>
                <a:lnTo>
                  <a:pt x="1215" y="2583"/>
                </a:lnTo>
                <a:lnTo>
                  <a:pt x="1197" y="2581"/>
                </a:lnTo>
                <a:lnTo>
                  <a:pt x="932" y="2321"/>
                </a:lnTo>
                <a:lnTo>
                  <a:pt x="882" y="2292"/>
                </a:lnTo>
                <a:lnTo>
                  <a:pt x="887" y="2282"/>
                </a:lnTo>
                <a:lnTo>
                  <a:pt x="807" y="2249"/>
                </a:lnTo>
                <a:lnTo>
                  <a:pt x="768" y="2283"/>
                </a:lnTo>
                <a:lnTo>
                  <a:pt x="733" y="2280"/>
                </a:lnTo>
                <a:lnTo>
                  <a:pt x="710" y="2149"/>
                </a:lnTo>
                <a:lnTo>
                  <a:pt x="744" y="2158"/>
                </a:lnTo>
                <a:lnTo>
                  <a:pt x="755" y="2075"/>
                </a:lnTo>
                <a:lnTo>
                  <a:pt x="779" y="2064"/>
                </a:lnTo>
                <a:lnTo>
                  <a:pt x="764" y="2035"/>
                </a:lnTo>
                <a:lnTo>
                  <a:pt x="744" y="2035"/>
                </a:lnTo>
                <a:lnTo>
                  <a:pt x="704" y="2043"/>
                </a:lnTo>
                <a:lnTo>
                  <a:pt x="639" y="2033"/>
                </a:lnTo>
                <a:lnTo>
                  <a:pt x="555" y="2050"/>
                </a:lnTo>
                <a:lnTo>
                  <a:pt x="224" y="2105"/>
                </a:lnTo>
                <a:lnTo>
                  <a:pt x="165" y="2104"/>
                </a:lnTo>
                <a:lnTo>
                  <a:pt x="110" y="2078"/>
                </a:lnTo>
                <a:lnTo>
                  <a:pt x="61" y="2031"/>
                </a:lnTo>
                <a:lnTo>
                  <a:pt x="31" y="1969"/>
                </a:lnTo>
                <a:lnTo>
                  <a:pt x="2" y="1911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5250" name="Text Box 209"/>
          <p:cNvSpPr txBox="1">
            <a:spLocks noChangeArrowheads="1"/>
          </p:cNvSpPr>
          <p:nvPr/>
        </p:nvSpPr>
        <p:spPr bwMode="auto">
          <a:xfrm>
            <a:off x="282575" y="9447213"/>
            <a:ext cx="3400290" cy="2031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800" dirty="0" smtClean="0"/>
              <a:t>2023 </a:t>
            </a:r>
            <a:r>
              <a:rPr lang="de-CH" sz="800" dirty="0"/>
              <a:t>© Amt für Raumentwicklung und Geoinformation, 9001 St.Gallen</a:t>
            </a:r>
          </a:p>
        </p:txBody>
      </p:sp>
      <p:sp>
        <p:nvSpPr>
          <p:cNvPr id="132" name="Freeform 49"/>
          <p:cNvSpPr>
            <a:spLocks/>
          </p:cNvSpPr>
          <p:nvPr/>
        </p:nvSpPr>
        <p:spPr bwMode="auto">
          <a:xfrm>
            <a:off x="3416961" y="4598425"/>
            <a:ext cx="1229620" cy="1079540"/>
          </a:xfrm>
          <a:custGeom>
            <a:avLst/>
            <a:gdLst>
              <a:gd name="T0" fmla="*/ 2147483647 w 507"/>
              <a:gd name="T1" fmla="*/ 2147483647 h 544"/>
              <a:gd name="T2" fmla="*/ 2147483647 w 507"/>
              <a:gd name="T3" fmla="*/ 2147483647 h 544"/>
              <a:gd name="T4" fmla="*/ 2147483647 w 507"/>
              <a:gd name="T5" fmla="*/ 2147483647 h 544"/>
              <a:gd name="T6" fmla="*/ 2147483647 w 507"/>
              <a:gd name="T7" fmla="*/ 2147483647 h 544"/>
              <a:gd name="T8" fmla="*/ 2147483647 w 507"/>
              <a:gd name="T9" fmla="*/ 2147483647 h 544"/>
              <a:gd name="T10" fmla="*/ 2147483647 w 507"/>
              <a:gd name="T11" fmla="*/ 0 h 544"/>
              <a:gd name="T12" fmla="*/ 2147483647 w 507"/>
              <a:gd name="T13" fmla="*/ 2147483647 h 544"/>
              <a:gd name="T14" fmla="*/ 2147483647 w 507"/>
              <a:gd name="T15" fmla="*/ 2147483647 h 544"/>
              <a:gd name="T16" fmla="*/ 2147483647 w 507"/>
              <a:gd name="T17" fmla="*/ 2147483647 h 544"/>
              <a:gd name="T18" fmla="*/ 2147483647 w 507"/>
              <a:gd name="T19" fmla="*/ 2147483647 h 544"/>
              <a:gd name="T20" fmla="*/ 2147483647 w 507"/>
              <a:gd name="T21" fmla="*/ 2147483647 h 544"/>
              <a:gd name="T22" fmla="*/ 2147483647 w 507"/>
              <a:gd name="T23" fmla="*/ 2147483647 h 544"/>
              <a:gd name="T24" fmla="*/ 2147483647 w 507"/>
              <a:gd name="T25" fmla="*/ 2147483647 h 544"/>
              <a:gd name="T26" fmla="*/ 2147483647 w 507"/>
              <a:gd name="T27" fmla="*/ 2147483647 h 544"/>
              <a:gd name="T28" fmla="*/ 2147483647 w 507"/>
              <a:gd name="T29" fmla="*/ 2147483647 h 544"/>
              <a:gd name="T30" fmla="*/ 2147483647 w 507"/>
              <a:gd name="T31" fmla="*/ 2147483647 h 544"/>
              <a:gd name="T32" fmla="*/ 2147483647 w 507"/>
              <a:gd name="T33" fmla="*/ 2147483647 h 544"/>
              <a:gd name="T34" fmla="*/ 2147483647 w 507"/>
              <a:gd name="T35" fmla="*/ 2147483647 h 544"/>
              <a:gd name="T36" fmla="*/ 2147483647 w 507"/>
              <a:gd name="T37" fmla="*/ 2147483647 h 544"/>
              <a:gd name="T38" fmla="*/ 2147483647 w 507"/>
              <a:gd name="T39" fmla="*/ 2147483647 h 544"/>
              <a:gd name="T40" fmla="*/ 2147483647 w 507"/>
              <a:gd name="T41" fmla="*/ 2147483647 h 544"/>
              <a:gd name="T42" fmla="*/ 2147483647 w 507"/>
              <a:gd name="T43" fmla="*/ 2147483647 h 544"/>
              <a:gd name="T44" fmla="*/ 2147483647 w 507"/>
              <a:gd name="T45" fmla="*/ 2147483647 h 544"/>
              <a:gd name="T46" fmla="*/ 0 w 507"/>
              <a:gd name="T47" fmla="*/ 2147483647 h 544"/>
              <a:gd name="T48" fmla="*/ 0 w 507"/>
              <a:gd name="T49" fmla="*/ 2147483647 h 544"/>
              <a:gd name="T50" fmla="*/ 2147483647 w 507"/>
              <a:gd name="T51" fmla="*/ 2147483647 h 544"/>
              <a:gd name="T52" fmla="*/ 2147483647 w 507"/>
              <a:gd name="T53" fmla="*/ 2147483647 h 544"/>
              <a:gd name="T54" fmla="*/ 2147483647 w 507"/>
              <a:gd name="T55" fmla="*/ 2147483647 h 544"/>
              <a:gd name="T56" fmla="*/ 2147483647 w 507"/>
              <a:gd name="T57" fmla="*/ 2147483647 h 544"/>
              <a:gd name="T58" fmla="*/ 2147483647 w 507"/>
              <a:gd name="T59" fmla="*/ 2147483647 h 544"/>
              <a:gd name="T60" fmla="*/ 2147483647 w 507"/>
              <a:gd name="T61" fmla="*/ 2147483647 h 544"/>
              <a:gd name="T62" fmla="*/ 2147483647 w 507"/>
              <a:gd name="T63" fmla="*/ 2147483647 h 544"/>
              <a:gd name="T64" fmla="*/ 2147483647 w 507"/>
              <a:gd name="T65" fmla="*/ 2147483647 h 544"/>
              <a:gd name="T66" fmla="*/ 2147483647 w 507"/>
              <a:gd name="T67" fmla="*/ 2147483647 h 544"/>
              <a:gd name="T68" fmla="*/ 2147483647 w 507"/>
              <a:gd name="T69" fmla="*/ 2147483647 h 544"/>
              <a:gd name="T70" fmla="*/ 2147483647 w 507"/>
              <a:gd name="T71" fmla="*/ 2147483647 h 544"/>
              <a:gd name="T72" fmla="*/ 2147483647 w 507"/>
              <a:gd name="T73" fmla="*/ 2147483647 h 544"/>
              <a:gd name="T74" fmla="*/ 2147483647 w 507"/>
              <a:gd name="T75" fmla="*/ 2147483647 h 54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07"/>
              <a:gd name="T115" fmla="*/ 0 h 544"/>
              <a:gd name="T116" fmla="*/ 507 w 507"/>
              <a:gd name="T117" fmla="*/ 544 h 544"/>
              <a:gd name="connsiteX0" fmla="*/ 3077 w 9980"/>
              <a:gd name="connsiteY0" fmla="*/ 1268 h 9982"/>
              <a:gd name="connsiteX1" fmla="*/ 5247 w 9980"/>
              <a:gd name="connsiteY1" fmla="*/ 717 h 9982"/>
              <a:gd name="connsiteX2" fmla="*/ 5365 w 9980"/>
              <a:gd name="connsiteY2" fmla="*/ 423 h 9982"/>
              <a:gd name="connsiteX3" fmla="*/ 5700 w 9980"/>
              <a:gd name="connsiteY3" fmla="*/ 313 h 9982"/>
              <a:gd name="connsiteX4" fmla="*/ 6331 w 9980"/>
              <a:gd name="connsiteY4" fmla="*/ 404 h 9982"/>
              <a:gd name="connsiteX5" fmla="*/ 6864 w 9980"/>
              <a:gd name="connsiteY5" fmla="*/ 0 h 9982"/>
              <a:gd name="connsiteX6" fmla="*/ 8363 w 9980"/>
              <a:gd name="connsiteY6" fmla="*/ 423 h 9982"/>
              <a:gd name="connsiteX7" fmla="*/ 8560 w 9980"/>
              <a:gd name="connsiteY7" fmla="*/ 1048 h 9982"/>
              <a:gd name="connsiteX8" fmla="*/ 8600 w 9980"/>
              <a:gd name="connsiteY8" fmla="*/ 2353 h 9982"/>
              <a:gd name="connsiteX9" fmla="*/ 8304 w 9980"/>
              <a:gd name="connsiteY9" fmla="*/ 2647 h 9982"/>
              <a:gd name="connsiteX10" fmla="*/ 8540 w 9980"/>
              <a:gd name="connsiteY10" fmla="*/ 3640 h 9982"/>
              <a:gd name="connsiteX11" fmla="*/ 8718 w 9980"/>
              <a:gd name="connsiteY11" fmla="*/ 3566 h 9982"/>
              <a:gd name="connsiteX12" fmla="*/ 9369 w 9980"/>
              <a:gd name="connsiteY12" fmla="*/ 4743 h 9982"/>
              <a:gd name="connsiteX13" fmla="*/ 9270 w 9980"/>
              <a:gd name="connsiteY13" fmla="*/ 5294 h 9982"/>
              <a:gd name="connsiteX14" fmla="*/ 9980 w 9980"/>
              <a:gd name="connsiteY14" fmla="*/ 5717 h 9982"/>
              <a:gd name="connsiteX15" fmla="*/ 8915 w 9980"/>
              <a:gd name="connsiteY15" fmla="*/ 7004 h 9982"/>
              <a:gd name="connsiteX16" fmla="*/ 8402 w 9980"/>
              <a:gd name="connsiteY16" fmla="*/ 8713 h 9982"/>
              <a:gd name="connsiteX17" fmla="*/ 9250 w 9980"/>
              <a:gd name="connsiteY17" fmla="*/ 9651 h 9982"/>
              <a:gd name="connsiteX18" fmla="*/ 8580 w 9980"/>
              <a:gd name="connsiteY18" fmla="*/ 9522 h 9982"/>
              <a:gd name="connsiteX19" fmla="*/ 7811 w 9980"/>
              <a:gd name="connsiteY19" fmla="*/ 8585 h 9982"/>
              <a:gd name="connsiteX20" fmla="*/ 3077 w 9980"/>
              <a:gd name="connsiteY20" fmla="*/ 8971 h 9982"/>
              <a:gd name="connsiteX21" fmla="*/ 1519 w 9980"/>
              <a:gd name="connsiteY21" fmla="*/ 9485 h 9982"/>
              <a:gd name="connsiteX22" fmla="*/ 868 w 9980"/>
              <a:gd name="connsiteY22" fmla="*/ 9982 h 9982"/>
              <a:gd name="connsiteX23" fmla="*/ 0 w 9980"/>
              <a:gd name="connsiteY23" fmla="*/ 9982 h 9982"/>
              <a:gd name="connsiteX24" fmla="*/ 0 w 9980"/>
              <a:gd name="connsiteY24" fmla="*/ 7702 h 9982"/>
              <a:gd name="connsiteX25" fmla="*/ 750 w 9980"/>
              <a:gd name="connsiteY25" fmla="*/ 7316 h 9982"/>
              <a:gd name="connsiteX26" fmla="*/ 1381 w 9980"/>
              <a:gd name="connsiteY26" fmla="*/ 6691 h 9982"/>
              <a:gd name="connsiteX27" fmla="*/ 1164 w 9980"/>
              <a:gd name="connsiteY27" fmla="*/ 6654 h 9982"/>
              <a:gd name="connsiteX28" fmla="*/ 907 w 9980"/>
              <a:gd name="connsiteY28" fmla="*/ 6434 h 9982"/>
              <a:gd name="connsiteX29" fmla="*/ 473 w 9980"/>
              <a:gd name="connsiteY29" fmla="*/ 5588 h 9982"/>
              <a:gd name="connsiteX30" fmla="*/ 888 w 9980"/>
              <a:gd name="connsiteY30" fmla="*/ 5588 h 9982"/>
              <a:gd name="connsiteX31" fmla="*/ 1243 w 9980"/>
              <a:gd name="connsiteY31" fmla="*/ 4283 h 9982"/>
              <a:gd name="connsiteX32" fmla="*/ 2110 w 9980"/>
              <a:gd name="connsiteY32" fmla="*/ 4246 h 9982"/>
              <a:gd name="connsiteX33" fmla="*/ 2308 w 9980"/>
              <a:gd name="connsiteY33" fmla="*/ 3805 h 9982"/>
              <a:gd name="connsiteX34" fmla="*/ 1953 w 9980"/>
              <a:gd name="connsiteY34" fmla="*/ 3382 h 9982"/>
              <a:gd name="connsiteX35" fmla="*/ 2880 w 9980"/>
              <a:gd name="connsiteY35" fmla="*/ 1636 h 9982"/>
              <a:gd name="connsiteX36" fmla="*/ 3176 w 9980"/>
              <a:gd name="connsiteY36" fmla="*/ 1544 h 9982"/>
              <a:gd name="connsiteX37" fmla="*/ 3077 w 9980"/>
              <a:gd name="connsiteY37" fmla="*/ 1268 h 9982"/>
              <a:gd name="connsiteX0" fmla="*/ 3083 w 10000"/>
              <a:gd name="connsiteY0" fmla="*/ 1270 h 10000"/>
              <a:gd name="connsiteX1" fmla="*/ 5258 w 10000"/>
              <a:gd name="connsiteY1" fmla="*/ 718 h 10000"/>
              <a:gd name="connsiteX2" fmla="*/ 5376 w 10000"/>
              <a:gd name="connsiteY2" fmla="*/ 424 h 10000"/>
              <a:gd name="connsiteX3" fmla="*/ 5711 w 10000"/>
              <a:gd name="connsiteY3" fmla="*/ 314 h 10000"/>
              <a:gd name="connsiteX4" fmla="*/ 6344 w 10000"/>
              <a:gd name="connsiteY4" fmla="*/ 405 h 10000"/>
              <a:gd name="connsiteX5" fmla="*/ 6878 w 10000"/>
              <a:gd name="connsiteY5" fmla="*/ 0 h 10000"/>
              <a:gd name="connsiteX6" fmla="*/ 8380 w 10000"/>
              <a:gd name="connsiteY6" fmla="*/ 424 h 10000"/>
              <a:gd name="connsiteX7" fmla="*/ 8577 w 10000"/>
              <a:gd name="connsiteY7" fmla="*/ 1050 h 10000"/>
              <a:gd name="connsiteX8" fmla="*/ 8617 w 10000"/>
              <a:gd name="connsiteY8" fmla="*/ 2357 h 10000"/>
              <a:gd name="connsiteX9" fmla="*/ 8321 w 10000"/>
              <a:gd name="connsiteY9" fmla="*/ 2652 h 10000"/>
              <a:gd name="connsiteX10" fmla="*/ 8557 w 10000"/>
              <a:gd name="connsiteY10" fmla="*/ 3647 h 10000"/>
              <a:gd name="connsiteX11" fmla="*/ 8735 w 10000"/>
              <a:gd name="connsiteY11" fmla="*/ 3572 h 10000"/>
              <a:gd name="connsiteX12" fmla="*/ 9388 w 10000"/>
              <a:gd name="connsiteY12" fmla="*/ 4752 h 10000"/>
              <a:gd name="connsiteX13" fmla="*/ 9289 w 10000"/>
              <a:gd name="connsiteY13" fmla="*/ 5304 h 10000"/>
              <a:gd name="connsiteX14" fmla="*/ 10000 w 10000"/>
              <a:gd name="connsiteY14" fmla="*/ 5727 h 10000"/>
              <a:gd name="connsiteX15" fmla="*/ 8933 w 10000"/>
              <a:gd name="connsiteY15" fmla="*/ 7017 h 10000"/>
              <a:gd name="connsiteX16" fmla="*/ 8419 w 10000"/>
              <a:gd name="connsiteY16" fmla="*/ 8729 h 10000"/>
              <a:gd name="connsiteX17" fmla="*/ 9269 w 10000"/>
              <a:gd name="connsiteY17" fmla="*/ 9668 h 10000"/>
              <a:gd name="connsiteX18" fmla="*/ 8597 w 10000"/>
              <a:gd name="connsiteY18" fmla="*/ 9539 h 10000"/>
              <a:gd name="connsiteX19" fmla="*/ 7827 w 10000"/>
              <a:gd name="connsiteY19" fmla="*/ 8600 h 10000"/>
              <a:gd name="connsiteX20" fmla="*/ 3083 w 10000"/>
              <a:gd name="connsiteY20" fmla="*/ 8987 h 10000"/>
              <a:gd name="connsiteX21" fmla="*/ 1522 w 10000"/>
              <a:gd name="connsiteY21" fmla="*/ 9502 h 10000"/>
              <a:gd name="connsiteX22" fmla="*/ 870 w 10000"/>
              <a:gd name="connsiteY22" fmla="*/ 10000 h 10000"/>
              <a:gd name="connsiteX23" fmla="*/ 0 w 10000"/>
              <a:gd name="connsiteY23" fmla="*/ 10000 h 10000"/>
              <a:gd name="connsiteX24" fmla="*/ 0 w 10000"/>
              <a:gd name="connsiteY24" fmla="*/ 7716 h 10000"/>
              <a:gd name="connsiteX25" fmla="*/ 752 w 10000"/>
              <a:gd name="connsiteY25" fmla="*/ 7329 h 10000"/>
              <a:gd name="connsiteX26" fmla="*/ 1384 w 10000"/>
              <a:gd name="connsiteY26" fmla="*/ 6703 h 10000"/>
              <a:gd name="connsiteX27" fmla="*/ 1166 w 10000"/>
              <a:gd name="connsiteY27" fmla="*/ 6666 h 10000"/>
              <a:gd name="connsiteX28" fmla="*/ 909 w 10000"/>
              <a:gd name="connsiteY28" fmla="*/ 6446 h 10000"/>
              <a:gd name="connsiteX29" fmla="*/ 474 w 10000"/>
              <a:gd name="connsiteY29" fmla="*/ 5598 h 10000"/>
              <a:gd name="connsiteX30" fmla="*/ 890 w 10000"/>
              <a:gd name="connsiteY30" fmla="*/ 5598 h 10000"/>
              <a:gd name="connsiteX31" fmla="*/ 1245 w 10000"/>
              <a:gd name="connsiteY31" fmla="*/ 4291 h 10000"/>
              <a:gd name="connsiteX32" fmla="*/ 2114 w 10000"/>
              <a:gd name="connsiteY32" fmla="*/ 4254 h 10000"/>
              <a:gd name="connsiteX33" fmla="*/ 2313 w 10000"/>
              <a:gd name="connsiteY33" fmla="*/ 3812 h 10000"/>
              <a:gd name="connsiteX34" fmla="*/ 1957 w 10000"/>
              <a:gd name="connsiteY34" fmla="*/ 3388 h 10000"/>
              <a:gd name="connsiteX35" fmla="*/ 2886 w 10000"/>
              <a:gd name="connsiteY35" fmla="*/ 1639 h 10000"/>
              <a:gd name="connsiteX36" fmla="*/ 3182 w 10000"/>
              <a:gd name="connsiteY36" fmla="*/ 1547 h 10000"/>
              <a:gd name="connsiteX37" fmla="*/ 3083 w 10000"/>
              <a:gd name="connsiteY37" fmla="*/ 1270 h 10000"/>
              <a:gd name="connsiteX0" fmla="*/ 3083 w 10000"/>
              <a:gd name="connsiteY0" fmla="*/ 1270 h 10000"/>
              <a:gd name="connsiteX1" fmla="*/ 5258 w 10000"/>
              <a:gd name="connsiteY1" fmla="*/ 718 h 10000"/>
              <a:gd name="connsiteX2" fmla="*/ 5376 w 10000"/>
              <a:gd name="connsiteY2" fmla="*/ 424 h 10000"/>
              <a:gd name="connsiteX3" fmla="*/ 5711 w 10000"/>
              <a:gd name="connsiteY3" fmla="*/ 314 h 10000"/>
              <a:gd name="connsiteX4" fmla="*/ 6344 w 10000"/>
              <a:gd name="connsiteY4" fmla="*/ 405 h 10000"/>
              <a:gd name="connsiteX5" fmla="*/ 6878 w 10000"/>
              <a:gd name="connsiteY5" fmla="*/ 0 h 10000"/>
              <a:gd name="connsiteX6" fmla="*/ 8380 w 10000"/>
              <a:gd name="connsiteY6" fmla="*/ 424 h 10000"/>
              <a:gd name="connsiteX7" fmla="*/ 8577 w 10000"/>
              <a:gd name="connsiteY7" fmla="*/ 1050 h 10000"/>
              <a:gd name="connsiteX8" fmla="*/ 8617 w 10000"/>
              <a:gd name="connsiteY8" fmla="*/ 2357 h 10000"/>
              <a:gd name="connsiteX9" fmla="*/ 8321 w 10000"/>
              <a:gd name="connsiteY9" fmla="*/ 2652 h 10000"/>
              <a:gd name="connsiteX10" fmla="*/ 8557 w 10000"/>
              <a:gd name="connsiteY10" fmla="*/ 3647 h 10000"/>
              <a:gd name="connsiteX11" fmla="*/ 8735 w 10000"/>
              <a:gd name="connsiteY11" fmla="*/ 3572 h 10000"/>
              <a:gd name="connsiteX12" fmla="*/ 9388 w 10000"/>
              <a:gd name="connsiteY12" fmla="*/ 4752 h 10000"/>
              <a:gd name="connsiteX13" fmla="*/ 9289 w 10000"/>
              <a:gd name="connsiteY13" fmla="*/ 5304 h 10000"/>
              <a:gd name="connsiteX14" fmla="*/ 10000 w 10000"/>
              <a:gd name="connsiteY14" fmla="*/ 5727 h 10000"/>
              <a:gd name="connsiteX15" fmla="*/ 8933 w 10000"/>
              <a:gd name="connsiteY15" fmla="*/ 7017 h 10000"/>
              <a:gd name="connsiteX16" fmla="*/ 8419 w 10000"/>
              <a:gd name="connsiteY16" fmla="*/ 8729 h 10000"/>
              <a:gd name="connsiteX17" fmla="*/ 9269 w 10000"/>
              <a:gd name="connsiteY17" fmla="*/ 9668 h 10000"/>
              <a:gd name="connsiteX18" fmla="*/ 8597 w 10000"/>
              <a:gd name="connsiteY18" fmla="*/ 9539 h 10000"/>
              <a:gd name="connsiteX19" fmla="*/ 7827 w 10000"/>
              <a:gd name="connsiteY19" fmla="*/ 8600 h 10000"/>
              <a:gd name="connsiteX20" fmla="*/ 3083 w 10000"/>
              <a:gd name="connsiteY20" fmla="*/ 8987 h 10000"/>
              <a:gd name="connsiteX21" fmla="*/ 1522 w 10000"/>
              <a:gd name="connsiteY21" fmla="*/ 9502 h 10000"/>
              <a:gd name="connsiteX22" fmla="*/ 870 w 10000"/>
              <a:gd name="connsiteY22" fmla="*/ 10000 h 10000"/>
              <a:gd name="connsiteX23" fmla="*/ 0 w 10000"/>
              <a:gd name="connsiteY23" fmla="*/ 10000 h 10000"/>
              <a:gd name="connsiteX24" fmla="*/ 0 w 10000"/>
              <a:gd name="connsiteY24" fmla="*/ 7716 h 10000"/>
              <a:gd name="connsiteX25" fmla="*/ 752 w 10000"/>
              <a:gd name="connsiteY25" fmla="*/ 7329 h 10000"/>
              <a:gd name="connsiteX26" fmla="*/ 1384 w 10000"/>
              <a:gd name="connsiteY26" fmla="*/ 6703 h 10000"/>
              <a:gd name="connsiteX27" fmla="*/ 1166 w 10000"/>
              <a:gd name="connsiteY27" fmla="*/ 6666 h 10000"/>
              <a:gd name="connsiteX28" fmla="*/ 909 w 10000"/>
              <a:gd name="connsiteY28" fmla="*/ 6446 h 10000"/>
              <a:gd name="connsiteX29" fmla="*/ 474 w 10000"/>
              <a:gd name="connsiteY29" fmla="*/ 5598 h 10000"/>
              <a:gd name="connsiteX30" fmla="*/ 890 w 10000"/>
              <a:gd name="connsiteY30" fmla="*/ 5598 h 10000"/>
              <a:gd name="connsiteX31" fmla="*/ 1245 w 10000"/>
              <a:gd name="connsiteY31" fmla="*/ 4291 h 10000"/>
              <a:gd name="connsiteX32" fmla="*/ 2114 w 10000"/>
              <a:gd name="connsiteY32" fmla="*/ 4254 h 10000"/>
              <a:gd name="connsiteX33" fmla="*/ 2313 w 10000"/>
              <a:gd name="connsiteY33" fmla="*/ 3812 h 10000"/>
              <a:gd name="connsiteX34" fmla="*/ 1957 w 10000"/>
              <a:gd name="connsiteY34" fmla="*/ 3388 h 10000"/>
              <a:gd name="connsiteX35" fmla="*/ 2886 w 10000"/>
              <a:gd name="connsiteY35" fmla="*/ 1639 h 10000"/>
              <a:gd name="connsiteX36" fmla="*/ 3182 w 10000"/>
              <a:gd name="connsiteY36" fmla="*/ 1547 h 10000"/>
              <a:gd name="connsiteX37" fmla="*/ 3083 w 10000"/>
              <a:gd name="connsiteY37" fmla="*/ 1270 h 10000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2121 h 10851"/>
              <a:gd name="connsiteX1" fmla="*/ 5258 w 10000"/>
              <a:gd name="connsiteY1" fmla="*/ 1569 h 10851"/>
              <a:gd name="connsiteX2" fmla="*/ 5376 w 10000"/>
              <a:gd name="connsiteY2" fmla="*/ 1275 h 10851"/>
              <a:gd name="connsiteX3" fmla="*/ 5711 w 10000"/>
              <a:gd name="connsiteY3" fmla="*/ 1165 h 10851"/>
              <a:gd name="connsiteX4" fmla="*/ 6344 w 10000"/>
              <a:gd name="connsiteY4" fmla="*/ 1256 h 10851"/>
              <a:gd name="connsiteX5" fmla="*/ 6878 w 10000"/>
              <a:gd name="connsiteY5" fmla="*/ 851 h 10851"/>
              <a:gd name="connsiteX6" fmla="*/ 7172 w 10000"/>
              <a:gd name="connsiteY6" fmla="*/ 208 h 10851"/>
              <a:gd name="connsiteX7" fmla="*/ 7844 w 10000"/>
              <a:gd name="connsiteY7" fmla="*/ 208 h 10851"/>
              <a:gd name="connsiteX8" fmla="*/ 8617 w 10000"/>
              <a:gd name="connsiteY8" fmla="*/ 3208 h 10851"/>
              <a:gd name="connsiteX9" fmla="*/ 8321 w 10000"/>
              <a:gd name="connsiteY9" fmla="*/ 3503 h 10851"/>
              <a:gd name="connsiteX10" fmla="*/ 8557 w 10000"/>
              <a:gd name="connsiteY10" fmla="*/ 4498 h 10851"/>
              <a:gd name="connsiteX11" fmla="*/ 8735 w 10000"/>
              <a:gd name="connsiteY11" fmla="*/ 4423 h 10851"/>
              <a:gd name="connsiteX12" fmla="*/ 9388 w 10000"/>
              <a:gd name="connsiteY12" fmla="*/ 5603 h 10851"/>
              <a:gd name="connsiteX13" fmla="*/ 9289 w 10000"/>
              <a:gd name="connsiteY13" fmla="*/ 6155 h 10851"/>
              <a:gd name="connsiteX14" fmla="*/ 10000 w 10000"/>
              <a:gd name="connsiteY14" fmla="*/ 6578 h 10851"/>
              <a:gd name="connsiteX15" fmla="*/ 8933 w 10000"/>
              <a:gd name="connsiteY15" fmla="*/ 7868 h 10851"/>
              <a:gd name="connsiteX16" fmla="*/ 8419 w 10000"/>
              <a:gd name="connsiteY16" fmla="*/ 9580 h 10851"/>
              <a:gd name="connsiteX17" fmla="*/ 9269 w 10000"/>
              <a:gd name="connsiteY17" fmla="*/ 10519 h 10851"/>
              <a:gd name="connsiteX18" fmla="*/ 8597 w 10000"/>
              <a:gd name="connsiteY18" fmla="*/ 10390 h 10851"/>
              <a:gd name="connsiteX19" fmla="*/ 7827 w 10000"/>
              <a:gd name="connsiteY19" fmla="*/ 9451 h 10851"/>
              <a:gd name="connsiteX20" fmla="*/ 3083 w 10000"/>
              <a:gd name="connsiteY20" fmla="*/ 9838 h 10851"/>
              <a:gd name="connsiteX21" fmla="*/ 1522 w 10000"/>
              <a:gd name="connsiteY21" fmla="*/ 10353 h 10851"/>
              <a:gd name="connsiteX22" fmla="*/ 870 w 10000"/>
              <a:gd name="connsiteY22" fmla="*/ 10851 h 10851"/>
              <a:gd name="connsiteX23" fmla="*/ 0 w 10000"/>
              <a:gd name="connsiteY23" fmla="*/ 10851 h 10851"/>
              <a:gd name="connsiteX24" fmla="*/ 0 w 10000"/>
              <a:gd name="connsiteY24" fmla="*/ 8567 h 10851"/>
              <a:gd name="connsiteX25" fmla="*/ 752 w 10000"/>
              <a:gd name="connsiteY25" fmla="*/ 8180 h 10851"/>
              <a:gd name="connsiteX26" fmla="*/ 1384 w 10000"/>
              <a:gd name="connsiteY26" fmla="*/ 7554 h 10851"/>
              <a:gd name="connsiteX27" fmla="*/ 1166 w 10000"/>
              <a:gd name="connsiteY27" fmla="*/ 7517 h 10851"/>
              <a:gd name="connsiteX28" fmla="*/ 909 w 10000"/>
              <a:gd name="connsiteY28" fmla="*/ 7297 h 10851"/>
              <a:gd name="connsiteX29" fmla="*/ 474 w 10000"/>
              <a:gd name="connsiteY29" fmla="*/ 6449 h 10851"/>
              <a:gd name="connsiteX30" fmla="*/ 890 w 10000"/>
              <a:gd name="connsiteY30" fmla="*/ 6449 h 10851"/>
              <a:gd name="connsiteX31" fmla="*/ 1245 w 10000"/>
              <a:gd name="connsiteY31" fmla="*/ 5142 h 10851"/>
              <a:gd name="connsiteX32" fmla="*/ 2114 w 10000"/>
              <a:gd name="connsiteY32" fmla="*/ 5105 h 10851"/>
              <a:gd name="connsiteX33" fmla="*/ 2313 w 10000"/>
              <a:gd name="connsiteY33" fmla="*/ 4663 h 10851"/>
              <a:gd name="connsiteX34" fmla="*/ 1957 w 10000"/>
              <a:gd name="connsiteY34" fmla="*/ 4239 h 10851"/>
              <a:gd name="connsiteX35" fmla="*/ 2886 w 10000"/>
              <a:gd name="connsiteY35" fmla="*/ 2490 h 10851"/>
              <a:gd name="connsiteX36" fmla="*/ 3182 w 10000"/>
              <a:gd name="connsiteY36" fmla="*/ 2398 h 10851"/>
              <a:gd name="connsiteX37" fmla="*/ 3083 w 10000"/>
              <a:gd name="connsiteY37" fmla="*/ 2121 h 10851"/>
              <a:gd name="connsiteX0" fmla="*/ 3083 w 10000"/>
              <a:gd name="connsiteY0" fmla="*/ 3811 h 12541"/>
              <a:gd name="connsiteX1" fmla="*/ 5258 w 10000"/>
              <a:gd name="connsiteY1" fmla="*/ 3259 h 12541"/>
              <a:gd name="connsiteX2" fmla="*/ 5376 w 10000"/>
              <a:gd name="connsiteY2" fmla="*/ 2965 h 12541"/>
              <a:gd name="connsiteX3" fmla="*/ 5711 w 10000"/>
              <a:gd name="connsiteY3" fmla="*/ 2855 h 12541"/>
              <a:gd name="connsiteX4" fmla="*/ 6344 w 10000"/>
              <a:gd name="connsiteY4" fmla="*/ 2946 h 12541"/>
              <a:gd name="connsiteX5" fmla="*/ 6878 w 10000"/>
              <a:gd name="connsiteY5" fmla="*/ 2541 h 12541"/>
              <a:gd name="connsiteX6" fmla="*/ 7172 w 10000"/>
              <a:gd name="connsiteY6" fmla="*/ 1898 h 12541"/>
              <a:gd name="connsiteX7" fmla="*/ 7844 w 10000"/>
              <a:gd name="connsiteY7" fmla="*/ 1898 h 12541"/>
              <a:gd name="connsiteX8" fmla="*/ 8516 w 10000"/>
              <a:gd name="connsiteY8" fmla="*/ 436 h 12541"/>
              <a:gd name="connsiteX9" fmla="*/ 8321 w 10000"/>
              <a:gd name="connsiteY9" fmla="*/ 5193 h 12541"/>
              <a:gd name="connsiteX10" fmla="*/ 8557 w 10000"/>
              <a:gd name="connsiteY10" fmla="*/ 6188 h 12541"/>
              <a:gd name="connsiteX11" fmla="*/ 8735 w 10000"/>
              <a:gd name="connsiteY11" fmla="*/ 6113 h 12541"/>
              <a:gd name="connsiteX12" fmla="*/ 9388 w 10000"/>
              <a:gd name="connsiteY12" fmla="*/ 7293 h 12541"/>
              <a:gd name="connsiteX13" fmla="*/ 9289 w 10000"/>
              <a:gd name="connsiteY13" fmla="*/ 7845 h 12541"/>
              <a:gd name="connsiteX14" fmla="*/ 10000 w 10000"/>
              <a:gd name="connsiteY14" fmla="*/ 8268 h 12541"/>
              <a:gd name="connsiteX15" fmla="*/ 8933 w 10000"/>
              <a:gd name="connsiteY15" fmla="*/ 9558 h 12541"/>
              <a:gd name="connsiteX16" fmla="*/ 8419 w 10000"/>
              <a:gd name="connsiteY16" fmla="*/ 11270 h 12541"/>
              <a:gd name="connsiteX17" fmla="*/ 9269 w 10000"/>
              <a:gd name="connsiteY17" fmla="*/ 12209 h 12541"/>
              <a:gd name="connsiteX18" fmla="*/ 8597 w 10000"/>
              <a:gd name="connsiteY18" fmla="*/ 12080 h 12541"/>
              <a:gd name="connsiteX19" fmla="*/ 7827 w 10000"/>
              <a:gd name="connsiteY19" fmla="*/ 11141 h 12541"/>
              <a:gd name="connsiteX20" fmla="*/ 3083 w 10000"/>
              <a:gd name="connsiteY20" fmla="*/ 11528 h 12541"/>
              <a:gd name="connsiteX21" fmla="*/ 1522 w 10000"/>
              <a:gd name="connsiteY21" fmla="*/ 12043 h 12541"/>
              <a:gd name="connsiteX22" fmla="*/ 870 w 10000"/>
              <a:gd name="connsiteY22" fmla="*/ 12541 h 12541"/>
              <a:gd name="connsiteX23" fmla="*/ 0 w 10000"/>
              <a:gd name="connsiteY23" fmla="*/ 12541 h 12541"/>
              <a:gd name="connsiteX24" fmla="*/ 0 w 10000"/>
              <a:gd name="connsiteY24" fmla="*/ 10257 h 12541"/>
              <a:gd name="connsiteX25" fmla="*/ 752 w 10000"/>
              <a:gd name="connsiteY25" fmla="*/ 9870 h 12541"/>
              <a:gd name="connsiteX26" fmla="*/ 1384 w 10000"/>
              <a:gd name="connsiteY26" fmla="*/ 9244 h 12541"/>
              <a:gd name="connsiteX27" fmla="*/ 1166 w 10000"/>
              <a:gd name="connsiteY27" fmla="*/ 9207 h 12541"/>
              <a:gd name="connsiteX28" fmla="*/ 909 w 10000"/>
              <a:gd name="connsiteY28" fmla="*/ 8987 h 12541"/>
              <a:gd name="connsiteX29" fmla="*/ 474 w 10000"/>
              <a:gd name="connsiteY29" fmla="*/ 8139 h 12541"/>
              <a:gd name="connsiteX30" fmla="*/ 890 w 10000"/>
              <a:gd name="connsiteY30" fmla="*/ 8139 h 12541"/>
              <a:gd name="connsiteX31" fmla="*/ 1245 w 10000"/>
              <a:gd name="connsiteY31" fmla="*/ 6832 h 12541"/>
              <a:gd name="connsiteX32" fmla="*/ 2114 w 10000"/>
              <a:gd name="connsiteY32" fmla="*/ 6795 h 12541"/>
              <a:gd name="connsiteX33" fmla="*/ 2313 w 10000"/>
              <a:gd name="connsiteY33" fmla="*/ 6353 h 12541"/>
              <a:gd name="connsiteX34" fmla="*/ 1957 w 10000"/>
              <a:gd name="connsiteY34" fmla="*/ 5929 h 12541"/>
              <a:gd name="connsiteX35" fmla="*/ 2886 w 10000"/>
              <a:gd name="connsiteY35" fmla="*/ 4180 h 12541"/>
              <a:gd name="connsiteX36" fmla="*/ 3182 w 10000"/>
              <a:gd name="connsiteY36" fmla="*/ 4088 h 12541"/>
              <a:gd name="connsiteX37" fmla="*/ 3083 w 10000"/>
              <a:gd name="connsiteY37" fmla="*/ 3811 h 12541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388 w 10000"/>
              <a:gd name="connsiteY12" fmla="*/ 7275 h 12523"/>
              <a:gd name="connsiteX13" fmla="*/ 9289 w 10000"/>
              <a:gd name="connsiteY13" fmla="*/ 7827 h 12523"/>
              <a:gd name="connsiteX14" fmla="*/ 10000 w 10000"/>
              <a:gd name="connsiteY14" fmla="*/ 8250 h 12523"/>
              <a:gd name="connsiteX15" fmla="*/ 8933 w 10000"/>
              <a:gd name="connsiteY15" fmla="*/ 9540 h 12523"/>
              <a:gd name="connsiteX16" fmla="*/ 8419 w 10000"/>
              <a:gd name="connsiteY16" fmla="*/ 11252 h 12523"/>
              <a:gd name="connsiteX17" fmla="*/ 9269 w 10000"/>
              <a:gd name="connsiteY17" fmla="*/ 12191 h 12523"/>
              <a:gd name="connsiteX18" fmla="*/ 8597 w 10000"/>
              <a:gd name="connsiteY18" fmla="*/ 12062 h 12523"/>
              <a:gd name="connsiteX19" fmla="*/ 7827 w 10000"/>
              <a:gd name="connsiteY19" fmla="*/ 11123 h 12523"/>
              <a:gd name="connsiteX20" fmla="*/ 3083 w 10000"/>
              <a:gd name="connsiteY20" fmla="*/ 11510 h 12523"/>
              <a:gd name="connsiteX21" fmla="*/ 1522 w 10000"/>
              <a:gd name="connsiteY21" fmla="*/ 12025 h 12523"/>
              <a:gd name="connsiteX22" fmla="*/ 870 w 10000"/>
              <a:gd name="connsiteY22" fmla="*/ 12523 h 12523"/>
              <a:gd name="connsiteX23" fmla="*/ 0 w 10000"/>
              <a:gd name="connsiteY23" fmla="*/ 12523 h 12523"/>
              <a:gd name="connsiteX24" fmla="*/ 0 w 10000"/>
              <a:gd name="connsiteY24" fmla="*/ 10239 h 12523"/>
              <a:gd name="connsiteX25" fmla="*/ 752 w 10000"/>
              <a:gd name="connsiteY25" fmla="*/ 9852 h 12523"/>
              <a:gd name="connsiteX26" fmla="*/ 1384 w 10000"/>
              <a:gd name="connsiteY26" fmla="*/ 9226 h 12523"/>
              <a:gd name="connsiteX27" fmla="*/ 1166 w 10000"/>
              <a:gd name="connsiteY27" fmla="*/ 9189 h 12523"/>
              <a:gd name="connsiteX28" fmla="*/ 909 w 10000"/>
              <a:gd name="connsiteY28" fmla="*/ 8969 h 12523"/>
              <a:gd name="connsiteX29" fmla="*/ 474 w 10000"/>
              <a:gd name="connsiteY29" fmla="*/ 8121 h 12523"/>
              <a:gd name="connsiteX30" fmla="*/ 890 w 10000"/>
              <a:gd name="connsiteY30" fmla="*/ 8121 h 12523"/>
              <a:gd name="connsiteX31" fmla="*/ 1245 w 10000"/>
              <a:gd name="connsiteY31" fmla="*/ 6814 h 12523"/>
              <a:gd name="connsiteX32" fmla="*/ 2114 w 10000"/>
              <a:gd name="connsiteY32" fmla="*/ 6777 h 12523"/>
              <a:gd name="connsiteX33" fmla="*/ 2313 w 10000"/>
              <a:gd name="connsiteY33" fmla="*/ 6335 h 12523"/>
              <a:gd name="connsiteX34" fmla="*/ 1957 w 10000"/>
              <a:gd name="connsiteY34" fmla="*/ 5911 h 12523"/>
              <a:gd name="connsiteX35" fmla="*/ 2886 w 10000"/>
              <a:gd name="connsiteY35" fmla="*/ 4162 h 12523"/>
              <a:gd name="connsiteX36" fmla="*/ 3182 w 10000"/>
              <a:gd name="connsiteY36" fmla="*/ 4070 h 12523"/>
              <a:gd name="connsiteX37" fmla="*/ 3083 w 10000"/>
              <a:gd name="connsiteY37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388 w 10000"/>
              <a:gd name="connsiteY12" fmla="*/ 7275 h 12523"/>
              <a:gd name="connsiteX13" fmla="*/ 9289 w 10000"/>
              <a:gd name="connsiteY13" fmla="*/ 7827 h 12523"/>
              <a:gd name="connsiteX14" fmla="*/ 10000 w 10000"/>
              <a:gd name="connsiteY14" fmla="*/ 8250 h 12523"/>
              <a:gd name="connsiteX15" fmla="*/ 8933 w 10000"/>
              <a:gd name="connsiteY15" fmla="*/ 9540 h 12523"/>
              <a:gd name="connsiteX16" fmla="*/ 8419 w 10000"/>
              <a:gd name="connsiteY16" fmla="*/ 11252 h 12523"/>
              <a:gd name="connsiteX17" fmla="*/ 9269 w 10000"/>
              <a:gd name="connsiteY17" fmla="*/ 12191 h 12523"/>
              <a:gd name="connsiteX18" fmla="*/ 8597 w 10000"/>
              <a:gd name="connsiteY18" fmla="*/ 12062 h 12523"/>
              <a:gd name="connsiteX19" fmla="*/ 7827 w 10000"/>
              <a:gd name="connsiteY19" fmla="*/ 11123 h 12523"/>
              <a:gd name="connsiteX20" fmla="*/ 3083 w 10000"/>
              <a:gd name="connsiteY20" fmla="*/ 11510 h 12523"/>
              <a:gd name="connsiteX21" fmla="*/ 1522 w 10000"/>
              <a:gd name="connsiteY21" fmla="*/ 12025 h 12523"/>
              <a:gd name="connsiteX22" fmla="*/ 870 w 10000"/>
              <a:gd name="connsiteY22" fmla="*/ 12523 h 12523"/>
              <a:gd name="connsiteX23" fmla="*/ 0 w 10000"/>
              <a:gd name="connsiteY23" fmla="*/ 12523 h 12523"/>
              <a:gd name="connsiteX24" fmla="*/ 0 w 10000"/>
              <a:gd name="connsiteY24" fmla="*/ 10239 h 12523"/>
              <a:gd name="connsiteX25" fmla="*/ 752 w 10000"/>
              <a:gd name="connsiteY25" fmla="*/ 9852 h 12523"/>
              <a:gd name="connsiteX26" fmla="*/ 1384 w 10000"/>
              <a:gd name="connsiteY26" fmla="*/ 9226 h 12523"/>
              <a:gd name="connsiteX27" fmla="*/ 1166 w 10000"/>
              <a:gd name="connsiteY27" fmla="*/ 9189 h 12523"/>
              <a:gd name="connsiteX28" fmla="*/ 909 w 10000"/>
              <a:gd name="connsiteY28" fmla="*/ 8969 h 12523"/>
              <a:gd name="connsiteX29" fmla="*/ 474 w 10000"/>
              <a:gd name="connsiteY29" fmla="*/ 8121 h 12523"/>
              <a:gd name="connsiteX30" fmla="*/ 890 w 10000"/>
              <a:gd name="connsiteY30" fmla="*/ 8121 h 12523"/>
              <a:gd name="connsiteX31" fmla="*/ 1245 w 10000"/>
              <a:gd name="connsiteY31" fmla="*/ 6814 h 12523"/>
              <a:gd name="connsiteX32" fmla="*/ 2114 w 10000"/>
              <a:gd name="connsiteY32" fmla="*/ 6777 h 12523"/>
              <a:gd name="connsiteX33" fmla="*/ 2313 w 10000"/>
              <a:gd name="connsiteY33" fmla="*/ 6335 h 12523"/>
              <a:gd name="connsiteX34" fmla="*/ 1957 w 10000"/>
              <a:gd name="connsiteY34" fmla="*/ 5911 h 12523"/>
              <a:gd name="connsiteX35" fmla="*/ 2886 w 10000"/>
              <a:gd name="connsiteY35" fmla="*/ 4162 h 12523"/>
              <a:gd name="connsiteX36" fmla="*/ 3182 w 10000"/>
              <a:gd name="connsiteY36" fmla="*/ 4070 h 12523"/>
              <a:gd name="connsiteX37" fmla="*/ 3083 w 10000"/>
              <a:gd name="connsiteY37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9031 w 10000"/>
              <a:gd name="connsiteY10" fmla="*/ 2826 h 12523"/>
              <a:gd name="connsiteX11" fmla="*/ 8557 w 10000"/>
              <a:gd name="connsiteY11" fmla="*/ 6170 h 12523"/>
              <a:gd name="connsiteX12" fmla="*/ 8735 w 10000"/>
              <a:gd name="connsiteY12" fmla="*/ 6095 h 12523"/>
              <a:gd name="connsiteX13" fmla="*/ 9388 w 10000"/>
              <a:gd name="connsiteY13" fmla="*/ 7275 h 12523"/>
              <a:gd name="connsiteX14" fmla="*/ 9289 w 10000"/>
              <a:gd name="connsiteY14" fmla="*/ 7827 h 12523"/>
              <a:gd name="connsiteX15" fmla="*/ 10000 w 10000"/>
              <a:gd name="connsiteY15" fmla="*/ 8250 h 12523"/>
              <a:gd name="connsiteX16" fmla="*/ 8933 w 10000"/>
              <a:gd name="connsiteY16" fmla="*/ 9540 h 12523"/>
              <a:gd name="connsiteX17" fmla="*/ 8419 w 10000"/>
              <a:gd name="connsiteY17" fmla="*/ 11252 h 12523"/>
              <a:gd name="connsiteX18" fmla="*/ 9269 w 10000"/>
              <a:gd name="connsiteY18" fmla="*/ 12191 h 12523"/>
              <a:gd name="connsiteX19" fmla="*/ 8597 w 10000"/>
              <a:gd name="connsiteY19" fmla="*/ 12062 h 12523"/>
              <a:gd name="connsiteX20" fmla="*/ 7827 w 10000"/>
              <a:gd name="connsiteY20" fmla="*/ 11123 h 12523"/>
              <a:gd name="connsiteX21" fmla="*/ 3083 w 10000"/>
              <a:gd name="connsiteY21" fmla="*/ 11510 h 12523"/>
              <a:gd name="connsiteX22" fmla="*/ 1522 w 10000"/>
              <a:gd name="connsiteY22" fmla="*/ 12025 h 12523"/>
              <a:gd name="connsiteX23" fmla="*/ 870 w 10000"/>
              <a:gd name="connsiteY23" fmla="*/ 12523 h 12523"/>
              <a:gd name="connsiteX24" fmla="*/ 0 w 10000"/>
              <a:gd name="connsiteY24" fmla="*/ 12523 h 12523"/>
              <a:gd name="connsiteX25" fmla="*/ 0 w 10000"/>
              <a:gd name="connsiteY25" fmla="*/ 10239 h 12523"/>
              <a:gd name="connsiteX26" fmla="*/ 752 w 10000"/>
              <a:gd name="connsiteY26" fmla="*/ 9852 h 12523"/>
              <a:gd name="connsiteX27" fmla="*/ 1384 w 10000"/>
              <a:gd name="connsiteY27" fmla="*/ 9226 h 12523"/>
              <a:gd name="connsiteX28" fmla="*/ 1166 w 10000"/>
              <a:gd name="connsiteY28" fmla="*/ 9189 h 12523"/>
              <a:gd name="connsiteX29" fmla="*/ 909 w 10000"/>
              <a:gd name="connsiteY29" fmla="*/ 8969 h 12523"/>
              <a:gd name="connsiteX30" fmla="*/ 474 w 10000"/>
              <a:gd name="connsiteY30" fmla="*/ 8121 h 12523"/>
              <a:gd name="connsiteX31" fmla="*/ 890 w 10000"/>
              <a:gd name="connsiteY31" fmla="*/ 8121 h 12523"/>
              <a:gd name="connsiteX32" fmla="*/ 1245 w 10000"/>
              <a:gd name="connsiteY32" fmla="*/ 6814 h 12523"/>
              <a:gd name="connsiteX33" fmla="*/ 2114 w 10000"/>
              <a:gd name="connsiteY33" fmla="*/ 6777 h 12523"/>
              <a:gd name="connsiteX34" fmla="*/ 2313 w 10000"/>
              <a:gd name="connsiteY34" fmla="*/ 6335 h 12523"/>
              <a:gd name="connsiteX35" fmla="*/ 1957 w 10000"/>
              <a:gd name="connsiteY35" fmla="*/ 5911 h 12523"/>
              <a:gd name="connsiteX36" fmla="*/ 2886 w 10000"/>
              <a:gd name="connsiteY36" fmla="*/ 4162 h 12523"/>
              <a:gd name="connsiteX37" fmla="*/ 3182 w 10000"/>
              <a:gd name="connsiteY37" fmla="*/ 4070 h 12523"/>
              <a:gd name="connsiteX38" fmla="*/ 3083 w 10000"/>
              <a:gd name="connsiteY38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9031 w 10000"/>
              <a:gd name="connsiteY10" fmla="*/ 2826 h 12523"/>
              <a:gd name="connsiteX11" fmla="*/ 8557 w 10000"/>
              <a:gd name="connsiteY11" fmla="*/ 6170 h 12523"/>
              <a:gd name="connsiteX12" fmla="*/ 8735 w 10000"/>
              <a:gd name="connsiteY12" fmla="*/ 6095 h 12523"/>
              <a:gd name="connsiteX13" fmla="*/ 9388 w 10000"/>
              <a:gd name="connsiteY13" fmla="*/ 7275 h 12523"/>
              <a:gd name="connsiteX14" fmla="*/ 9289 w 10000"/>
              <a:gd name="connsiteY14" fmla="*/ 7827 h 12523"/>
              <a:gd name="connsiteX15" fmla="*/ 10000 w 10000"/>
              <a:gd name="connsiteY15" fmla="*/ 8250 h 12523"/>
              <a:gd name="connsiteX16" fmla="*/ 8933 w 10000"/>
              <a:gd name="connsiteY16" fmla="*/ 9540 h 12523"/>
              <a:gd name="connsiteX17" fmla="*/ 8419 w 10000"/>
              <a:gd name="connsiteY17" fmla="*/ 11252 h 12523"/>
              <a:gd name="connsiteX18" fmla="*/ 9269 w 10000"/>
              <a:gd name="connsiteY18" fmla="*/ 12191 h 12523"/>
              <a:gd name="connsiteX19" fmla="*/ 8597 w 10000"/>
              <a:gd name="connsiteY19" fmla="*/ 12062 h 12523"/>
              <a:gd name="connsiteX20" fmla="*/ 7827 w 10000"/>
              <a:gd name="connsiteY20" fmla="*/ 11123 h 12523"/>
              <a:gd name="connsiteX21" fmla="*/ 3083 w 10000"/>
              <a:gd name="connsiteY21" fmla="*/ 11510 h 12523"/>
              <a:gd name="connsiteX22" fmla="*/ 1522 w 10000"/>
              <a:gd name="connsiteY22" fmla="*/ 12025 h 12523"/>
              <a:gd name="connsiteX23" fmla="*/ 870 w 10000"/>
              <a:gd name="connsiteY23" fmla="*/ 12523 h 12523"/>
              <a:gd name="connsiteX24" fmla="*/ 0 w 10000"/>
              <a:gd name="connsiteY24" fmla="*/ 12523 h 12523"/>
              <a:gd name="connsiteX25" fmla="*/ 0 w 10000"/>
              <a:gd name="connsiteY25" fmla="*/ 10239 h 12523"/>
              <a:gd name="connsiteX26" fmla="*/ 752 w 10000"/>
              <a:gd name="connsiteY26" fmla="*/ 9852 h 12523"/>
              <a:gd name="connsiteX27" fmla="*/ 1384 w 10000"/>
              <a:gd name="connsiteY27" fmla="*/ 9226 h 12523"/>
              <a:gd name="connsiteX28" fmla="*/ 1166 w 10000"/>
              <a:gd name="connsiteY28" fmla="*/ 9189 h 12523"/>
              <a:gd name="connsiteX29" fmla="*/ 909 w 10000"/>
              <a:gd name="connsiteY29" fmla="*/ 8969 h 12523"/>
              <a:gd name="connsiteX30" fmla="*/ 474 w 10000"/>
              <a:gd name="connsiteY30" fmla="*/ 8121 h 12523"/>
              <a:gd name="connsiteX31" fmla="*/ 890 w 10000"/>
              <a:gd name="connsiteY31" fmla="*/ 8121 h 12523"/>
              <a:gd name="connsiteX32" fmla="*/ 1245 w 10000"/>
              <a:gd name="connsiteY32" fmla="*/ 6814 h 12523"/>
              <a:gd name="connsiteX33" fmla="*/ 2114 w 10000"/>
              <a:gd name="connsiteY33" fmla="*/ 6777 h 12523"/>
              <a:gd name="connsiteX34" fmla="*/ 2313 w 10000"/>
              <a:gd name="connsiteY34" fmla="*/ 6335 h 12523"/>
              <a:gd name="connsiteX35" fmla="*/ 1957 w 10000"/>
              <a:gd name="connsiteY35" fmla="*/ 5911 h 12523"/>
              <a:gd name="connsiteX36" fmla="*/ 2886 w 10000"/>
              <a:gd name="connsiteY36" fmla="*/ 4162 h 12523"/>
              <a:gd name="connsiteX37" fmla="*/ 3182 w 10000"/>
              <a:gd name="connsiteY37" fmla="*/ 4070 h 12523"/>
              <a:gd name="connsiteX38" fmla="*/ 3083 w 10000"/>
              <a:gd name="connsiteY38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388 w 10000"/>
              <a:gd name="connsiteY12" fmla="*/ 7275 h 12523"/>
              <a:gd name="connsiteX13" fmla="*/ 9289 w 10000"/>
              <a:gd name="connsiteY13" fmla="*/ 7827 h 12523"/>
              <a:gd name="connsiteX14" fmla="*/ 10000 w 10000"/>
              <a:gd name="connsiteY14" fmla="*/ 8250 h 12523"/>
              <a:gd name="connsiteX15" fmla="*/ 8933 w 10000"/>
              <a:gd name="connsiteY15" fmla="*/ 9540 h 12523"/>
              <a:gd name="connsiteX16" fmla="*/ 8419 w 10000"/>
              <a:gd name="connsiteY16" fmla="*/ 11252 h 12523"/>
              <a:gd name="connsiteX17" fmla="*/ 9269 w 10000"/>
              <a:gd name="connsiteY17" fmla="*/ 12191 h 12523"/>
              <a:gd name="connsiteX18" fmla="*/ 8597 w 10000"/>
              <a:gd name="connsiteY18" fmla="*/ 12062 h 12523"/>
              <a:gd name="connsiteX19" fmla="*/ 7827 w 10000"/>
              <a:gd name="connsiteY19" fmla="*/ 11123 h 12523"/>
              <a:gd name="connsiteX20" fmla="*/ 3083 w 10000"/>
              <a:gd name="connsiteY20" fmla="*/ 11510 h 12523"/>
              <a:gd name="connsiteX21" fmla="*/ 1522 w 10000"/>
              <a:gd name="connsiteY21" fmla="*/ 12025 h 12523"/>
              <a:gd name="connsiteX22" fmla="*/ 870 w 10000"/>
              <a:gd name="connsiteY22" fmla="*/ 12523 h 12523"/>
              <a:gd name="connsiteX23" fmla="*/ 0 w 10000"/>
              <a:gd name="connsiteY23" fmla="*/ 12523 h 12523"/>
              <a:gd name="connsiteX24" fmla="*/ 0 w 10000"/>
              <a:gd name="connsiteY24" fmla="*/ 10239 h 12523"/>
              <a:gd name="connsiteX25" fmla="*/ 752 w 10000"/>
              <a:gd name="connsiteY25" fmla="*/ 9852 h 12523"/>
              <a:gd name="connsiteX26" fmla="*/ 1384 w 10000"/>
              <a:gd name="connsiteY26" fmla="*/ 9226 h 12523"/>
              <a:gd name="connsiteX27" fmla="*/ 1166 w 10000"/>
              <a:gd name="connsiteY27" fmla="*/ 9189 h 12523"/>
              <a:gd name="connsiteX28" fmla="*/ 909 w 10000"/>
              <a:gd name="connsiteY28" fmla="*/ 8969 h 12523"/>
              <a:gd name="connsiteX29" fmla="*/ 474 w 10000"/>
              <a:gd name="connsiteY29" fmla="*/ 8121 h 12523"/>
              <a:gd name="connsiteX30" fmla="*/ 890 w 10000"/>
              <a:gd name="connsiteY30" fmla="*/ 8121 h 12523"/>
              <a:gd name="connsiteX31" fmla="*/ 1245 w 10000"/>
              <a:gd name="connsiteY31" fmla="*/ 6814 h 12523"/>
              <a:gd name="connsiteX32" fmla="*/ 2114 w 10000"/>
              <a:gd name="connsiteY32" fmla="*/ 6777 h 12523"/>
              <a:gd name="connsiteX33" fmla="*/ 2313 w 10000"/>
              <a:gd name="connsiteY33" fmla="*/ 6335 h 12523"/>
              <a:gd name="connsiteX34" fmla="*/ 1957 w 10000"/>
              <a:gd name="connsiteY34" fmla="*/ 5911 h 12523"/>
              <a:gd name="connsiteX35" fmla="*/ 2886 w 10000"/>
              <a:gd name="connsiteY35" fmla="*/ 4162 h 12523"/>
              <a:gd name="connsiteX36" fmla="*/ 3182 w 10000"/>
              <a:gd name="connsiteY36" fmla="*/ 4070 h 12523"/>
              <a:gd name="connsiteX37" fmla="*/ 3083 w 10000"/>
              <a:gd name="connsiteY37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055 w 10000"/>
              <a:gd name="connsiteY12" fmla="*/ 6638 h 12523"/>
              <a:gd name="connsiteX13" fmla="*/ 9388 w 10000"/>
              <a:gd name="connsiteY13" fmla="*/ 7275 h 12523"/>
              <a:gd name="connsiteX14" fmla="*/ 9289 w 10000"/>
              <a:gd name="connsiteY14" fmla="*/ 7827 h 12523"/>
              <a:gd name="connsiteX15" fmla="*/ 10000 w 10000"/>
              <a:gd name="connsiteY15" fmla="*/ 8250 h 12523"/>
              <a:gd name="connsiteX16" fmla="*/ 8933 w 10000"/>
              <a:gd name="connsiteY16" fmla="*/ 9540 h 12523"/>
              <a:gd name="connsiteX17" fmla="*/ 8419 w 10000"/>
              <a:gd name="connsiteY17" fmla="*/ 11252 h 12523"/>
              <a:gd name="connsiteX18" fmla="*/ 9269 w 10000"/>
              <a:gd name="connsiteY18" fmla="*/ 12191 h 12523"/>
              <a:gd name="connsiteX19" fmla="*/ 8597 w 10000"/>
              <a:gd name="connsiteY19" fmla="*/ 12062 h 12523"/>
              <a:gd name="connsiteX20" fmla="*/ 7827 w 10000"/>
              <a:gd name="connsiteY20" fmla="*/ 11123 h 12523"/>
              <a:gd name="connsiteX21" fmla="*/ 3083 w 10000"/>
              <a:gd name="connsiteY21" fmla="*/ 11510 h 12523"/>
              <a:gd name="connsiteX22" fmla="*/ 1522 w 10000"/>
              <a:gd name="connsiteY22" fmla="*/ 12025 h 12523"/>
              <a:gd name="connsiteX23" fmla="*/ 870 w 10000"/>
              <a:gd name="connsiteY23" fmla="*/ 12523 h 12523"/>
              <a:gd name="connsiteX24" fmla="*/ 0 w 10000"/>
              <a:gd name="connsiteY24" fmla="*/ 12523 h 12523"/>
              <a:gd name="connsiteX25" fmla="*/ 0 w 10000"/>
              <a:gd name="connsiteY25" fmla="*/ 10239 h 12523"/>
              <a:gd name="connsiteX26" fmla="*/ 752 w 10000"/>
              <a:gd name="connsiteY26" fmla="*/ 9852 h 12523"/>
              <a:gd name="connsiteX27" fmla="*/ 1384 w 10000"/>
              <a:gd name="connsiteY27" fmla="*/ 9226 h 12523"/>
              <a:gd name="connsiteX28" fmla="*/ 1166 w 10000"/>
              <a:gd name="connsiteY28" fmla="*/ 9189 h 12523"/>
              <a:gd name="connsiteX29" fmla="*/ 909 w 10000"/>
              <a:gd name="connsiteY29" fmla="*/ 8969 h 12523"/>
              <a:gd name="connsiteX30" fmla="*/ 474 w 10000"/>
              <a:gd name="connsiteY30" fmla="*/ 8121 h 12523"/>
              <a:gd name="connsiteX31" fmla="*/ 890 w 10000"/>
              <a:gd name="connsiteY31" fmla="*/ 8121 h 12523"/>
              <a:gd name="connsiteX32" fmla="*/ 1245 w 10000"/>
              <a:gd name="connsiteY32" fmla="*/ 6814 h 12523"/>
              <a:gd name="connsiteX33" fmla="*/ 2114 w 10000"/>
              <a:gd name="connsiteY33" fmla="*/ 6777 h 12523"/>
              <a:gd name="connsiteX34" fmla="*/ 2313 w 10000"/>
              <a:gd name="connsiteY34" fmla="*/ 6335 h 12523"/>
              <a:gd name="connsiteX35" fmla="*/ 1957 w 10000"/>
              <a:gd name="connsiteY35" fmla="*/ 5911 h 12523"/>
              <a:gd name="connsiteX36" fmla="*/ 2886 w 10000"/>
              <a:gd name="connsiteY36" fmla="*/ 4162 h 12523"/>
              <a:gd name="connsiteX37" fmla="*/ 3182 w 10000"/>
              <a:gd name="connsiteY37" fmla="*/ 4070 h 12523"/>
              <a:gd name="connsiteX38" fmla="*/ 3083 w 10000"/>
              <a:gd name="connsiteY38" fmla="*/ 3793 h 12523"/>
              <a:gd name="connsiteX0" fmla="*/ 3083 w 13671"/>
              <a:gd name="connsiteY0" fmla="*/ 3793 h 12523"/>
              <a:gd name="connsiteX1" fmla="*/ 5258 w 13671"/>
              <a:gd name="connsiteY1" fmla="*/ 3241 h 12523"/>
              <a:gd name="connsiteX2" fmla="*/ 5376 w 13671"/>
              <a:gd name="connsiteY2" fmla="*/ 2947 h 12523"/>
              <a:gd name="connsiteX3" fmla="*/ 5711 w 13671"/>
              <a:gd name="connsiteY3" fmla="*/ 2837 h 12523"/>
              <a:gd name="connsiteX4" fmla="*/ 6344 w 13671"/>
              <a:gd name="connsiteY4" fmla="*/ 2928 h 12523"/>
              <a:gd name="connsiteX5" fmla="*/ 6878 w 13671"/>
              <a:gd name="connsiteY5" fmla="*/ 2523 h 12523"/>
              <a:gd name="connsiteX6" fmla="*/ 7172 w 13671"/>
              <a:gd name="connsiteY6" fmla="*/ 1880 h 12523"/>
              <a:gd name="connsiteX7" fmla="*/ 7844 w 13671"/>
              <a:gd name="connsiteY7" fmla="*/ 1880 h 12523"/>
              <a:gd name="connsiteX8" fmla="*/ 8516 w 13671"/>
              <a:gd name="connsiteY8" fmla="*/ 418 h 12523"/>
              <a:gd name="connsiteX9" fmla="*/ 9413 w 13671"/>
              <a:gd name="connsiteY9" fmla="*/ 0 h 12523"/>
              <a:gd name="connsiteX10" fmla="*/ 8557 w 13671"/>
              <a:gd name="connsiteY10" fmla="*/ 6170 h 12523"/>
              <a:gd name="connsiteX11" fmla="*/ 8735 w 13671"/>
              <a:gd name="connsiteY11" fmla="*/ 6095 h 12523"/>
              <a:gd name="connsiteX12" fmla="*/ 13671 w 13671"/>
              <a:gd name="connsiteY12" fmla="*/ 1671 h 12523"/>
              <a:gd name="connsiteX13" fmla="*/ 9388 w 13671"/>
              <a:gd name="connsiteY13" fmla="*/ 7275 h 12523"/>
              <a:gd name="connsiteX14" fmla="*/ 9289 w 13671"/>
              <a:gd name="connsiteY14" fmla="*/ 7827 h 12523"/>
              <a:gd name="connsiteX15" fmla="*/ 10000 w 13671"/>
              <a:gd name="connsiteY15" fmla="*/ 8250 h 12523"/>
              <a:gd name="connsiteX16" fmla="*/ 8933 w 13671"/>
              <a:gd name="connsiteY16" fmla="*/ 9540 h 12523"/>
              <a:gd name="connsiteX17" fmla="*/ 8419 w 13671"/>
              <a:gd name="connsiteY17" fmla="*/ 11252 h 12523"/>
              <a:gd name="connsiteX18" fmla="*/ 9269 w 13671"/>
              <a:gd name="connsiteY18" fmla="*/ 12191 h 12523"/>
              <a:gd name="connsiteX19" fmla="*/ 8597 w 13671"/>
              <a:gd name="connsiteY19" fmla="*/ 12062 h 12523"/>
              <a:gd name="connsiteX20" fmla="*/ 7827 w 13671"/>
              <a:gd name="connsiteY20" fmla="*/ 11123 h 12523"/>
              <a:gd name="connsiteX21" fmla="*/ 3083 w 13671"/>
              <a:gd name="connsiteY21" fmla="*/ 11510 h 12523"/>
              <a:gd name="connsiteX22" fmla="*/ 1522 w 13671"/>
              <a:gd name="connsiteY22" fmla="*/ 12025 h 12523"/>
              <a:gd name="connsiteX23" fmla="*/ 870 w 13671"/>
              <a:gd name="connsiteY23" fmla="*/ 12523 h 12523"/>
              <a:gd name="connsiteX24" fmla="*/ 0 w 13671"/>
              <a:gd name="connsiteY24" fmla="*/ 12523 h 12523"/>
              <a:gd name="connsiteX25" fmla="*/ 0 w 13671"/>
              <a:gd name="connsiteY25" fmla="*/ 10239 h 12523"/>
              <a:gd name="connsiteX26" fmla="*/ 752 w 13671"/>
              <a:gd name="connsiteY26" fmla="*/ 9852 h 12523"/>
              <a:gd name="connsiteX27" fmla="*/ 1384 w 13671"/>
              <a:gd name="connsiteY27" fmla="*/ 9226 h 12523"/>
              <a:gd name="connsiteX28" fmla="*/ 1166 w 13671"/>
              <a:gd name="connsiteY28" fmla="*/ 9189 h 12523"/>
              <a:gd name="connsiteX29" fmla="*/ 909 w 13671"/>
              <a:gd name="connsiteY29" fmla="*/ 8969 h 12523"/>
              <a:gd name="connsiteX30" fmla="*/ 474 w 13671"/>
              <a:gd name="connsiteY30" fmla="*/ 8121 h 12523"/>
              <a:gd name="connsiteX31" fmla="*/ 890 w 13671"/>
              <a:gd name="connsiteY31" fmla="*/ 8121 h 12523"/>
              <a:gd name="connsiteX32" fmla="*/ 1245 w 13671"/>
              <a:gd name="connsiteY32" fmla="*/ 6814 h 12523"/>
              <a:gd name="connsiteX33" fmla="*/ 2114 w 13671"/>
              <a:gd name="connsiteY33" fmla="*/ 6777 h 12523"/>
              <a:gd name="connsiteX34" fmla="*/ 2313 w 13671"/>
              <a:gd name="connsiteY34" fmla="*/ 6335 h 12523"/>
              <a:gd name="connsiteX35" fmla="*/ 1957 w 13671"/>
              <a:gd name="connsiteY35" fmla="*/ 5911 h 12523"/>
              <a:gd name="connsiteX36" fmla="*/ 2886 w 13671"/>
              <a:gd name="connsiteY36" fmla="*/ 4162 h 12523"/>
              <a:gd name="connsiteX37" fmla="*/ 3182 w 13671"/>
              <a:gd name="connsiteY37" fmla="*/ 4070 h 12523"/>
              <a:gd name="connsiteX38" fmla="*/ 3083 w 13671"/>
              <a:gd name="connsiteY38" fmla="*/ 3793 h 12523"/>
              <a:gd name="connsiteX0" fmla="*/ 3083 w 13671"/>
              <a:gd name="connsiteY0" fmla="*/ 3793 h 12523"/>
              <a:gd name="connsiteX1" fmla="*/ 5258 w 13671"/>
              <a:gd name="connsiteY1" fmla="*/ 3241 h 12523"/>
              <a:gd name="connsiteX2" fmla="*/ 5376 w 13671"/>
              <a:gd name="connsiteY2" fmla="*/ 2947 h 12523"/>
              <a:gd name="connsiteX3" fmla="*/ 5711 w 13671"/>
              <a:gd name="connsiteY3" fmla="*/ 2837 h 12523"/>
              <a:gd name="connsiteX4" fmla="*/ 6344 w 13671"/>
              <a:gd name="connsiteY4" fmla="*/ 2928 h 12523"/>
              <a:gd name="connsiteX5" fmla="*/ 6878 w 13671"/>
              <a:gd name="connsiteY5" fmla="*/ 2523 h 12523"/>
              <a:gd name="connsiteX6" fmla="*/ 7172 w 13671"/>
              <a:gd name="connsiteY6" fmla="*/ 1880 h 12523"/>
              <a:gd name="connsiteX7" fmla="*/ 7844 w 13671"/>
              <a:gd name="connsiteY7" fmla="*/ 1880 h 12523"/>
              <a:gd name="connsiteX8" fmla="*/ 8516 w 13671"/>
              <a:gd name="connsiteY8" fmla="*/ 418 h 12523"/>
              <a:gd name="connsiteX9" fmla="*/ 9413 w 13671"/>
              <a:gd name="connsiteY9" fmla="*/ 0 h 12523"/>
              <a:gd name="connsiteX10" fmla="*/ 8557 w 13671"/>
              <a:gd name="connsiteY10" fmla="*/ 6170 h 12523"/>
              <a:gd name="connsiteX11" fmla="*/ 8735 w 13671"/>
              <a:gd name="connsiteY11" fmla="*/ 6095 h 12523"/>
              <a:gd name="connsiteX12" fmla="*/ 13671 w 13671"/>
              <a:gd name="connsiteY12" fmla="*/ 1671 h 12523"/>
              <a:gd name="connsiteX13" fmla="*/ 11142 w 13671"/>
              <a:gd name="connsiteY13" fmla="*/ 5025 h 12523"/>
              <a:gd name="connsiteX14" fmla="*/ 9388 w 13671"/>
              <a:gd name="connsiteY14" fmla="*/ 7275 h 12523"/>
              <a:gd name="connsiteX15" fmla="*/ 9289 w 13671"/>
              <a:gd name="connsiteY15" fmla="*/ 7827 h 12523"/>
              <a:gd name="connsiteX16" fmla="*/ 10000 w 13671"/>
              <a:gd name="connsiteY16" fmla="*/ 8250 h 12523"/>
              <a:gd name="connsiteX17" fmla="*/ 8933 w 13671"/>
              <a:gd name="connsiteY17" fmla="*/ 9540 h 12523"/>
              <a:gd name="connsiteX18" fmla="*/ 8419 w 13671"/>
              <a:gd name="connsiteY18" fmla="*/ 11252 h 12523"/>
              <a:gd name="connsiteX19" fmla="*/ 9269 w 13671"/>
              <a:gd name="connsiteY19" fmla="*/ 12191 h 12523"/>
              <a:gd name="connsiteX20" fmla="*/ 8597 w 13671"/>
              <a:gd name="connsiteY20" fmla="*/ 12062 h 12523"/>
              <a:gd name="connsiteX21" fmla="*/ 7827 w 13671"/>
              <a:gd name="connsiteY21" fmla="*/ 11123 h 12523"/>
              <a:gd name="connsiteX22" fmla="*/ 3083 w 13671"/>
              <a:gd name="connsiteY22" fmla="*/ 11510 h 12523"/>
              <a:gd name="connsiteX23" fmla="*/ 1522 w 13671"/>
              <a:gd name="connsiteY23" fmla="*/ 12025 h 12523"/>
              <a:gd name="connsiteX24" fmla="*/ 870 w 13671"/>
              <a:gd name="connsiteY24" fmla="*/ 12523 h 12523"/>
              <a:gd name="connsiteX25" fmla="*/ 0 w 13671"/>
              <a:gd name="connsiteY25" fmla="*/ 12523 h 12523"/>
              <a:gd name="connsiteX26" fmla="*/ 0 w 13671"/>
              <a:gd name="connsiteY26" fmla="*/ 10239 h 12523"/>
              <a:gd name="connsiteX27" fmla="*/ 752 w 13671"/>
              <a:gd name="connsiteY27" fmla="*/ 9852 h 12523"/>
              <a:gd name="connsiteX28" fmla="*/ 1384 w 13671"/>
              <a:gd name="connsiteY28" fmla="*/ 9226 h 12523"/>
              <a:gd name="connsiteX29" fmla="*/ 1166 w 13671"/>
              <a:gd name="connsiteY29" fmla="*/ 9189 h 12523"/>
              <a:gd name="connsiteX30" fmla="*/ 909 w 13671"/>
              <a:gd name="connsiteY30" fmla="*/ 8969 h 12523"/>
              <a:gd name="connsiteX31" fmla="*/ 474 w 13671"/>
              <a:gd name="connsiteY31" fmla="*/ 8121 h 12523"/>
              <a:gd name="connsiteX32" fmla="*/ 890 w 13671"/>
              <a:gd name="connsiteY32" fmla="*/ 8121 h 12523"/>
              <a:gd name="connsiteX33" fmla="*/ 1245 w 13671"/>
              <a:gd name="connsiteY33" fmla="*/ 6814 h 12523"/>
              <a:gd name="connsiteX34" fmla="*/ 2114 w 13671"/>
              <a:gd name="connsiteY34" fmla="*/ 6777 h 12523"/>
              <a:gd name="connsiteX35" fmla="*/ 2313 w 13671"/>
              <a:gd name="connsiteY35" fmla="*/ 6335 h 12523"/>
              <a:gd name="connsiteX36" fmla="*/ 1957 w 13671"/>
              <a:gd name="connsiteY36" fmla="*/ 5911 h 12523"/>
              <a:gd name="connsiteX37" fmla="*/ 2886 w 13671"/>
              <a:gd name="connsiteY37" fmla="*/ 4162 h 12523"/>
              <a:gd name="connsiteX38" fmla="*/ 3182 w 13671"/>
              <a:gd name="connsiteY38" fmla="*/ 4070 h 12523"/>
              <a:gd name="connsiteX39" fmla="*/ 3083 w 13671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253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3015 w 15240"/>
              <a:gd name="connsiteY14" fmla="*/ 3611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5240 w 15240"/>
              <a:gd name="connsiteY14" fmla="*/ 1984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10533 w 15240"/>
              <a:gd name="connsiteY10" fmla="*/ 1044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5240 w 15240"/>
              <a:gd name="connsiteY14" fmla="*/ 1984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735 w 15240"/>
              <a:gd name="connsiteY10" fmla="*/ 6095 h 12523"/>
              <a:gd name="connsiteX11" fmla="*/ 13671 w 15240"/>
              <a:gd name="connsiteY11" fmla="*/ 1671 h 12523"/>
              <a:gd name="connsiteX12" fmla="*/ 15240 w 15240"/>
              <a:gd name="connsiteY12" fmla="*/ 1357 h 12523"/>
              <a:gd name="connsiteX13" fmla="*/ 15240 w 15240"/>
              <a:gd name="connsiteY13" fmla="*/ 1984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4126 h 12856"/>
              <a:gd name="connsiteX1" fmla="*/ 5258 w 15240"/>
              <a:gd name="connsiteY1" fmla="*/ 3574 h 12856"/>
              <a:gd name="connsiteX2" fmla="*/ 5376 w 15240"/>
              <a:gd name="connsiteY2" fmla="*/ 3280 h 12856"/>
              <a:gd name="connsiteX3" fmla="*/ 5711 w 15240"/>
              <a:gd name="connsiteY3" fmla="*/ 3170 h 12856"/>
              <a:gd name="connsiteX4" fmla="*/ 6344 w 15240"/>
              <a:gd name="connsiteY4" fmla="*/ 3261 h 12856"/>
              <a:gd name="connsiteX5" fmla="*/ 6878 w 15240"/>
              <a:gd name="connsiteY5" fmla="*/ 2856 h 12856"/>
              <a:gd name="connsiteX6" fmla="*/ 7172 w 15240"/>
              <a:gd name="connsiteY6" fmla="*/ 2213 h 12856"/>
              <a:gd name="connsiteX7" fmla="*/ 7844 w 15240"/>
              <a:gd name="connsiteY7" fmla="*/ 2213 h 12856"/>
              <a:gd name="connsiteX8" fmla="*/ 8516 w 15240"/>
              <a:gd name="connsiteY8" fmla="*/ 751 h 12856"/>
              <a:gd name="connsiteX9" fmla="*/ 9413 w 15240"/>
              <a:gd name="connsiteY9" fmla="*/ 333 h 12856"/>
              <a:gd name="connsiteX10" fmla="*/ 9363 w 15240"/>
              <a:gd name="connsiteY10" fmla="*/ 1016 h 12856"/>
              <a:gd name="connsiteX11" fmla="*/ 8735 w 15240"/>
              <a:gd name="connsiteY11" fmla="*/ 6428 h 12856"/>
              <a:gd name="connsiteX12" fmla="*/ 13671 w 15240"/>
              <a:gd name="connsiteY12" fmla="*/ 2004 h 12856"/>
              <a:gd name="connsiteX13" fmla="*/ 15240 w 15240"/>
              <a:gd name="connsiteY13" fmla="*/ 1690 h 12856"/>
              <a:gd name="connsiteX14" fmla="*/ 15240 w 15240"/>
              <a:gd name="connsiteY14" fmla="*/ 2317 h 12856"/>
              <a:gd name="connsiteX15" fmla="*/ 9388 w 15240"/>
              <a:gd name="connsiteY15" fmla="*/ 7608 h 12856"/>
              <a:gd name="connsiteX16" fmla="*/ 9289 w 15240"/>
              <a:gd name="connsiteY16" fmla="*/ 8160 h 12856"/>
              <a:gd name="connsiteX17" fmla="*/ 10000 w 15240"/>
              <a:gd name="connsiteY17" fmla="*/ 8583 h 12856"/>
              <a:gd name="connsiteX18" fmla="*/ 8933 w 15240"/>
              <a:gd name="connsiteY18" fmla="*/ 9873 h 12856"/>
              <a:gd name="connsiteX19" fmla="*/ 8419 w 15240"/>
              <a:gd name="connsiteY19" fmla="*/ 11585 h 12856"/>
              <a:gd name="connsiteX20" fmla="*/ 9269 w 15240"/>
              <a:gd name="connsiteY20" fmla="*/ 12524 h 12856"/>
              <a:gd name="connsiteX21" fmla="*/ 8597 w 15240"/>
              <a:gd name="connsiteY21" fmla="*/ 12395 h 12856"/>
              <a:gd name="connsiteX22" fmla="*/ 7827 w 15240"/>
              <a:gd name="connsiteY22" fmla="*/ 11456 h 12856"/>
              <a:gd name="connsiteX23" fmla="*/ 3083 w 15240"/>
              <a:gd name="connsiteY23" fmla="*/ 11843 h 12856"/>
              <a:gd name="connsiteX24" fmla="*/ 1522 w 15240"/>
              <a:gd name="connsiteY24" fmla="*/ 12358 h 12856"/>
              <a:gd name="connsiteX25" fmla="*/ 870 w 15240"/>
              <a:gd name="connsiteY25" fmla="*/ 12856 h 12856"/>
              <a:gd name="connsiteX26" fmla="*/ 0 w 15240"/>
              <a:gd name="connsiteY26" fmla="*/ 12856 h 12856"/>
              <a:gd name="connsiteX27" fmla="*/ 0 w 15240"/>
              <a:gd name="connsiteY27" fmla="*/ 10572 h 12856"/>
              <a:gd name="connsiteX28" fmla="*/ 752 w 15240"/>
              <a:gd name="connsiteY28" fmla="*/ 10185 h 12856"/>
              <a:gd name="connsiteX29" fmla="*/ 1384 w 15240"/>
              <a:gd name="connsiteY29" fmla="*/ 9559 h 12856"/>
              <a:gd name="connsiteX30" fmla="*/ 1166 w 15240"/>
              <a:gd name="connsiteY30" fmla="*/ 9522 h 12856"/>
              <a:gd name="connsiteX31" fmla="*/ 909 w 15240"/>
              <a:gd name="connsiteY31" fmla="*/ 9302 h 12856"/>
              <a:gd name="connsiteX32" fmla="*/ 474 w 15240"/>
              <a:gd name="connsiteY32" fmla="*/ 8454 h 12856"/>
              <a:gd name="connsiteX33" fmla="*/ 890 w 15240"/>
              <a:gd name="connsiteY33" fmla="*/ 8454 h 12856"/>
              <a:gd name="connsiteX34" fmla="*/ 1245 w 15240"/>
              <a:gd name="connsiteY34" fmla="*/ 7147 h 12856"/>
              <a:gd name="connsiteX35" fmla="*/ 2114 w 15240"/>
              <a:gd name="connsiteY35" fmla="*/ 7110 h 12856"/>
              <a:gd name="connsiteX36" fmla="*/ 2313 w 15240"/>
              <a:gd name="connsiteY36" fmla="*/ 6668 h 12856"/>
              <a:gd name="connsiteX37" fmla="*/ 1957 w 15240"/>
              <a:gd name="connsiteY37" fmla="*/ 6244 h 12856"/>
              <a:gd name="connsiteX38" fmla="*/ 2886 w 15240"/>
              <a:gd name="connsiteY38" fmla="*/ 4495 h 12856"/>
              <a:gd name="connsiteX39" fmla="*/ 3182 w 15240"/>
              <a:gd name="connsiteY39" fmla="*/ 4403 h 12856"/>
              <a:gd name="connsiteX40" fmla="*/ 3083 w 15240"/>
              <a:gd name="connsiteY40" fmla="*/ 4126 h 12856"/>
              <a:gd name="connsiteX0" fmla="*/ 3083 w 15240"/>
              <a:gd name="connsiteY0" fmla="*/ 4078 h 12808"/>
              <a:gd name="connsiteX1" fmla="*/ 5258 w 15240"/>
              <a:gd name="connsiteY1" fmla="*/ 3526 h 12808"/>
              <a:gd name="connsiteX2" fmla="*/ 5376 w 15240"/>
              <a:gd name="connsiteY2" fmla="*/ 3232 h 12808"/>
              <a:gd name="connsiteX3" fmla="*/ 5711 w 15240"/>
              <a:gd name="connsiteY3" fmla="*/ 3122 h 12808"/>
              <a:gd name="connsiteX4" fmla="*/ 6344 w 15240"/>
              <a:gd name="connsiteY4" fmla="*/ 3213 h 12808"/>
              <a:gd name="connsiteX5" fmla="*/ 6878 w 15240"/>
              <a:gd name="connsiteY5" fmla="*/ 2808 h 12808"/>
              <a:gd name="connsiteX6" fmla="*/ 7172 w 15240"/>
              <a:gd name="connsiteY6" fmla="*/ 2165 h 12808"/>
              <a:gd name="connsiteX7" fmla="*/ 7844 w 15240"/>
              <a:gd name="connsiteY7" fmla="*/ 2165 h 12808"/>
              <a:gd name="connsiteX8" fmla="*/ 8516 w 15240"/>
              <a:gd name="connsiteY8" fmla="*/ 703 h 12808"/>
              <a:gd name="connsiteX9" fmla="*/ 9413 w 15240"/>
              <a:gd name="connsiteY9" fmla="*/ 285 h 12808"/>
              <a:gd name="connsiteX10" fmla="*/ 10085 w 15240"/>
              <a:gd name="connsiteY10" fmla="*/ 1016 h 12808"/>
              <a:gd name="connsiteX11" fmla="*/ 8735 w 15240"/>
              <a:gd name="connsiteY11" fmla="*/ 6380 h 12808"/>
              <a:gd name="connsiteX12" fmla="*/ 13671 w 15240"/>
              <a:gd name="connsiteY12" fmla="*/ 1956 h 12808"/>
              <a:gd name="connsiteX13" fmla="*/ 15240 w 15240"/>
              <a:gd name="connsiteY13" fmla="*/ 1642 h 12808"/>
              <a:gd name="connsiteX14" fmla="*/ 15240 w 15240"/>
              <a:gd name="connsiteY14" fmla="*/ 2269 h 12808"/>
              <a:gd name="connsiteX15" fmla="*/ 9388 w 15240"/>
              <a:gd name="connsiteY15" fmla="*/ 7560 h 12808"/>
              <a:gd name="connsiteX16" fmla="*/ 9289 w 15240"/>
              <a:gd name="connsiteY16" fmla="*/ 8112 h 12808"/>
              <a:gd name="connsiteX17" fmla="*/ 10000 w 15240"/>
              <a:gd name="connsiteY17" fmla="*/ 8535 h 12808"/>
              <a:gd name="connsiteX18" fmla="*/ 8933 w 15240"/>
              <a:gd name="connsiteY18" fmla="*/ 9825 h 12808"/>
              <a:gd name="connsiteX19" fmla="*/ 8419 w 15240"/>
              <a:gd name="connsiteY19" fmla="*/ 11537 h 12808"/>
              <a:gd name="connsiteX20" fmla="*/ 9269 w 15240"/>
              <a:gd name="connsiteY20" fmla="*/ 12476 h 12808"/>
              <a:gd name="connsiteX21" fmla="*/ 8597 w 15240"/>
              <a:gd name="connsiteY21" fmla="*/ 12347 h 12808"/>
              <a:gd name="connsiteX22" fmla="*/ 7827 w 15240"/>
              <a:gd name="connsiteY22" fmla="*/ 11408 h 12808"/>
              <a:gd name="connsiteX23" fmla="*/ 3083 w 15240"/>
              <a:gd name="connsiteY23" fmla="*/ 11795 h 12808"/>
              <a:gd name="connsiteX24" fmla="*/ 1522 w 15240"/>
              <a:gd name="connsiteY24" fmla="*/ 12310 h 12808"/>
              <a:gd name="connsiteX25" fmla="*/ 870 w 15240"/>
              <a:gd name="connsiteY25" fmla="*/ 12808 h 12808"/>
              <a:gd name="connsiteX26" fmla="*/ 0 w 15240"/>
              <a:gd name="connsiteY26" fmla="*/ 12808 h 12808"/>
              <a:gd name="connsiteX27" fmla="*/ 0 w 15240"/>
              <a:gd name="connsiteY27" fmla="*/ 10524 h 12808"/>
              <a:gd name="connsiteX28" fmla="*/ 752 w 15240"/>
              <a:gd name="connsiteY28" fmla="*/ 10137 h 12808"/>
              <a:gd name="connsiteX29" fmla="*/ 1384 w 15240"/>
              <a:gd name="connsiteY29" fmla="*/ 9511 h 12808"/>
              <a:gd name="connsiteX30" fmla="*/ 1166 w 15240"/>
              <a:gd name="connsiteY30" fmla="*/ 9474 h 12808"/>
              <a:gd name="connsiteX31" fmla="*/ 909 w 15240"/>
              <a:gd name="connsiteY31" fmla="*/ 9254 h 12808"/>
              <a:gd name="connsiteX32" fmla="*/ 474 w 15240"/>
              <a:gd name="connsiteY32" fmla="*/ 8406 h 12808"/>
              <a:gd name="connsiteX33" fmla="*/ 890 w 15240"/>
              <a:gd name="connsiteY33" fmla="*/ 8406 h 12808"/>
              <a:gd name="connsiteX34" fmla="*/ 1245 w 15240"/>
              <a:gd name="connsiteY34" fmla="*/ 7099 h 12808"/>
              <a:gd name="connsiteX35" fmla="*/ 2114 w 15240"/>
              <a:gd name="connsiteY35" fmla="*/ 7062 h 12808"/>
              <a:gd name="connsiteX36" fmla="*/ 2313 w 15240"/>
              <a:gd name="connsiteY36" fmla="*/ 6620 h 12808"/>
              <a:gd name="connsiteX37" fmla="*/ 1957 w 15240"/>
              <a:gd name="connsiteY37" fmla="*/ 6196 h 12808"/>
              <a:gd name="connsiteX38" fmla="*/ 2886 w 15240"/>
              <a:gd name="connsiteY38" fmla="*/ 4447 h 12808"/>
              <a:gd name="connsiteX39" fmla="*/ 3182 w 15240"/>
              <a:gd name="connsiteY39" fmla="*/ 4355 h 12808"/>
              <a:gd name="connsiteX40" fmla="*/ 3083 w 15240"/>
              <a:gd name="connsiteY40" fmla="*/ 4078 h 12808"/>
              <a:gd name="connsiteX0" fmla="*/ 3083 w 15240"/>
              <a:gd name="connsiteY0" fmla="*/ 4078 h 12808"/>
              <a:gd name="connsiteX1" fmla="*/ 5258 w 15240"/>
              <a:gd name="connsiteY1" fmla="*/ 3526 h 12808"/>
              <a:gd name="connsiteX2" fmla="*/ 5376 w 15240"/>
              <a:gd name="connsiteY2" fmla="*/ 3232 h 12808"/>
              <a:gd name="connsiteX3" fmla="*/ 5711 w 15240"/>
              <a:gd name="connsiteY3" fmla="*/ 3122 h 12808"/>
              <a:gd name="connsiteX4" fmla="*/ 6344 w 15240"/>
              <a:gd name="connsiteY4" fmla="*/ 3213 h 12808"/>
              <a:gd name="connsiteX5" fmla="*/ 6878 w 15240"/>
              <a:gd name="connsiteY5" fmla="*/ 2808 h 12808"/>
              <a:gd name="connsiteX6" fmla="*/ 7172 w 15240"/>
              <a:gd name="connsiteY6" fmla="*/ 2165 h 12808"/>
              <a:gd name="connsiteX7" fmla="*/ 7844 w 15240"/>
              <a:gd name="connsiteY7" fmla="*/ 2165 h 12808"/>
              <a:gd name="connsiteX8" fmla="*/ 8516 w 15240"/>
              <a:gd name="connsiteY8" fmla="*/ 703 h 12808"/>
              <a:gd name="connsiteX9" fmla="*/ 9413 w 15240"/>
              <a:gd name="connsiteY9" fmla="*/ 285 h 12808"/>
              <a:gd name="connsiteX10" fmla="*/ 10085 w 15240"/>
              <a:gd name="connsiteY10" fmla="*/ 1016 h 12808"/>
              <a:gd name="connsiteX11" fmla="*/ 8735 w 15240"/>
              <a:gd name="connsiteY11" fmla="*/ 6380 h 12808"/>
              <a:gd name="connsiteX12" fmla="*/ 13671 w 15240"/>
              <a:gd name="connsiteY12" fmla="*/ 1956 h 12808"/>
              <a:gd name="connsiteX13" fmla="*/ 15240 w 15240"/>
              <a:gd name="connsiteY13" fmla="*/ 1642 h 12808"/>
              <a:gd name="connsiteX14" fmla="*/ 15240 w 15240"/>
              <a:gd name="connsiteY14" fmla="*/ 2269 h 12808"/>
              <a:gd name="connsiteX15" fmla="*/ 9388 w 15240"/>
              <a:gd name="connsiteY15" fmla="*/ 7560 h 12808"/>
              <a:gd name="connsiteX16" fmla="*/ 9289 w 15240"/>
              <a:gd name="connsiteY16" fmla="*/ 8112 h 12808"/>
              <a:gd name="connsiteX17" fmla="*/ 10000 w 15240"/>
              <a:gd name="connsiteY17" fmla="*/ 8535 h 12808"/>
              <a:gd name="connsiteX18" fmla="*/ 8933 w 15240"/>
              <a:gd name="connsiteY18" fmla="*/ 9825 h 12808"/>
              <a:gd name="connsiteX19" fmla="*/ 8419 w 15240"/>
              <a:gd name="connsiteY19" fmla="*/ 11537 h 12808"/>
              <a:gd name="connsiteX20" fmla="*/ 9269 w 15240"/>
              <a:gd name="connsiteY20" fmla="*/ 12476 h 12808"/>
              <a:gd name="connsiteX21" fmla="*/ 8597 w 15240"/>
              <a:gd name="connsiteY21" fmla="*/ 12347 h 12808"/>
              <a:gd name="connsiteX22" fmla="*/ 7827 w 15240"/>
              <a:gd name="connsiteY22" fmla="*/ 11408 h 12808"/>
              <a:gd name="connsiteX23" fmla="*/ 3083 w 15240"/>
              <a:gd name="connsiteY23" fmla="*/ 11795 h 12808"/>
              <a:gd name="connsiteX24" fmla="*/ 1522 w 15240"/>
              <a:gd name="connsiteY24" fmla="*/ 12310 h 12808"/>
              <a:gd name="connsiteX25" fmla="*/ 870 w 15240"/>
              <a:gd name="connsiteY25" fmla="*/ 12808 h 12808"/>
              <a:gd name="connsiteX26" fmla="*/ 0 w 15240"/>
              <a:gd name="connsiteY26" fmla="*/ 12808 h 12808"/>
              <a:gd name="connsiteX27" fmla="*/ 0 w 15240"/>
              <a:gd name="connsiteY27" fmla="*/ 10524 h 12808"/>
              <a:gd name="connsiteX28" fmla="*/ 752 w 15240"/>
              <a:gd name="connsiteY28" fmla="*/ 10137 h 12808"/>
              <a:gd name="connsiteX29" fmla="*/ 1384 w 15240"/>
              <a:gd name="connsiteY29" fmla="*/ 9511 h 12808"/>
              <a:gd name="connsiteX30" fmla="*/ 1166 w 15240"/>
              <a:gd name="connsiteY30" fmla="*/ 9474 h 12808"/>
              <a:gd name="connsiteX31" fmla="*/ 909 w 15240"/>
              <a:gd name="connsiteY31" fmla="*/ 9254 h 12808"/>
              <a:gd name="connsiteX32" fmla="*/ 474 w 15240"/>
              <a:gd name="connsiteY32" fmla="*/ 8406 h 12808"/>
              <a:gd name="connsiteX33" fmla="*/ 890 w 15240"/>
              <a:gd name="connsiteY33" fmla="*/ 8406 h 12808"/>
              <a:gd name="connsiteX34" fmla="*/ 1245 w 15240"/>
              <a:gd name="connsiteY34" fmla="*/ 7099 h 12808"/>
              <a:gd name="connsiteX35" fmla="*/ 2114 w 15240"/>
              <a:gd name="connsiteY35" fmla="*/ 7062 h 12808"/>
              <a:gd name="connsiteX36" fmla="*/ 2313 w 15240"/>
              <a:gd name="connsiteY36" fmla="*/ 6620 h 12808"/>
              <a:gd name="connsiteX37" fmla="*/ 1957 w 15240"/>
              <a:gd name="connsiteY37" fmla="*/ 6196 h 12808"/>
              <a:gd name="connsiteX38" fmla="*/ 2886 w 15240"/>
              <a:gd name="connsiteY38" fmla="*/ 4447 h 12808"/>
              <a:gd name="connsiteX39" fmla="*/ 3182 w 15240"/>
              <a:gd name="connsiteY39" fmla="*/ 4355 h 12808"/>
              <a:gd name="connsiteX40" fmla="*/ 3083 w 15240"/>
              <a:gd name="connsiteY40" fmla="*/ 4078 h 12808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9525 w 15240"/>
              <a:gd name="connsiteY10" fmla="*/ 1671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5240 w 15240"/>
              <a:gd name="connsiteY14" fmla="*/ 1984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735 w 15240"/>
              <a:gd name="connsiteY10" fmla="*/ 6095 h 12523"/>
              <a:gd name="connsiteX11" fmla="*/ 13671 w 15240"/>
              <a:gd name="connsiteY11" fmla="*/ 1671 h 12523"/>
              <a:gd name="connsiteX12" fmla="*/ 15240 w 15240"/>
              <a:gd name="connsiteY12" fmla="*/ 1357 h 12523"/>
              <a:gd name="connsiteX13" fmla="*/ 15240 w 15240"/>
              <a:gd name="connsiteY13" fmla="*/ 1984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415 h 12145"/>
              <a:gd name="connsiteX1" fmla="*/ 5258 w 15240"/>
              <a:gd name="connsiteY1" fmla="*/ 2863 h 12145"/>
              <a:gd name="connsiteX2" fmla="*/ 5376 w 15240"/>
              <a:gd name="connsiteY2" fmla="*/ 2569 h 12145"/>
              <a:gd name="connsiteX3" fmla="*/ 5711 w 15240"/>
              <a:gd name="connsiteY3" fmla="*/ 2459 h 12145"/>
              <a:gd name="connsiteX4" fmla="*/ 6344 w 15240"/>
              <a:gd name="connsiteY4" fmla="*/ 2550 h 12145"/>
              <a:gd name="connsiteX5" fmla="*/ 6878 w 15240"/>
              <a:gd name="connsiteY5" fmla="*/ 2145 h 12145"/>
              <a:gd name="connsiteX6" fmla="*/ 7172 w 15240"/>
              <a:gd name="connsiteY6" fmla="*/ 1502 h 12145"/>
              <a:gd name="connsiteX7" fmla="*/ 7844 w 15240"/>
              <a:gd name="connsiteY7" fmla="*/ 1502 h 12145"/>
              <a:gd name="connsiteX8" fmla="*/ 8516 w 15240"/>
              <a:gd name="connsiteY8" fmla="*/ 40 h 12145"/>
              <a:gd name="connsiteX9" fmla="*/ 8735 w 15240"/>
              <a:gd name="connsiteY9" fmla="*/ 5717 h 12145"/>
              <a:gd name="connsiteX10" fmla="*/ 13671 w 15240"/>
              <a:gd name="connsiteY10" fmla="*/ 1293 h 12145"/>
              <a:gd name="connsiteX11" fmla="*/ 15240 w 15240"/>
              <a:gd name="connsiteY11" fmla="*/ 979 h 12145"/>
              <a:gd name="connsiteX12" fmla="*/ 15240 w 15240"/>
              <a:gd name="connsiteY12" fmla="*/ 1606 h 12145"/>
              <a:gd name="connsiteX13" fmla="*/ 9388 w 15240"/>
              <a:gd name="connsiteY13" fmla="*/ 6897 h 12145"/>
              <a:gd name="connsiteX14" fmla="*/ 9289 w 15240"/>
              <a:gd name="connsiteY14" fmla="*/ 7449 h 12145"/>
              <a:gd name="connsiteX15" fmla="*/ 10000 w 15240"/>
              <a:gd name="connsiteY15" fmla="*/ 7872 h 12145"/>
              <a:gd name="connsiteX16" fmla="*/ 8933 w 15240"/>
              <a:gd name="connsiteY16" fmla="*/ 9162 h 12145"/>
              <a:gd name="connsiteX17" fmla="*/ 8419 w 15240"/>
              <a:gd name="connsiteY17" fmla="*/ 10874 h 12145"/>
              <a:gd name="connsiteX18" fmla="*/ 9269 w 15240"/>
              <a:gd name="connsiteY18" fmla="*/ 11813 h 12145"/>
              <a:gd name="connsiteX19" fmla="*/ 8597 w 15240"/>
              <a:gd name="connsiteY19" fmla="*/ 11684 h 12145"/>
              <a:gd name="connsiteX20" fmla="*/ 7827 w 15240"/>
              <a:gd name="connsiteY20" fmla="*/ 10745 h 12145"/>
              <a:gd name="connsiteX21" fmla="*/ 3083 w 15240"/>
              <a:gd name="connsiteY21" fmla="*/ 11132 h 12145"/>
              <a:gd name="connsiteX22" fmla="*/ 1522 w 15240"/>
              <a:gd name="connsiteY22" fmla="*/ 11647 h 12145"/>
              <a:gd name="connsiteX23" fmla="*/ 870 w 15240"/>
              <a:gd name="connsiteY23" fmla="*/ 12145 h 12145"/>
              <a:gd name="connsiteX24" fmla="*/ 0 w 15240"/>
              <a:gd name="connsiteY24" fmla="*/ 12145 h 12145"/>
              <a:gd name="connsiteX25" fmla="*/ 0 w 15240"/>
              <a:gd name="connsiteY25" fmla="*/ 9861 h 12145"/>
              <a:gd name="connsiteX26" fmla="*/ 752 w 15240"/>
              <a:gd name="connsiteY26" fmla="*/ 9474 h 12145"/>
              <a:gd name="connsiteX27" fmla="*/ 1384 w 15240"/>
              <a:gd name="connsiteY27" fmla="*/ 8848 h 12145"/>
              <a:gd name="connsiteX28" fmla="*/ 1166 w 15240"/>
              <a:gd name="connsiteY28" fmla="*/ 8811 h 12145"/>
              <a:gd name="connsiteX29" fmla="*/ 909 w 15240"/>
              <a:gd name="connsiteY29" fmla="*/ 8591 h 12145"/>
              <a:gd name="connsiteX30" fmla="*/ 474 w 15240"/>
              <a:gd name="connsiteY30" fmla="*/ 7743 h 12145"/>
              <a:gd name="connsiteX31" fmla="*/ 890 w 15240"/>
              <a:gd name="connsiteY31" fmla="*/ 7743 h 12145"/>
              <a:gd name="connsiteX32" fmla="*/ 1245 w 15240"/>
              <a:gd name="connsiteY32" fmla="*/ 6436 h 12145"/>
              <a:gd name="connsiteX33" fmla="*/ 2114 w 15240"/>
              <a:gd name="connsiteY33" fmla="*/ 6399 h 12145"/>
              <a:gd name="connsiteX34" fmla="*/ 2313 w 15240"/>
              <a:gd name="connsiteY34" fmla="*/ 5957 h 12145"/>
              <a:gd name="connsiteX35" fmla="*/ 1957 w 15240"/>
              <a:gd name="connsiteY35" fmla="*/ 5533 h 12145"/>
              <a:gd name="connsiteX36" fmla="*/ 2886 w 15240"/>
              <a:gd name="connsiteY36" fmla="*/ 3784 h 12145"/>
              <a:gd name="connsiteX37" fmla="*/ 3182 w 15240"/>
              <a:gd name="connsiteY37" fmla="*/ 3692 h 12145"/>
              <a:gd name="connsiteX38" fmla="*/ 3083 w 15240"/>
              <a:gd name="connsiteY38" fmla="*/ 3415 h 12145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7844 w 15240"/>
              <a:gd name="connsiteY7" fmla="*/ 523 h 11166"/>
              <a:gd name="connsiteX8" fmla="*/ 8735 w 15240"/>
              <a:gd name="connsiteY8" fmla="*/ 4738 h 11166"/>
              <a:gd name="connsiteX9" fmla="*/ 13671 w 15240"/>
              <a:gd name="connsiteY9" fmla="*/ 314 h 11166"/>
              <a:gd name="connsiteX10" fmla="*/ 15240 w 15240"/>
              <a:gd name="connsiteY10" fmla="*/ 0 h 11166"/>
              <a:gd name="connsiteX11" fmla="*/ 15240 w 15240"/>
              <a:gd name="connsiteY11" fmla="*/ 627 h 11166"/>
              <a:gd name="connsiteX12" fmla="*/ 9388 w 15240"/>
              <a:gd name="connsiteY12" fmla="*/ 5918 h 11166"/>
              <a:gd name="connsiteX13" fmla="*/ 9289 w 15240"/>
              <a:gd name="connsiteY13" fmla="*/ 6470 h 11166"/>
              <a:gd name="connsiteX14" fmla="*/ 10000 w 15240"/>
              <a:gd name="connsiteY14" fmla="*/ 6893 h 11166"/>
              <a:gd name="connsiteX15" fmla="*/ 8933 w 15240"/>
              <a:gd name="connsiteY15" fmla="*/ 8183 h 11166"/>
              <a:gd name="connsiteX16" fmla="*/ 8419 w 15240"/>
              <a:gd name="connsiteY16" fmla="*/ 9895 h 11166"/>
              <a:gd name="connsiteX17" fmla="*/ 9269 w 15240"/>
              <a:gd name="connsiteY17" fmla="*/ 10834 h 11166"/>
              <a:gd name="connsiteX18" fmla="*/ 8597 w 15240"/>
              <a:gd name="connsiteY18" fmla="*/ 10705 h 11166"/>
              <a:gd name="connsiteX19" fmla="*/ 7827 w 15240"/>
              <a:gd name="connsiteY19" fmla="*/ 9766 h 11166"/>
              <a:gd name="connsiteX20" fmla="*/ 3083 w 15240"/>
              <a:gd name="connsiteY20" fmla="*/ 10153 h 11166"/>
              <a:gd name="connsiteX21" fmla="*/ 1522 w 15240"/>
              <a:gd name="connsiteY21" fmla="*/ 10668 h 11166"/>
              <a:gd name="connsiteX22" fmla="*/ 870 w 15240"/>
              <a:gd name="connsiteY22" fmla="*/ 11166 h 11166"/>
              <a:gd name="connsiteX23" fmla="*/ 0 w 15240"/>
              <a:gd name="connsiteY23" fmla="*/ 11166 h 11166"/>
              <a:gd name="connsiteX24" fmla="*/ 0 w 15240"/>
              <a:gd name="connsiteY24" fmla="*/ 8882 h 11166"/>
              <a:gd name="connsiteX25" fmla="*/ 752 w 15240"/>
              <a:gd name="connsiteY25" fmla="*/ 8495 h 11166"/>
              <a:gd name="connsiteX26" fmla="*/ 1384 w 15240"/>
              <a:gd name="connsiteY26" fmla="*/ 7869 h 11166"/>
              <a:gd name="connsiteX27" fmla="*/ 1166 w 15240"/>
              <a:gd name="connsiteY27" fmla="*/ 7832 h 11166"/>
              <a:gd name="connsiteX28" fmla="*/ 909 w 15240"/>
              <a:gd name="connsiteY28" fmla="*/ 7612 h 11166"/>
              <a:gd name="connsiteX29" fmla="*/ 474 w 15240"/>
              <a:gd name="connsiteY29" fmla="*/ 6764 h 11166"/>
              <a:gd name="connsiteX30" fmla="*/ 890 w 15240"/>
              <a:gd name="connsiteY30" fmla="*/ 6764 h 11166"/>
              <a:gd name="connsiteX31" fmla="*/ 1245 w 15240"/>
              <a:gd name="connsiteY31" fmla="*/ 5457 h 11166"/>
              <a:gd name="connsiteX32" fmla="*/ 2114 w 15240"/>
              <a:gd name="connsiteY32" fmla="*/ 5420 h 11166"/>
              <a:gd name="connsiteX33" fmla="*/ 2313 w 15240"/>
              <a:gd name="connsiteY33" fmla="*/ 4978 h 11166"/>
              <a:gd name="connsiteX34" fmla="*/ 1957 w 15240"/>
              <a:gd name="connsiteY34" fmla="*/ 4554 h 11166"/>
              <a:gd name="connsiteX35" fmla="*/ 2886 w 15240"/>
              <a:gd name="connsiteY35" fmla="*/ 2805 h 11166"/>
              <a:gd name="connsiteX36" fmla="*/ 3182 w 15240"/>
              <a:gd name="connsiteY36" fmla="*/ 2713 h 11166"/>
              <a:gd name="connsiteX37" fmla="*/ 3083 w 15240"/>
              <a:gd name="connsiteY37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8735 w 15240"/>
              <a:gd name="connsiteY7" fmla="*/ 4738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9388 w 15240"/>
              <a:gd name="connsiteY11" fmla="*/ 5918 h 11166"/>
              <a:gd name="connsiteX12" fmla="*/ 9289 w 15240"/>
              <a:gd name="connsiteY12" fmla="*/ 6470 h 11166"/>
              <a:gd name="connsiteX13" fmla="*/ 10000 w 15240"/>
              <a:gd name="connsiteY13" fmla="*/ 6893 h 11166"/>
              <a:gd name="connsiteX14" fmla="*/ 8933 w 15240"/>
              <a:gd name="connsiteY14" fmla="*/ 8183 h 11166"/>
              <a:gd name="connsiteX15" fmla="*/ 8419 w 15240"/>
              <a:gd name="connsiteY15" fmla="*/ 9895 h 11166"/>
              <a:gd name="connsiteX16" fmla="*/ 9269 w 15240"/>
              <a:gd name="connsiteY16" fmla="*/ 10834 h 11166"/>
              <a:gd name="connsiteX17" fmla="*/ 8597 w 15240"/>
              <a:gd name="connsiteY17" fmla="*/ 10705 h 11166"/>
              <a:gd name="connsiteX18" fmla="*/ 7827 w 15240"/>
              <a:gd name="connsiteY18" fmla="*/ 9766 h 11166"/>
              <a:gd name="connsiteX19" fmla="*/ 3083 w 15240"/>
              <a:gd name="connsiteY19" fmla="*/ 10153 h 11166"/>
              <a:gd name="connsiteX20" fmla="*/ 1522 w 15240"/>
              <a:gd name="connsiteY20" fmla="*/ 10668 h 11166"/>
              <a:gd name="connsiteX21" fmla="*/ 870 w 15240"/>
              <a:gd name="connsiteY21" fmla="*/ 11166 h 11166"/>
              <a:gd name="connsiteX22" fmla="*/ 0 w 15240"/>
              <a:gd name="connsiteY22" fmla="*/ 11166 h 11166"/>
              <a:gd name="connsiteX23" fmla="*/ 0 w 15240"/>
              <a:gd name="connsiteY23" fmla="*/ 8882 h 11166"/>
              <a:gd name="connsiteX24" fmla="*/ 752 w 15240"/>
              <a:gd name="connsiteY24" fmla="*/ 8495 h 11166"/>
              <a:gd name="connsiteX25" fmla="*/ 1384 w 15240"/>
              <a:gd name="connsiteY25" fmla="*/ 7869 h 11166"/>
              <a:gd name="connsiteX26" fmla="*/ 1166 w 15240"/>
              <a:gd name="connsiteY26" fmla="*/ 7832 h 11166"/>
              <a:gd name="connsiteX27" fmla="*/ 909 w 15240"/>
              <a:gd name="connsiteY27" fmla="*/ 7612 h 11166"/>
              <a:gd name="connsiteX28" fmla="*/ 474 w 15240"/>
              <a:gd name="connsiteY28" fmla="*/ 6764 h 11166"/>
              <a:gd name="connsiteX29" fmla="*/ 890 w 15240"/>
              <a:gd name="connsiteY29" fmla="*/ 6764 h 11166"/>
              <a:gd name="connsiteX30" fmla="*/ 1245 w 15240"/>
              <a:gd name="connsiteY30" fmla="*/ 5457 h 11166"/>
              <a:gd name="connsiteX31" fmla="*/ 2114 w 15240"/>
              <a:gd name="connsiteY31" fmla="*/ 5420 h 11166"/>
              <a:gd name="connsiteX32" fmla="*/ 2313 w 15240"/>
              <a:gd name="connsiteY32" fmla="*/ 4978 h 11166"/>
              <a:gd name="connsiteX33" fmla="*/ 1957 w 15240"/>
              <a:gd name="connsiteY33" fmla="*/ 4554 h 11166"/>
              <a:gd name="connsiteX34" fmla="*/ 2886 w 15240"/>
              <a:gd name="connsiteY34" fmla="*/ 2805 h 11166"/>
              <a:gd name="connsiteX35" fmla="*/ 3182 w 15240"/>
              <a:gd name="connsiteY35" fmla="*/ 2713 h 11166"/>
              <a:gd name="connsiteX36" fmla="*/ 3083 w 15240"/>
              <a:gd name="connsiteY36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3671 w 15240"/>
              <a:gd name="connsiteY6" fmla="*/ 314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9388 w 15240"/>
              <a:gd name="connsiteY9" fmla="*/ 5918 h 11166"/>
              <a:gd name="connsiteX10" fmla="*/ 9289 w 15240"/>
              <a:gd name="connsiteY10" fmla="*/ 6470 h 11166"/>
              <a:gd name="connsiteX11" fmla="*/ 10000 w 15240"/>
              <a:gd name="connsiteY11" fmla="*/ 6893 h 11166"/>
              <a:gd name="connsiteX12" fmla="*/ 8933 w 15240"/>
              <a:gd name="connsiteY12" fmla="*/ 8183 h 11166"/>
              <a:gd name="connsiteX13" fmla="*/ 8419 w 15240"/>
              <a:gd name="connsiteY13" fmla="*/ 9895 h 11166"/>
              <a:gd name="connsiteX14" fmla="*/ 9269 w 15240"/>
              <a:gd name="connsiteY14" fmla="*/ 10834 h 11166"/>
              <a:gd name="connsiteX15" fmla="*/ 8597 w 15240"/>
              <a:gd name="connsiteY15" fmla="*/ 10705 h 11166"/>
              <a:gd name="connsiteX16" fmla="*/ 7827 w 15240"/>
              <a:gd name="connsiteY16" fmla="*/ 9766 h 11166"/>
              <a:gd name="connsiteX17" fmla="*/ 3083 w 15240"/>
              <a:gd name="connsiteY17" fmla="*/ 10153 h 11166"/>
              <a:gd name="connsiteX18" fmla="*/ 1522 w 15240"/>
              <a:gd name="connsiteY18" fmla="*/ 10668 h 11166"/>
              <a:gd name="connsiteX19" fmla="*/ 870 w 15240"/>
              <a:gd name="connsiteY19" fmla="*/ 11166 h 11166"/>
              <a:gd name="connsiteX20" fmla="*/ 0 w 15240"/>
              <a:gd name="connsiteY20" fmla="*/ 11166 h 11166"/>
              <a:gd name="connsiteX21" fmla="*/ 0 w 15240"/>
              <a:gd name="connsiteY21" fmla="*/ 8882 h 11166"/>
              <a:gd name="connsiteX22" fmla="*/ 752 w 15240"/>
              <a:gd name="connsiteY22" fmla="*/ 8495 h 11166"/>
              <a:gd name="connsiteX23" fmla="*/ 1384 w 15240"/>
              <a:gd name="connsiteY23" fmla="*/ 7869 h 11166"/>
              <a:gd name="connsiteX24" fmla="*/ 1166 w 15240"/>
              <a:gd name="connsiteY24" fmla="*/ 7832 h 11166"/>
              <a:gd name="connsiteX25" fmla="*/ 909 w 15240"/>
              <a:gd name="connsiteY25" fmla="*/ 7612 h 11166"/>
              <a:gd name="connsiteX26" fmla="*/ 474 w 15240"/>
              <a:gd name="connsiteY26" fmla="*/ 6764 h 11166"/>
              <a:gd name="connsiteX27" fmla="*/ 890 w 15240"/>
              <a:gd name="connsiteY27" fmla="*/ 6764 h 11166"/>
              <a:gd name="connsiteX28" fmla="*/ 1245 w 15240"/>
              <a:gd name="connsiteY28" fmla="*/ 5457 h 11166"/>
              <a:gd name="connsiteX29" fmla="*/ 2114 w 15240"/>
              <a:gd name="connsiteY29" fmla="*/ 5420 h 11166"/>
              <a:gd name="connsiteX30" fmla="*/ 2313 w 15240"/>
              <a:gd name="connsiteY30" fmla="*/ 4978 h 11166"/>
              <a:gd name="connsiteX31" fmla="*/ 1957 w 15240"/>
              <a:gd name="connsiteY31" fmla="*/ 4554 h 11166"/>
              <a:gd name="connsiteX32" fmla="*/ 2886 w 15240"/>
              <a:gd name="connsiteY32" fmla="*/ 2805 h 11166"/>
              <a:gd name="connsiteX33" fmla="*/ 3182 w 15240"/>
              <a:gd name="connsiteY33" fmla="*/ 2713 h 11166"/>
              <a:gd name="connsiteX34" fmla="*/ 3083 w 15240"/>
              <a:gd name="connsiteY34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9268 w 15240"/>
              <a:gd name="connsiteY6" fmla="*/ 862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790 w 15240"/>
              <a:gd name="connsiteY7" fmla="*/ 453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9388 w 15240"/>
              <a:gd name="connsiteY11" fmla="*/ 5918 h 11166"/>
              <a:gd name="connsiteX12" fmla="*/ 9289 w 15240"/>
              <a:gd name="connsiteY12" fmla="*/ 6470 h 11166"/>
              <a:gd name="connsiteX13" fmla="*/ 10000 w 15240"/>
              <a:gd name="connsiteY13" fmla="*/ 6893 h 11166"/>
              <a:gd name="connsiteX14" fmla="*/ 8933 w 15240"/>
              <a:gd name="connsiteY14" fmla="*/ 8183 h 11166"/>
              <a:gd name="connsiteX15" fmla="*/ 8419 w 15240"/>
              <a:gd name="connsiteY15" fmla="*/ 9895 h 11166"/>
              <a:gd name="connsiteX16" fmla="*/ 9269 w 15240"/>
              <a:gd name="connsiteY16" fmla="*/ 10834 h 11166"/>
              <a:gd name="connsiteX17" fmla="*/ 8597 w 15240"/>
              <a:gd name="connsiteY17" fmla="*/ 10705 h 11166"/>
              <a:gd name="connsiteX18" fmla="*/ 7827 w 15240"/>
              <a:gd name="connsiteY18" fmla="*/ 9766 h 11166"/>
              <a:gd name="connsiteX19" fmla="*/ 3083 w 15240"/>
              <a:gd name="connsiteY19" fmla="*/ 10153 h 11166"/>
              <a:gd name="connsiteX20" fmla="*/ 1522 w 15240"/>
              <a:gd name="connsiteY20" fmla="*/ 10668 h 11166"/>
              <a:gd name="connsiteX21" fmla="*/ 870 w 15240"/>
              <a:gd name="connsiteY21" fmla="*/ 11166 h 11166"/>
              <a:gd name="connsiteX22" fmla="*/ 0 w 15240"/>
              <a:gd name="connsiteY22" fmla="*/ 11166 h 11166"/>
              <a:gd name="connsiteX23" fmla="*/ 0 w 15240"/>
              <a:gd name="connsiteY23" fmla="*/ 8882 h 11166"/>
              <a:gd name="connsiteX24" fmla="*/ 752 w 15240"/>
              <a:gd name="connsiteY24" fmla="*/ 8495 h 11166"/>
              <a:gd name="connsiteX25" fmla="*/ 1384 w 15240"/>
              <a:gd name="connsiteY25" fmla="*/ 7869 h 11166"/>
              <a:gd name="connsiteX26" fmla="*/ 1166 w 15240"/>
              <a:gd name="connsiteY26" fmla="*/ 7832 h 11166"/>
              <a:gd name="connsiteX27" fmla="*/ 909 w 15240"/>
              <a:gd name="connsiteY27" fmla="*/ 7612 h 11166"/>
              <a:gd name="connsiteX28" fmla="*/ 474 w 15240"/>
              <a:gd name="connsiteY28" fmla="*/ 6764 h 11166"/>
              <a:gd name="connsiteX29" fmla="*/ 890 w 15240"/>
              <a:gd name="connsiteY29" fmla="*/ 6764 h 11166"/>
              <a:gd name="connsiteX30" fmla="*/ 1245 w 15240"/>
              <a:gd name="connsiteY30" fmla="*/ 5457 h 11166"/>
              <a:gd name="connsiteX31" fmla="*/ 2114 w 15240"/>
              <a:gd name="connsiteY31" fmla="*/ 5420 h 11166"/>
              <a:gd name="connsiteX32" fmla="*/ 2313 w 15240"/>
              <a:gd name="connsiteY32" fmla="*/ 4978 h 11166"/>
              <a:gd name="connsiteX33" fmla="*/ 1957 w 15240"/>
              <a:gd name="connsiteY33" fmla="*/ 4554 h 11166"/>
              <a:gd name="connsiteX34" fmla="*/ 2886 w 15240"/>
              <a:gd name="connsiteY34" fmla="*/ 2805 h 11166"/>
              <a:gd name="connsiteX35" fmla="*/ 3182 w 15240"/>
              <a:gd name="connsiteY35" fmla="*/ 2713 h 11166"/>
              <a:gd name="connsiteX36" fmla="*/ 3083 w 15240"/>
              <a:gd name="connsiteY36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9388 w 15240"/>
              <a:gd name="connsiteY11" fmla="*/ 5918 h 11166"/>
              <a:gd name="connsiteX12" fmla="*/ 9289 w 15240"/>
              <a:gd name="connsiteY12" fmla="*/ 6470 h 11166"/>
              <a:gd name="connsiteX13" fmla="*/ 10000 w 15240"/>
              <a:gd name="connsiteY13" fmla="*/ 6893 h 11166"/>
              <a:gd name="connsiteX14" fmla="*/ 8933 w 15240"/>
              <a:gd name="connsiteY14" fmla="*/ 8183 h 11166"/>
              <a:gd name="connsiteX15" fmla="*/ 8419 w 15240"/>
              <a:gd name="connsiteY15" fmla="*/ 9895 h 11166"/>
              <a:gd name="connsiteX16" fmla="*/ 9269 w 15240"/>
              <a:gd name="connsiteY16" fmla="*/ 10834 h 11166"/>
              <a:gd name="connsiteX17" fmla="*/ 8597 w 15240"/>
              <a:gd name="connsiteY17" fmla="*/ 10705 h 11166"/>
              <a:gd name="connsiteX18" fmla="*/ 7827 w 15240"/>
              <a:gd name="connsiteY18" fmla="*/ 9766 h 11166"/>
              <a:gd name="connsiteX19" fmla="*/ 3083 w 15240"/>
              <a:gd name="connsiteY19" fmla="*/ 10153 h 11166"/>
              <a:gd name="connsiteX20" fmla="*/ 1522 w 15240"/>
              <a:gd name="connsiteY20" fmla="*/ 10668 h 11166"/>
              <a:gd name="connsiteX21" fmla="*/ 870 w 15240"/>
              <a:gd name="connsiteY21" fmla="*/ 11166 h 11166"/>
              <a:gd name="connsiteX22" fmla="*/ 0 w 15240"/>
              <a:gd name="connsiteY22" fmla="*/ 11166 h 11166"/>
              <a:gd name="connsiteX23" fmla="*/ 0 w 15240"/>
              <a:gd name="connsiteY23" fmla="*/ 8882 h 11166"/>
              <a:gd name="connsiteX24" fmla="*/ 752 w 15240"/>
              <a:gd name="connsiteY24" fmla="*/ 8495 h 11166"/>
              <a:gd name="connsiteX25" fmla="*/ 1384 w 15240"/>
              <a:gd name="connsiteY25" fmla="*/ 7869 h 11166"/>
              <a:gd name="connsiteX26" fmla="*/ 1166 w 15240"/>
              <a:gd name="connsiteY26" fmla="*/ 7832 h 11166"/>
              <a:gd name="connsiteX27" fmla="*/ 909 w 15240"/>
              <a:gd name="connsiteY27" fmla="*/ 7612 h 11166"/>
              <a:gd name="connsiteX28" fmla="*/ 474 w 15240"/>
              <a:gd name="connsiteY28" fmla="*/ 6764 h 11166"/>
              <a:gd name="connsiteX29" fmla="*/ 890 w 15240"/>
              <a:gd name="connsiteY29" fmla="*/ 6764 h 11166"/>
              <a:gd name="connsiteX30" fmla="*/ 1245 w 15240"/>
              <a:gd name="connsiteY30" fmla="*/ 5457 h 11166"/>
              <a:gd name="connsiteX31" fmla="*/ 2114 w 15240"/>
              <a:gd name="connsiteY31" fmla="*/ 5420 h 11166"/>
              <a:gd name="connsiteX32" fmla="*/ 2313 w 15240"/>
              <a:gd name="connsiteY32" fmla="*/ 4978 h 11166"/>
              <a:gd name="connsiteX33" fmla="*/ 1957 w 15240"/>
              <a:gd name="connsiteY33" fmla="*/ 4554 h 11166"/>
              <a:gd name="connsiteX34" fmla="*/ 2886 w 15240"/>
              <a:gd name="connsiteY34" fmla="*/ 2805 h 11166"/>
              <a:gd name="connsiteX35" fmla="*/ 3182 w 15240"/>
              <a:gd name="connsiteY35" fmla="*/ 2713 h 11166"/>
              <a:gd name="connsiteX36" fmla="*/ 3083 w 15240"/>
              <a:gd name="connsiteY36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2648 w 15240"/>
              <a:gd name="connsiteY11" fmla="*/ 2972 h 11166"/>
              <a:gd name="connsiteX12" fmla="*/ 9388 w 15240"/>
              <a:gd name="connsiteY12" fmla="*/ 5918 h 11166"/>
              <a:gd name="connsiteX13" fmla="*/ 9289 w 15240"/>
              <a:gd name="connsiteY13" fmla="*/ 6470 h 11166"/>
              <a:gd name="connsiteX14" fmla="*/ 10000 w 15240"/>
              <a:gd name="connsiteY14" fmla="*/ 6893 h 11166"/>
              <a:gd name="connsiteX15" fmla="*/ 8933 w 15240"/>
              <a:gd name="connsiteY15" fmla="*/ 8183 h 11166"/>
              <a:gd name="connsiteX16" fmla="*/ 8419 w 15240"/>
              <a:gd name="connsiteY16" fmla="*/ 9895 h 11166"/>
              <a:gd name="connsiteX17" fmla="*/ 9269 w 15240"/>
              <a:gd name="connsiteY17" fmla="*/ 10834 h 11166"/>
              <a:gd name="connsiteX18" fmla="*/ 8597 w 15240"/>
              <a:gd name="connsiteY18" fmla="*/ 10705 h 11166"/>
              <a:gd name="connsiteX19" fmla="*/ 7827 w 15240"/>
              <a:gd name="connsiteY19" fmla="*/ 9766 h 11166"/>
              <a:gd name="connsiteX20" fmla="*/ 3083 w 15240"/>
              <a:gd name="connsiteY20" fmla="*/ 10153 h 11166"/>
              <a:gd name="connsiteX21" fmla="*/ 1522 w 15240"/>
              <a:gd name="connsiteY21" fmla="*/ 10668 h 11166"/>
              <a:gd name="connsiteX22" fmla="*/ 870 w 15240"/>
              <a:gd name="connsiteY22" fmla="*/ 11166 h 11166"/>
              <a:gd name="connsiteX23" fmla="*/ 0 w 15240"/>
              <a:gd name="connsiteY23" fmla="*/ 11166 h 11166"/>
              <a:gd name="connsiteX24" fmla="*/ 0 w 15240"/>
              <a:gd name="connsiteY24" fmla="*/ 8882 h 11166"/>
              <a:gd name="connsiteX25" fmla="*/ 752 w 15240"/>
              <a:gd name="connsiteY25" fmla="*/ 8495 h 11166"/>
              <a:gd name="connsiteX26" fmla="*/ 1384 w 15240"/>
              <a:gd name="connsiteY26" fmla="*/ 7869 h 11166"/>
              <a:gd name="connsiteX27" fmla="*/ 1166 w 15240"/>
              <a:gd name="connsiteY27" fmla="*/ 7832 h 11166"/>
              <a:gd name="connsiteX28" fmla="*/ 909 w 15240"/>
              <a:gd name="connsiteY28" fmla="*/ 7612 h 11166"/>
              <a:gd name="connsiteX29" fmla="*/ 474 w 15240"/>
              <a:gd name="connsiteY29" fmla="*/ 6764 h 11166"/>
              <a:gd name="connsiteX30" fmla="*/ 890 w 15240"/>
              <a:gd name="connsiteY30" fmla="*/ 6764 h 11166"/>
              <a:gd name="connsiteX31" fmla="*/ 1245 w 15240"/>
              <a:gd name="connsiteY31" fmla="*/ 5457 h 11166"/>
              <a:gd name="connsiteX32" fmla="*/ 2114 w 15240"/>
              <a:gd name="connsiteY32" fmla="*/ 5420 h 11166"/>
              <a:gd name="connsiteX33" fmla="*/ 2313 w 15240"/>
              <a:gd name="connsiteY33" fmla="*/ 4978 h 11166"/>
              <a:gd name="connsiteX34" fmla="*/ 1957 w 15240"/>
              <a:gd name="connsiteY34" fmla="*/ 4554 h 11166"/>
              <a:gd name="connsiteX35" fmla="*/ 2886 w 15240"/>
              <a:gd name="connsiteY35" fmla="*/ 2805 h 11166"/>
              <a:gd name="connsiteX36" fmla="*/ 3182 w 15240"/>
              <a:gd name="connsiteY36" fmla="*/ 2713 h 11166"/>
              <a:gd name="connsiteX37" fmla="*/ 3083 w 15240"/>
              <a:gd name="connsiteY37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9388 w 15240"/>
              <a:gd name="connsiteY12" fmla="*/ 5918 h 11166"/>
              <a:gd name="connsiteX13" fmla="*/ 9289 w 15240"/>
              <a:gd name="connsiteY13" fmla="*/ 6470 h 11166"/>
              <a:gd name="connsiteX14" fmla="*/ 10000 w 15240"/>
              <a:gd name="connsiteY14" fmla="*/ 6893 h 11166"/>
              <a:gd name="connsiteX15" fmla="*/ 8933 w 15240"/>
              <a:gd name="connsiteY15" fmla="*/ 8183 h 11166"/>
              <a:gd name="connsiteX16" fmla="*/ 8419 w 15240"/>
              <a:gd name="connsiteY16" fmla="*/ 9895 h 11166"/>
              <a:gd name="connsiteX17" fmla="*/ 9269 w 15240"/>
              <a:gd name="connsiteY17" fmla="*/ 10834 h 11166"/>
              <a:gd name="connsiteX18" fmla="*/ 8597 w 15240"/>
              <a:gd name="connsiteY18" fmla="*/ 10705 h 11166"/>
              <a:gd name="connsiteX19" fmla="*/ 7827 w 15240"/>
              <a:gd name="connsiteY19" fmla="*/ 9766 h 11166"/>
              <a:gd name="connsiteX20" fmla="*/ 3083 w 15240"/>
              <a:gd name="connsiteY20" fmla="*/ 10153 h 11166"/>
              <a:gd name="connsiteX21" fmla="*/ 1522 w 15240"/>
              <a:gd name="connsiteY21" fmla="*/ 10668 h 11166"/>
              <a:gd name="connsiteX22" fmla="*/ 870 w 15240"/>
              <a:gd name="connsiteY22" fmla="*/ 11166 h 11166"/>
              <a:gd name="connsiteX23" fmla="*/ 0 w 15240"/>
              <a:gd name="connsiteY23" fmla="*/ 11166 h 11166"/>
              <a:gd name="connsiteX24" fmla="*/ 0 w 15240"/>
              <a:gd name="connsiteY24" fmla="*/ 8882 h 11166"/>
              <a:gd name="connsiteX25" fmla="*/ 752 w 15240"/>
              <a:gd name="connsiteY25" fmla="*/ 8495 h 11166"/>
              <a:gd name="connsiteX26" fmla="*/ 1384 w 15240"/>
              <a:gd name="connsiteY26" fmla="*/ 7869 h 11166"/>
              <a:gd name="connsiteX27" fmla="*/ 1166 w 15240"/>
              <a:gd name="connsiteY27" fmla="*/ 7832 h 11166"/>
              <a:gd name="connsiteX28" fmla="*/ 909 w 15240"/>
              <a:gd name="connsiteY28" fmla="*/ 7612 h 11166"/>
              <a:gd name="connsiteX29" fmla="*/ 474 w 15240"/>
              <a:gd name="connsiteY29" fmla="*/ 6764 h 11166"/>
              <a:gd name="connsiteX30" fmla="*/ 890 w 15240"/>
              <a:gd name="connsiteY30" fmla="*/ 6764 h 11166"/>
              <a:gd name="connsiteX31" fmla="*/ 1245 w 15240"/>
              <a:gd name="connsiteY31" fmla="*/ 5457 h 11166"/>
              <a:gd name="connsiteX32" fmla="*/ 2114 w 15240"/>
              <a:gd name="connsiteY32" fmla="*/ 5420 h 11166"/>
              <a:gd name="connsiteX33" fmla="*/ 2313 w 15240"/>
              <a:gd name="connsiteY33" fmla="*/ 4978 h 11166"/>
              <a:gd name="connsiteX34" fmla="*/ 1957 w 15240"/>
              <a:gd name="connsiteY34" fmla="*/ 4554 h 11166"/>
              <a:gd name="connsiteX35" fmla="*/ 2886 w 15240"/>
              <a:gd name="connsiteY35" fmla="*/ 2805 h 11166"/>
              <a:gd name="connsiteX36" fmla="*/ 3182 w 15240"/>
              <a:gd name="connsiteY36" fmla="*/ 2713 h 11166"/>
              <a:gd name="connsiteX37" fmla="*/ 3083 w 15240"/>
              <a:gd name="connsiteY37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2185 w 15240"/>
              <a:gd name="connsiteY12" fmla="*/ 3237 h 11166"/>
              <a:gd name="connsiteX13" fmla="*/ 9388 w 15240"/>
              <a:gd name="connsiteY13" fmla="*/ 5918 h 11166"/>
              <a:gd name="connsiteX14" fmla="*/ 9289 w 15240"/>
              <a:gd name="connsiteY14" fmla="*/ 6470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9388 w 15240"/>
              <a:gd name="connsiteY13" fmla="*/ 5918 h 11166"/>
              <a:gd name="connsiteX14" fmla="*/ 9289 w 15240"/>
              <a:gd name="connsiteY14" fmla="*/ 6470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2553 w 15240"/>
              <a:gd name="connsiteY13" fmla="*/ 4530 h 11166"/>
              <a:gd name="connsiteX14" fmla="*/ 9388 w 15240"/>
              <a:gd name="connsiteY14" fmla="*/ 5918 h 11166"/>
              <a:gd name="connsiteX15" fmla="*/ 9289 w 15240"/>
              <a:gd name="connsiteY15" fmla="*/ 6470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9388 w 15240"/>
              <a:gd name="connsiteY14" fmla="*/ 5918 h 11166"/>
              <a:gd name="connsiteX15" fmla="*/ 9289 w 15240"/>
              <a:gd name="connsiteY15" fmla="*/ 6470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2043 w 15240"/>
              <a:gd name="connsiteY14" fmla="*/ 5182 h 11166"/>
              <a:gd name="connsiteX15" fmla="*/ 9388 w 15240"/>
              <a:gd name="connsiteY15" fmla="*/ 5918 h 11166"/>
              <a:gd name="connsiteX16" fmla="*/ 9289 w 15240"/>
              <a:gd name="connsiteY16" fmla="*/ 6470 h 11166"/>
              <a:gd name="connsiteX17" fmla="*/ 10000 w 15240"/>
              <a:gd name="connsiteY17" fmla="*/ 6893 h 11166"/>
              <a:gd name="connsiteX18" fmla="*/ 8933 w 15240"/>
              <a:gd name="connsiteY18" fmla="*/ 8183 h 11166"/>
              <a:gd name="connsiteX19" fmla="*/ 8419 w 15240"/>
              <a:gd name="connsiteY19" fmla="*/ 9895 h 11166"/>
              <a:gd name="connsiteX20" fmla="*/ 9269 w 15240"/>
              <a:gd name="connsiteY20" fmla="*/ 10834 h 11166"/>
              <a:gd name="connsiteX21" fmla="*/ 8597 w 15240"/>
              <a:gd name="connsiteY21" fmla="*/ 10705 h 11166"/>
              <a:gd name="connsiteX22" fmla="*/ 7827 w 15240"/>
              <a:gd name="connsiteY22" fmla="*/ 9766 h 11166"/>
              <a:gd name="connsiteX23" fmla="*/ 3083 w 15240"/>
              <a:gd name="connsiteY23" fmla="*/ 10153 h 11166"/>
              <a:gd name="connsiteX24" fmla="*/ 1522 w 15240"/>
              <a:gd name="connsiteY24" fmla="*/ 10668 h 11166"/>
              <a:gd name="connsiteX25" fmla="*/ 870 w 15240"/>
              <a:gd name="connsiteY25" fmla="*/ 11166 h 11166"/>
              <a:gd name="connsiteX26" fmla="*/ 0 w 15240"/>
              <a:gd name="connsiteY26" fmla="*/ 11166 h 11166"/>
              <a:gd name="connsiteX27" fmla="*/ 0 w 15240"/>
              <a:gd name="connsiteY27" fmla="*/ 8882 h 11166"/>
              <a:gd name="connsiteX28" fmla="*/ 752 w 15240"/>
              <a:gd name="connsiteY28" fmla="*/ 8495 h 11166"/>
              <a:gd name="connsiteX29" fmla="*/ 1384 w 15240"/>
              <a:gd name="connsiteY29" fmla="*/ 7869 h 11166"/>
              <a:gd name="connsiteX30" fmla="*/ 1166 w 15240"/>
              <a:gd name="connsiteY30" fmla="*/ 7832 h 11166"/>
              <a:gd name="connsiteX31" fmla="*/ 909 w 15240"/>
              <a:gd name="connsiteY31" fmla="*/ 7612 h 11166"/>
              <a:gd name="connsiteX32" fmla="*/ 474 w 15240"/>
              <a:gd name="connsiteY32" fmla="*/ 6764 h 11166"/>
              <a:gd name="connsiteX33" fmla="*/ 890 w 15240"/>
              <a:gd name="connsiteY33" fmla="*/ 6764 h 11166"/>
              <a:gd name="connsiteX34" fmla="*/ 1245 w 15240"/>
              <a:gd name="connsiteY34" fmla="*/ 5457 h 11166"/>
              <a:gd name="connsiteX35" fmla="*/ 2114 w 15240"/>
              <a:gd name="connsiteY35" fmla="*/ 5420 h 11166"/>
              <a:gd name="connsiteX36" fmla="*/ 2313 w 15240"/>
              <a:gd name="connsiteY36" fmla="*/ 4978 h 11166"/>
              <a:gd name="connsiteX37" fmla="*/ 1957 w 15240"/>
              <a:gd name="connsiteY37" fmla="*/ 4554 h 11166"/>
              <a:gd name="connsiteX38" fmla="*/ 2886 w 15240"/>
              <a:gd name="connsiteY38" fmla="*/ 2805 h 11166"/>
              <a:gd name="connsiteX39" fmla="*/ 3182 w 15240"/>
              <a:gd name="connsiteY39" fmla="*/ 2713 h 11166"/>
              <a:gd name="connsiteX40" fmla="*/ 3083 w 15240"/>
              <a:gd name="connsiteY40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9388 w 15240"/>
              <a:gd name="connsiteY15" fmla="*/ 5918 h 11166"/>
              <a:gd name="connsiteX16" fmla="*/ 9289 w 15240"/>
              <a:gd name="connsiteY16" fmla="*/ 6470 h 11166"/>
              <a:gd name="connsiteX17" fmla="*/ 10000 w 15240"/>
              <a:gd name="connsiteY17" fmla="*/ 6893 h 11166"/>
              <a:gd name="connsiteX18" fmla="*/ 8933 w 15240"/>
              <a:gd name="connsiteY18" fmla="*/ 8183 h 11166"/>
              <a:gd name="connsiteX19" fmla="*/ 8419 w 15240"/>
              <a:gd name="connsiteY19" fmla="*/ 9895 h 11166"/>
              <a:gd name="connsiteX20" fmla="*/ 9269 w 15240"/>
              <a:gd name="connsiteY20" fmla="*/ 10834 h 11166"/>
              <a:gd name="connsiteX21" fmla="*/ 8597 w 15240"/>
              <a:gd name="connsiteY21" fmla="*/ 10705 h 11166"/>
              <a:gd name="connsiteX22" fmla="*/ 7827 w 15240"/>
              <a:gd name="connsiteY22" fmla="*/ 9766 h 11166"/>
              <a:gd name="connsiteX23" fmla="*/ 3083 w 15240"/>
              <a:gd name="connsiteY23" fmla="*/ 10153 h 11166"/>
              <a:gd name="connsiteX24" fmla="*/ 1522 w 15240"/>
              <a:gd name="connsiteY24" fmla="*/ 10668 h 11166"/>
              <a:gd name="connsiteX25" fmla="*/ 870 w 15240"/>
              <a:gd name="connsiteY25" fmla="*/ 11166 h 11166"/>
              <a:gd name="connsiteX26" fmla="*/ 0 w 15240"/>
              <a:gd name="connsiteY26" fmla="*/ 11166 h 11166"/>
              <a:gd name="connsiteX27" fmla="*/ 0 w 15240"/>
              <a:gd name="connsiteY27" fmla="*/ 8882 h 11166"/>
              <a:gd name="connsiteX28" fmla="*/ 752 w 15240"/>
              <a:gd name="connsiteY28" fmla="*/ 8495 h 11166"/>
              <a:gd name="connsiteX29" fmla="*/ 1384 w 15240"/>
              <a:gd name="connsiteY29" fmla="*/ 7869 h 11166"/>
              <a:gd name="connsiteX30" fmla="*/ 1166 w 15240"/>
              <a:gd name="connsiteY30" fmla="*/ 7832 h 11166"/>
              <a:gd name="connsiteX31" fmla="*/ 909 w 15240"/>
              <a:gd name="connsiteY31" fmla="*/ 7612 h 11166"/>
              <a:gd name="connsiteX32" fmla="*/ 474 w 15240"/>
              <a:gd name="connsiteY32" fmla="*/ 6764 h 11166"/>
              <a:gd name="connsiteX33" fmla="*/ 890 w 15240"/>
              <a:gd name="connsiteY33" fmla="*/ 6764 h 11166"/>
              <a:gd name="connsiteX34" fmla="*/ 1245 w 15240"/>
              <a:gd name="connsiteY34" fmla="*/ 5457 h 11166"/>
              <a:gd name="connsiteX35" fmla="*/ 2114 w 15240"/>
              <a:gd name="connsiteY35" fmla="*/ 5420 h 11166"/>
              <a:gd name="connsiteX36" fmla="*/ 2313 w 15240"/>
              <a:gd name="connsiteY36" fmla="*/ 4978 h 11166"/>
              <a:gd name="connsiteX37" fmla="*/ 1957 w 15240"/>
              <a:gd name="connsiteY37" fmla="*/ 4554 h 11166"/>
              <a:gd name="connsiteX38" fmla="*/ 2886 w 15240"/>
              <a:gd name="connsiteY38" fmla="*/ 2805 h 11166"/>
              <a:gd name="connsiteX39" fmla="*/ 3182 w 15240"/>
              <a:gd name="connsiteY39" fmla="*/ 2713 h 11166"/>
              <a:gd name="connsiteX40" fmla="*/ 3083 w 15240"/>
              <a:gd name="connsiteY40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1379 w 15240"/>
              <a:gd name="connsiteY15" fmla="*/ 5414 h 11166"/>
              <a:gd name="connsiteX16" fmla="*/ 9388 w 15240"/>
              <a:gd name="connsiteY16" fmla="*/ 5918 h 11166"/>
              <a:gd name="connsiteX17" fmla="*/ 9289 w 15240"/>
              <a:gd name="connsiteY17" fmla="*/ 6470 h 11166"/>
              <a:gd name="connsiteX18" fmla="*/ 10000 w 15240"/>
              <a:gd name="connsiteY18" fmla="*/ 6893 h 11166"/>
              <a:gd name="connsiteX19" fmla="*/ 8933 w 15240"/>
              <a:gd name="connsiteY19" fmla="*/ 8183 h 11166"/>
              <a:gd name="connsiteX20" fmla="*/ 8419 w 15240"/>
              <a:gd name="connsiteY20" fmla="*/ 9895 h 11166"/>
              <a:gd name="connsiteX21" fmla="*/ 9269 w 15240"/>
              <a:gd name="connsiteY21" fmla="*/ 10834 h 11166"/>
              <a:gd name="connsiteX22" fmla="*/ 8597 w 15240"/>
              <a:gd name="connsiteY22" fmla="*/ 10705 h 11166"/>
              <a:gd name="connsiteX23" fmla="*/ 7827 w 15240"/>
              <a:gd name="connsiteY23" fmla="*/ 9766 h 11166"/>
              <a:gd name="connsiteX24" fmla="*/ 3083 w 15240"/>
              <a:gd name="connsiteY24" fmla="*/ 10153 h 11166"/>
              <a:gd name="connsiteX25" fmla="*/ 1522 w 15240"/>
              <a:gd name="connsiteY25" fmla="*/ 10668 h 11166"/>
              <a:gd name="connsiteX26" fmla="*/ 870 w 15240"/>
              <a:gd name="connsiteY26" fmla="*/ 11166 h 11166"/>
              <a:gd name="connsiteX27" fmla="*/ 0 w 15240"/>
              <a:gd name="connsiteY27" fmla="*/ 11166 h 11166"/>
              <a:gd name="connsiteX28" fmla="*/ 0 w 15240"/>
              <a:gd name="connsiteY28" fmla="*/ 8882 h 11166"/>
              <a:gd name="connsiteX29" fmla="*/ 752 w 15240"/>
              <a:gd name="connsiteY29" fmla="*/ 8495 h 11166"/>
              <a:gd name="connsiteX30" fmla="*/ 1384 w 15240"/>
              <a:gd name="connsiteY30" fmla="*/ 7869 h 11166"/>
              <a:gd name="connsiteX31" fmla="*/ 1166 w 15240"/>
              <a:gd name="connsiteY31" fmla="*/ 7832 h 11166"/>
              <a:gd name="connsiteX32" fmla="*/ 909 w 15240"/>
              <a:gd name="connsiteY32" fmla="*/ 7612 h 11166"/>
              <a:gd name="connsiteX33" fmla="*/ 474 w 15240"/>
              <a:gd name="connsiteY33" fmla="*/ 6764 h 11166"/>
              <a:gd name="connsiteX34" fmla="*/ 890 w 15240"/>
              <a:gd name="connsiteY34" fmla="*/ 6764 h 11166"/>
              <a:gd name="connsiteX35" fmla="*/ 1245 w 15240"/>
              <a:gd name="connsiteY35" fmla="*/ 5457 h 11166"/>
              <a:gd name="connsiteX36" fmla="*/ 2114 w 15240"/>
              <a:gd name="connsiteY36" fmla="*/ 5420 h 11166"/>
              <a:gd name="connsiteX37" fmla="*/ 2313 w 15240"/>
              <a:gd name="connsiteY37" fmla="*/ 4978 h 11166"/>
              <a:gd name="connsiteX38" fmla="*/ 1957 w 15240"/>
              <a:gd name="connsiteY38" fmla="*/ 4554 h 11166"/>
              <a:gd name="connsiteX39" fmla="*/ 2886 w 15240"/>
              <a:gd name="connsiteY39" fmla="*/ 2805 h 11166"/>
              <a:gd name="connsiteX40" fmla="*/ 3182 w 15240"/>
              <a:gd name="connsiteY40" fmla="*/ 2713 h 11166"/>
              <a:gd name="connsiteX41" fmla="*/ 3083 w 15240"/>
              <a:gd name="connsiteY41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9388 w 15240"/>
              <a:gd name="connsiteY16" fmla="*/ 5918 h 11166"/>
              <a:gd name="connsiteX17" fmla="*/ 9289 w 15240"/>
              <a:gd name="connsiteY17" fmla="*/ 6470 h 11166"/>
              <a:gd name="connsiteX18" fmla="*/ 10000 w 15240"/>
              <a:gd name="connsiteY18" fmla="*/ 6893 h 11166"/>
              <a:gd name="connsiteX19" fmla="*/ 8933 w 15240"/>
              <a:gd name="connsiteY19" fmla="*/ 8183 h 11166"/>
              <a:gd name="connsiteX20" fmla="*/ 8419 w 15240"/>
              <a:gd name="connsiteY20" fmla="*/ 9895 h 11166"/>
              <a:gd name="connsiteX21" fmla="*/ 9269 w 15240"/>
              <a:gd name="connsiteY21" fmla="*/ 10834 h 11166"/>
              <a:gd name="connsiteX22" fmla="*/ 8597 w 15240"/>
              <a:gd name="connsiteY22" fmla="*/ 10705 h 11166"/>
              <a:gd name="connsiteX23" fmla="*/ 7827 w 15240"/>
              <a:gd name="connsiteY23" fmla="*/ 9766 h 11166"/>
              <a:gd name="connsiteX24" fmla="*/ 3083 w 15240"/>
              <a:gd name="connsiteY24" fmla="*/ 10153 h 11166"/>
              <a:gd name="connsiteX25" fmla="*/ 1522 w 15240"/>
              <a:gd name="connsiteY25" fmla="*/ 10668 h 11166"/>
              <a:gd name="connsiteX26" fmla="*/ 870 w 15240"/>
              <a:gd name="connsiteY26" fmla="*/ 11166 h 11166"/>
              <a:gd name="connsiteX27" fmla="*/ 0 w 15240"/>
              <a:gd name="connsiteY27" fmla="*/ 11166 h 11166"/>
              <a:gd name="connsiteX28" fmla="*/ 0 w 15240"/>
              <a:gd name="connsiteY28" fmla="*/ 8882 h 11166"/>
              <a:gd name="connsiteX29" fmla="*/ 752 w 15240"/>
              <a:gd name="connsiteY29" fmla="*/ 8495 h 11166"/>
              <a:gd name="connsiteX30" fmla="*/ 1384 w 15240"/>
              <a:gd name="connsiteY30" fmla="*/ 7869 h 11166"/>
              <a:gd name="connsiteX31" fmla="*/ 1166 w 15240"/>
              <a:gd name="connsiteY31" fmla="*/ 7832 h 11166"/>
              <a:gd name="connsiteX32" fmla="*/ 909 w 15240"/>
              <a:gd name="connsiteY32" fmla="*/ 7612 h 11166"/>
              <a:gd name="connsiteX33" fmla="*/ 474 w 15240"/>
              <a:gd name="connsiteY33" fmla="*/ 6764 h 11166"/>
              <a:gd name="connsiteX34" fmla="*/ 890 w 15240"/>
              <a:gd name="connsiteY34" fmla="*/ 6764 h 11166"/>
              <a:gd name="connsiteX35" fmla="*/ 1245 w 15240"/>
              <a:gd name="connsiteY35" fmla="*/ 5457 h 11166"/>
              <a:gd name="connsiteX36" fmla="*/ 2114 w 15240"/>
              <a:gd name="connsiteY36" fmla="*/ 5420 h 11166"/>
              <a:gd name="connsiteX37" fmla="*/ 2313 w 15240"/>
              <a:gd name="connsiteY37" fmla="*/ 4978 h 11166"/>
              <a:gd name="connsiteX38" fmla="*/ 1957 w 15240"/>
              <a:gd name="connsiteY38" fmla="*/ 4554 h 11166"/>
              <a:gd name="connsiteX39" fmla="*/ 2886 w 15240"/>
              <a:gd name="connsiteY39" fmla="*/ 2805 h 11166"/>
              <a:gd name="connsiteX40" fmla="*/ 3182 w 15240"/>
              <a:gd name="connsiteY40" fmla="*/ 2713 h 11166"/>
              <a:gd name="connsiteX41" fmla="*/ 3083 w 15240"/>
              <a:gd name="connsiteY41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154 w 15240"/>
              <a:gd name="connsiteY16" fmla="*/ 5834 h 11166"/>
              <a:gd name="connsiteX17" fmla="*/ 9388 w 15240"/>
              <a:gd name="connsiteY17" fmla="*/ 5918 h 11166"/>
              <a:gd name="connsiteX18" fmla="*/ 9289 w 15240"/>
              <a:gd name="connsiteY18" fmla="*/ 6470 h 11166"/>
              <a:gd name="connsiteX19" fmla="*/ 10000 w 15240"/>
              <a:gd name="connsiteY19" fmla="*/ 6893 h 11166"/>
              <a:gd name="connsiteX20" fmla="*/ 8933 w 15240"/>
              <a:gd name="connsiteY20" fmla="*/ 8183 h 11166"/>
              <a:gd name="connsiteX21" fmla="*/ 8419 w 15240"/>
              <a:gd name="connsiteY21" fmla="*/ 9895 h 11166"/>
              <a:gd name="connsiteX22" fmla="*/ 9269 w 15240"/>
              <a:gd name="connsiteY22" fmla="*/ 10834 h 11166"/>
              <a:gd name="connsiteX23" fmla="*/ 8597 w 15240"/>
              <a:gd name="connsiteY23" fmla="*/ 10705 h 11166"/>
              <a:gd name="connsiteX24" fmla="*/ 7827 w 15240"/>
              <a:gd name="connsiteY24" fmla="*/ 9766 h 11166"/>
              <a:gd name="connsiteX25" fmla="*/ 3083 w 15240"/>
              <a:gd name="connsiteY25" fmla="*/ 10153 h 11166"/>
              <a:gd name="connsiteX26" fmla="*/ 1522 w 15240"/>
              <a:gd name="connsiteY26" fmla="*/ 10668 h 11166"/>
              <a:gd name="connsiteX27" fmla="*/ 870 w 15240"/>
              <a:gd name="connsiteY27" fmla="*/ 11166 h 11166"/>
              <a:gd name="connsiteX28" fmla="*/ 0 w 15240"/>
              <a:gd name="connsiteY28" fmla="*/ 11166 h 11166"/>
              <a:gd name="connsiteX29" fmla="*/ 0 w 15240"/>
              <a:gd name="connsiteY29" fmla="*/ 8882 h 11166"/>
              <a:gd name="connsiteX30" fmla="*/ 752 w 15240"/>
              <a:gd name="connsiteY30" fmla="*/ 8495 h 11166"/>
              <a:gd name="connsiteX31" fmla="*/ 1384 w 15240"/>
              <a:gd name="connsiteY31" fmla="*/ 7869 h 11166"/>
              <a:gd name="connsiteX32" fmla="*/ 1166 w 15240"/>
              <a:gd name="connsiteY32" fmla="*/ 7832 h 11166"/>
              <a:gd name="connsiteX33" fmla="*/ 909 w 15240"/>
              <a:gd name="connsiteY33" fmla="*/ 7612 h 11166"/>
              <a:gd name="connsiteX34" fmla="*/ 474 w 15240"/>
              <a:gd name="connsiteY34" fmla="*/ 6764 h 11166"/>
              <a:gd name="connsiteX35" fmla="*/ 890 w 15240"/>
              <a:gd name="connsiteY35" fmla="*/ 6764 h 11166"/>
              <a:gd name="connsiteX36" fmla="*/ 1245 w 15240"/>
              <a:gd name="connsiteY36" fmla="*/ 5457 h 11166"/>
              <a:gd name="connsiteX37" fmla="*/ 2114 w 15240"/>
              <a:gd name="connsiteY37" fmla="*/ 5420 h 11166"/>
              <a:gd name="connsiteX38" fmla="*/ 2313 w 15240"/>
              <a:gd name="connsiteY38" fmla="*/ 4978 h 11166"/>
              <a:gd name="connsiteX39" fmla="*/ 1957 w 15240"/>
              <a:gd name="connsiteY39" fmla="*/ 4554 h 11166"/>
              <a:gd name="connsiteX40" fmla="*/ 2886 w 15240"/>
              <a:gd name="connsiteY40" fmla="*/ 2805 h 11166"/>
              <a:gd name="connsiteX41" fmla="*/ 3182 w 15240"/>
              <a:gd name="connsiteY41" fmla="*/ 2713 h 11166"/>
              <a:gd name="connsiteX42" fmla="*/ 3083 w 15240"/>
              <a:gd name="connsiteY42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542 w 15240"/>
              <a:gd name="connsiteY16" fmla="*/ 5952 h 11166"/>
              <a:gd name="connsiteX17" fmla="*/ 9388 w 15240"/>
              <a:gd name="connsiteY17" fmla="*/ 5918 h 11166"/>
              <a:gd name="connsiteX18" fmla="*/ 9289 w 15240"/>
              <a:gd name="connsiteY18" fmla="*/ 6470 h 11166"/>
              <a:gd name="connsiteX19" fmla="*/ 10000 w 15240"/>
              <a:gd name="connsiteY19" fmla="*/ 6893 h 11166"/>
              <a:gd name="connsiteX20" fmla="*/ 8933 w 15240"/>
              <a:gd name="connsiteY20" fmla="*/ 8183 h 11166"/>
              <a:gd name="connsiteX21" fmla="*/ 8419 w 15240"/>
              <a:gd name="connsiteY21" fmla="*/ 9895 h 11166"/>
              <a:gd name="connsiteX22" fmla="*/ 9269 w 15240"/>
              <a:gd name="connsiteY22" fmla="*/ 10834 h 11166"/>
              <a:gd name="connsiteX23" fmla="*/ 8597 w 15240"/>
              <a:gd name="connsiteY23" fmla="*/ 10705 h 11166"/>
              <a:gd name="connsiteX24" fmla="*/ 7827 w 15240"/>
              <a:gd name="connsiteY24" fmla="*/ 9766 h 11166"/>
              <a:gd name="connsiteX25" fmla="*/ 3083 w 15240"/>
              <a:gd name="connsiteY25" fmla="*/ 10153 h 11166"/>
              <a:gd name="connsiteX26" fmla="*/ 1522 w 15240"/>
              <a:gd name="connsiteY26" fmla="*/ 10668 h 11166"/>
              <a:gd name="connsiteX27" fmla="*/ 870 w 15240"/>
              <a:gd name="connsiteY27" fmla="*/ 11166 h 11166"/>
              <a:gd name="connsiteX28" fmla="*/ 0 w 15240"/>
              <a:gd name="connsiteY28" fmla="*/ 11166 h 11166"/>
              <a:gd name="connsiteX29" fmla="*/ 0 w 15240"/>
              <a:gd name="connsiteY29" fmla="*/ 8882 h 11166"/>
              <a:gd name="connsiteX30" fmla="*/ 752 w 15240"/>
              <a:gd name="connsiteY30" fmla="*/ 8495 h 11166"/>
              <a:gd name="connsiteX31" fmla="*/ 1384 w 15240"/>
              <a:gd name="connsiteY31" fmla="*/ 7869 h 11166"/>
              <a:gd name="connsiteX32" fmla="*/ 1166 w 15240"/>
              <a:gd name="connsiteY32" fmla="*/ 7832 h 11166"/>
              <a:gd name="connsiteX33" fmla="*/ 909 w 15240"/>
              <a:gd name="connsiteY33" fmla="*/ 7612 h 11166"/>
              <a:gd name="connsiteX34" fmla="*/ 474 w 15240"/>
              <a:gd name="connsiteY34" fmla="*/ 6764 h 11166"/>
              <a:gd name="connsiteX35" fmla="*/ 890 w 15240"/>
              <a:gd name="connsiteY35" fmla="*/ 6764 h 11166"/>
              <a:gd name="connsiteX36" fmla="*/ 1245 w 15240"/>
              <a:gd name="connsiteY36" fmla="*/ 5457 h 11166"/>
              <a:gd name="connsiteX37" fmla="*/ 2114 w 15240"/>
              <a:gd name="connsiteY37" fmla="*/ 5420 h 11166"/>
              <a:gd name="connsiteX38" fmla="*/ 2313 w 15240"/>
              <a:gd name="connsiteY38" fmla="*/ 4978 h 11166"/>
              <a:gd name="connsiteX39" fmla="*/ 1957 w 15240"/>
              <a:gd name="connsiteY39" fmla="*/ 4554 h 11166"/>
              <a:gd name="connsiteX40" fmla="*/ 2886 w 15240"/>
              <a:gd name="connsiteY40" fmla="*/ 2805 h 11166"/>
              <a:gd name="connsiteX41" fmla="*/ 3182 w 15240"/>
              <a:gd name="connsiteY41" fmla="*/ 2713 h 11166"/>
              <a:gd name="connsiteX42" fmla="*/ 3083 w 15240"/>
              <a:gd name="connsiteY42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542 w 15240"/>
              <a:gd name="connsiteY16" fmla="*/ 5952 h 11166"/>
              <a:gd name="connsiteX17" fmla="*/ 9289 w 15240"/>
              <a:gd name="connsiteY17" fmla="*/ 6470 h 11166"/>
              <a:gd name="connsiteX18" fmla="*/ 10000 w 15240"/>
              <a:gd name="connsiteY18" fmla="*/ 6893 h 11166"/>
              <a:gd name="connsiteX19" fmla="*/ 8933 w 15240"/>
              <a:gd name="connsiteY19" fmla="*/ 8183 h 11166"/>
              <a:gd name="connsiteX20" fmla="*/ 8419 w 15240"/>
              <a:gd name="connsiteY20" fmla="*/ 9895 h 11166"/>
              <a:gd name="connsiteX21" fmla="*/ 9269 w 15240"/>
              <a:gd name="connsiteY21" fmla="*/ 10834 h 11166"/>
              <a:gd name="connsiteX22" fmla="*/ 8597 w 15240"/>
              <a:gd name="connsiteY22" fmla="*/ 10705 h 11166"/>
              <a:gd name="connsiteX23" fmla="*/ 7827 w 15240"/>
              <a:gd name="connsiteY23" fmla="*/ 9766 h 11166"/>
              <a:gd name="connsiteX24" fmla="*/ 3083 w 15240"/>
              <a:gd name="connsiteY24" fmla="*/ 10153 h 11166"/>
              <a:gd name="connsiteX25" fmla="*/ 1522 w 15240"/>
              <a:gd name="connsiteY25" fmla="*/ 10668 h 11166"/>
              <a:gd name="connsiteX26" fmla="*/ 870 w 15240"/>
              <a:gd name="connsiteY26" fmla="*/ 11166 h 11166"/>
              <a:gd name="connsiteX27" fmla="*/ 0 w 15240"/>
              <a:gd name="connsiteY27" fmla="*/ 11166 h 11166"/>
              <a:gd name="connsiteX28" fmla="*/ 0 w 15240"/>
              <a:gd name="connsiteY28" fmla="*/ 8882 h 11166"/>
              <a:gd name="connsiteX29" fmla="*/ 752 w 15240"/>
              <a:gd name="connsiteY29" fmla="*/ 8495 h 11166"/>
              <a:gd name="connsiteX30" fmla="*/ 1384 w 15240"/>
              <a:gd name="connsiteY30" fmla="*/ 7869 h 11166"/>
              <a:gd name="connsiteX31" fmla="*/ 1166 w 15240"/>
              <a:gd name="connsiteY31" fmla="*/ 7832 h 11166"/>
              <a:gd name="connsiteX32" fmla="*/ 909 w 15240"/>
              <a:gd name="connsiteY32" fmla="*/ 7612 h 11166"/>
              <a:gd name="connsiteX33" fmla="*/ 474 w 15240"/>
              <a:gd name="connsiteY33" fmla="*/ 6764 h 11166"/>
              <a:gd name="connsiteX34" fmla="*/ 890 w 15240"/>
              <a:gd name="connsiteY34" fmla="*/ 6764 h 11166"/>
              <a:gd name="connsiteX35" fmla="*/ 1245 w 15240"/>
              <a:gd name="connsiteY35" fmla="*/ 5457 h 11166"/>
              <a:gd name="connsiteX36" fmla="*/ 2114 w 15240"/>
              <a:gd name="connsiteY36" fmla="*/ 5420 h 11166"/>
              <a:gd name="connsiteX37" fmla="*/ 2313 w 15240"/>
              <a:gd name="connsiteY37" fmla="*/ 4978 h 11166"/>
              <a:gd name="connsiteX38" fmla="*/ 1957 w 15240"/>
              <a:gd name="connsiteY38" fmla="*/ 4554 h 11166"/>
              <a:gd name="connsiteX39" fmla="*/ 2886 w 15240"/>
              <a:gd name="connsiteY39" fmla="*/ 2805 h 11166"/>
              <a:gd name="connsiteX40" fmla="*/ 3182 w 15240"/>
              <a:gd name="connsiteY40" fmla="*/ 2713 h 11166"/>
              <a:gd name="connsiteX41" fmla="*/ 3083 w 15240"/>
              <a:gd name="connsiteY41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542 w 15240"/>
              <a:gd name="connsiteY16" fmla="*/ 5952 h 11166"/>
              <a:gd name="connsiteX17" fmla="*/ 10000 w 15240"/>
              <a:gd name="connsiteY17" fmla="*/ 6893 h 11166"/>
              <a:gd name="connsiteX18" fmla="*/ 8933 w 15240"/>
              <a:gd name="connsiteY18" fmla="*/ 8183 h 11166"/>
              <a:gd name="connsiteX19" fmla="*/ 8419 w 15240"/>
              <a:gd name="connsiteY19" fmla="*/ 9895 h 11166"/>
              <a:gd name="connsiteX20" fmla="*/ 9269 w 15240"/>
              <a:gd name="connsiteY20" fmla="*/ 10834 h 11166"/>
              <a:gd name="connsiteX21" fmla="*/ 8597 w 15240"/>
              <a:gd name="connsiteY21" fmla="*/ 10705 h 11166"/>
              <a:gd name="connsiteX22" fmla="*/ 7827 w 15240"/>
              <a:gd name="connsiteY22" fmla="*/ 9766 h 11166"/>
              <a:gd name="connsiteX23" fmla="*/ 3083 w 15240"/>
              <a:gd name="connsiteY23" fmla="*/ 10153 h 11166"/>
              <a:gd name="connsiteX24" fmla="*/ 1522 w 15240"/>
              <a:gd name="connsiteY24" fmla="*/ 10668 h 11166"/>
              <a:gd name="connsiteX25" fmla="*/ 870 w 15240"/>
              <a:gd name="connsiteY25" fmla="*/ 11166 h 11166"/>
              <a:gd name="connsiteX26" fmla="*/ 0 w 15240"/>
              <a:gd name="connsiteY26" fmla="*/ 11166 h 11166"/>
              <a:gd name="connsiteX27" fmla="*/ 0 w 15240"/>
              <a:gd name="connsiteY27" fmla="*/ 8882 h 11166"/>
              <a:gd name="connsiteX28" fmla="*/ 752 w 15240"/>
              <a:gd name="connsiteY28" fmla="*/ 8495 h 11166"/>
              <a:gd name="connsiteX29" fmla="*/ 1384 w 15240"/>
              <a:gd name="connsiteY29" fmla="*/ 7869 h 11166"/>
              <a:gd name="connsiteX30" fmla="*/ 1166 w 15240"/>
              <a:gd name="connsiteY30" fmla="*/ 7832 h 11166"/>
              <a:gd name="connsiteX31" fmla="*/ 909 w 15240"/>
              <a:gd name="connsiteY31" fmla="*/ 7612 h 11166"/>
              <a:gd name="connsiteX32" fmla="*/ 474 w 15240"/>
              <a:gd name="connsiteY32" fmla="*/ 6764 h 11166"/>
              <a:gd name="connsiteX33" fmla="*/ 890 w 15240"/>
              <a:gd name="connsiteY33" fmla="*/ 6764 h 11166"/>
              <a:gd name="connsiteX34" fmla="*/ 1245 w 15240"/>
              <a:gd name="connsiteY34" fmla="*/ 5457 h 11166"/>
              <a:gd name="connsiteX35" fmla="*/ 2114 w 15240"/>
              <a:gd name="connsiteY35" fmla="*/ 5420 h 11166"/>
              <a:gd name="connsiteX36" fmla="*/ 2313 w 15240"/>
              <a:gd name="connsiteY36" fmla="*/ 4978 h 11166"/>
              <a:gd name="connsiteX37" fmla="*/ 1957 w 15240"/>
              <a:gd name="connsiteY37" fmla="*/ 4554 h 11166"/>
              <a:gd name="connsiteX38" fmla="*/ 2886 w 15240"/>
              <a:gd name="connsiteY38" fmla="*/ 2805 h 11166"/>
              <a:gd name="connsiteX39" fmla="*/ 3182 w 15240"/>
              <a:gd name="connsiteY39" fmla="*/ 2713 h 11166"/>
              <a:gd name="connsiteX40" fmla="*/ 3083 w 15240"/>
              <a:gd name="connsiteY40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14231 w 15240"/>
              <a:gd name="connsiteY10" fmla="*/ 1253 h 11166"/>
              <a:gd name="connsiteX11" fmla="*/ 15016 w 15240"/>
              <a:gd name="connsiteY11" fmla="*/ 3446 h 11166"/>
              <a:gd name="connsiteX12" fmla="*/ 14231 w 15240"/>
              <a:gd name="connsiteY12" fmla="*/ 4595 h 11166"/>
              <a:gd name="connsiteX13" fmla="*/ 14007 w 15240"/>
              <a:gd name="connsiteY13" fmla="*/ 4699 h 11166"/>
              <a:gd name="connsiteX14" fmla="*/ 13223 w 15240"/>
              <a:gd name="connsiteY14" fmla="*/ 5743 h 11166"/>
              <a:gd name="connsiteX15" fmla="*/ 11542 w 15240"/>
              <a:gd name="connsiteY15" fmla="*/ 5952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3671 w 15240"/>
              <a:gd name="connsiteY6" fmla="*/ 314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0757 w 15240"/>
              <a:gd name="connsiteY6" fmla="*/ 418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0645 w 15240"/>
              <a:gd name="connsiteY6" fmla="*/ 418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0645 w 15240"/>
              <a:gd name="connsiteY6" fmla="*/ 418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747 w 15240"/>
              <a:gd name="connsiteY9" fmla="*/ 950 h 11166"/>
              <a:gd name="connsiteX10" fmla="*/ 14231 w 15240"/>
              <a:gd name="connsiteY10" fmla="*/ 1253 h 11166"/>
              <a:gd name="connsiteX11" fmla="*/ 15016 w 15240"/>
              <a:gd name="connsiteY11" fmla="*/ 3446 h 11166"/>
              <a:gd name="connsiteX12" fmla="*/ 14231 w 15240"/>
              <a:gd name="connsiteY12" fmla="*/ 4595 h 11166"/>
              <a:gd name="connsiteX13" fmla="*/ 14007 w 15240"/>
              <a:gd name="connsiteY13" fmla="*/ 4699 h 11166"/>
              <a:gd name="connsiteX14" fmla="*/ 13223 w 15240"/>
              <a:gd name="connsiteY14" fmla="*/ 5743 h 11166"/>
              <a:gd name="connsiteX15" fmla="*/ 11542 w 15240"/>
              <a:gd name="connsiteY15" fmla="*/ 5952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5240 w 15240"/>
              <a:gd name="connsiteY6" fmla="*/ 0 h 11166"/>
              <a:gd name="connsiteX7" fmla="*/ 15240 w 15240"/>
              <a:gd name="connsiteY7" fmla="*/ 627 h 11166"/>
              <a:gd name="connsiteX8" fmla="*/ 14747 w 15240"/>
              <a:gd name="connsiteY8" fmla="*/ 950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227 h 10957"/>
              <a:gd name="connsiteX1" fmla="*/ 5258 w 15240"/>
              <a:gd name="connsiteY1" fmla="*/ 1675 h 10957"/>
              <a:gd name="connsiteX2" fmla="*/ 5376 w 15240"/>
              <a:gd name="connsiteY2" fmla="*/ 1381 h 10957"/>
              <a:gd name="connsiteX3" fmla="*/ 5711 w 15240"/>
              <a:gd name="connsiteY3" fmla="*/ 1271 h 10957"/>
              <a:gd name="connsiteX4" fmla="*/ 6344 w 15240"/>
              <a:gd name="connsiteY4" fmla="*/ 1362 h 10957"/>
              <a:gd name="connsiteX5" fmla="*/ 6878 w 15240"/>
              <a:gd name="connsiteY5" fmla="*/ 957 h 10957"/>
              <a:gd name="connsiteX6" fmla="*/ 7732 w 15240"/>
              <a:gd name="connsiteY6" fmla="*/ 0 h 10957"/>
              <a:gd name="connsiteX7" fmla="*/ 15240 w 15240"/>
              <a:gd name="connsiteY7" fmla="*/ 418 h 10957"/>
              <a:gd name="connsiteX8" fmla="*/ 14747 w 15240"/>
              <a:gd name="connsiteY8" fmla="*/ 741 h 10957"/>
              <a:gd name="connsiteX9" fmla="*/ 14231 w 15240"/>
              <a:gd name="connsiteY9" fmla="*/ 1044 h 10957"/>
              <a:gd name="connsiteX10" fmla="*/ 15016 w 15240"/>
              <a:gd name="connsiteY10" fmla="*/ 3237 h 10957"/>
              <a:gd name="connsiteX11" fmla="*/ 14231 w 15240"/>
              <a:gd name="connsiteY11" fmla="*/ 4386 h 10957"/>
              <a:gd name="connsiteX12" fmla="*/ 14007 w 15240"/>
              <a:gd name="connsiteY12" fmla="*/ 4490 h 10957"/>
              <a:gd name="connsiteX13" fmla="*/ 13223 w 15240"/>
              <a:gd name="connsiteY13" fmla="*/ 5534 h 10957"/>
              <a:gd name="connsiteX14" fmla="*/ 11542 w 15240"/>
              <a:gd name="connsiteY14" fmla="*/ 5743 h 10957"/>
              <a:gd name="connsiteX15" fmla="*/ 10000 w 15240"/>
              <a:gd name="connsiteY15" fmla="*/ 6684 h 10957"/>
              <a:gd name="connsiteX16" fmla="*/ 8933 w 15240"/>
              <a:gd name="connsiteY16" fmla="*/ 7974 h 10957"/>
              <a:gd name="connsiteX17" fmla="*/ 8419 w 15240"/>
              <a:gd name="connsiteY17" fmla="*/ 9686 h 10957"/>
              <a:gd name="connsiteX18" fmla="*/ 9269 w 15240"/>
              <a:gd name="connsiteY18" fmla="*/ 10625 h 10957"/>
              <a:gd name="connsiteX19" fmla="*/ 8597 w 15240"/>
              <a:gd name="connsiteY19" fmla="*/ 10496 h 10957"/>
              <a:gd name="connsiteX20" fmla="*/ 7827 w 15240"/>
              <a:gd name="connsiteY20" fmla="*/ 9557 h 10957"/>
              <a:gd name="connsiteX21" fmla="*/ 3083 w 15240"/>
              <a:gd name="connsiteY21" fmla="*/ 9944 h 10957"/>
              <a:gd name="connsiteX22" fmla="*/ 1522 w 15240"/>
              <a:gd name="connsiteY22" fmla="*/ 10459 h 10957"/>
              <a:gd name="connsiteX23" fmla="*/ 870 w 15240"/>
              <a:gd name="connsiteY23" fmla="*/ 10957 h 10957"/>
              <a:gd name="connsiteX24" fmla="*/ 0 w 15240"/>
              <a:gd name="connsiteY24" fmla="*/ 10957 h 10957"/>
              <a:gd name="connsiteX25" fmla="*/ 0 w 15240"/>
              <a:gd name="connsiteY25" fmla="*/ 8673 h 10957"/>
              <a:gd name="connsiteX26" fmla="*/ 752 w 15240"/>
              <a:gd name="connsiteY26" fmla="*/ 8286 h 10957"/>
              <a:gd name="connsiteX27" fmla="*/ 1384 w 15240"/>
              <a:gd name="connsiteY27" fmla="*/ 7660 h 10957"/>
              <a:gd name="connsiteX28" fmla="*/ 1166 w 15240"/>
              <a:gd name="connsiteY28" fmla="*/ 7623 h 10957"/>
              <a:gd name="connsiteX29" fmla="*/ 909 w 15240"/>
              <a:gd name="connsiteY29" fmla="*/ 7403 h 10957"/>
              <a:gd name="connsiteX30" fmla="*/ 474 w 15240"/>
              <a:gd name="connsiteY30" fmla="*/ 6555 h 10957"/>
              <a:gd name="connsiteX31" fmla="*/ 890 w 15240"/>
              <a:gd name="connsiteY31" fmla="*/ 6555 h 10957"/>
              <a:gd name="connsiteX32" fmla="*/ 1245 w 15240"/>
              <a:gd name="connsiteY32" fmla="*/ 5248 h 10957"/>
              <a:gd name="connsiteX33" fmla="*/ 2114 w 15240"/>
              <a:gd name="connsiteY33" fmla="*/ 5211 h 10957"/>
              <a:gd name="connsiteX34" fmla="*/ 2313 w 15240"/>
              <a:gd name="connsiteY34" fmla="*/ 4769 h 10957"/>
              <a:gd name="connsiteX35" fmla="*/ 1957 w 15240"/>
              <a:gd name="connsiteY35" fmla="*/ 4345 h 10957"/>
              <a:gd name="connsiteX36" fmla="*/ 2886 w 15240"/>
              <a:gd name="connsiteY36" fmla="*/ 2596 h 10957"/>
              <a:gd name="connsiteX37" fmla="*/ 3182 w 15240"/>
              <a:gd name="connsiteY37" fmla="*/ 2504 h 10957"/>
              <a:gd name="connsiteX38" fmla="*/ 3083 w 15240"/>
              <a:gd name="connsiteY38" fmla="*/ 2227 h 10957"/>
              <a:gd name="connsiteX0" fmla="*/ 3083 w 15240"/>
              <a:gd name="connsiteY0" fmla="*/ 2252 h 10982"/>
              <a:gd name="connsiteX1" fmla="*/ 5258 w 15240"/>
              <a:gd name="connsiteY1" fmla="*/ 1700 h 10982"/>
              <a:gd name="connsiteX2" fmla="*/ 5376 w 15240"/>
              <a:gd name="connsiteY2" fmla="*/ 1406 h 10982"/>
              <a:gd name="connsiteX3" fmla="*/ 5711 w 15240"/>
              <a:gd name="connsiteY3" fmla="*/ 1296 h 10982"/>
              <a:gd name="connsiteX4" fmla="*/ 6344 w 15240"/>
              <a:gd name="connsiteY4" fmla="*/ 1387 h 10982"/>
              <a:gd name="connsiteX5" fmla="*/ 6878 w 15240"/>
              <a:gd name="connsiteY5" fmla="*/ 982 h 10982"/>
              <a:gd name="connsiteX6" fmla="*/ 7732 w 15240"/>
              <a:gd name="connsiteY6" fmla="*/ 25 h 10982"/>
              <a:gd name="connsiteX7" fmla="*/ 15240 w 15240"/>
              <a:gd name="connsiteY7" fmla="*/ 443 h 10982"/>
              <a:gd name="connsiteX8" fmla="*/ 14747 w 15240"/>
              <a:gd name="connsiteY8" fmla="*/ 766 h 10982"/>
              <a:gd name="connsiteX9" fmla="*/ 14231 w 15240"/>
              <a:gd name="connsiteY9" fmla="*/ 1069 h 10982"/>
              <a:gd name="connsiteX10" fmla="*/ 15016 w 15240"/>
              <a:gd name="connsiteY10" fmla="*/ 3262 h 10982"/>
              <a:gd name="connsiteX11" fmla="*/ 14231 w 15240"/>
              <a:gd name="connsiteY11" fmla="*/ 4411 h 10982"/>
              <a:gd name="connsiteX12" fmla="*/ 14007 w 15240"/>
              <a:gd name="connsiteY12" fmla="*/ 4515 h 10982"/>
              <a:gd name="connsiteX13" fmla="*/ 13223 w 15240"/>
              <a:gd name="connsiteY13" fmla="*/ 5559 h 10982"/>
              <a:gd name="connsiteX14" fmla="*/ 11542 w 15240"/>
              <a:gd name="connsiteY14" fmla="*/ 5768 h 10982"/>
              <a:gd name="connsiteX15" fmla="*/ 10000 w 15240"/>
              <a:gd name="connsiteY15" fmla="*/ 6709 h 10982"/>
              <a:gd name="connsiteX16" fmla="*/ 8933 w 15240"/>
              <a:gd name="connsiteY16" fmla="*/ 7999 h 10982"/>
              <a:gd name="connsiteX17" fmla="*/ 8419 w 15240"/>
              <a:gd name="connsiteY17" fmla="*/ 9711 h 10982"/>
              <a:gd name="connsiteX18" fmla="*/ 9269 w 15240"/>
              <a:gd name="connsiteY18" fmla="*/ 10650 h 10982"/>
              <a:gd name="connsiteX19" fmla="*/ 8597 w 15240"/>
              <a:gd name="connsiteY19" fmla="*/ 10521 h 10982"/>
              <a:gd name="connsiteX20" fmla="*/ 7827 w 15240"/>
              <a:gd name="connsiteY20" fmla="*/ 9582 h 10982"/>
              <a:gd name="connsiteX21" fmla="*/ 3083 w 15240"/>
              <a:gd name="connsiteY21" fmla="*/ 9969 h 10982"/>
              <a:gd name="connsiteX22" fmla="*/ 1522 w 15240"/>
              <a:gd name="connsiteY22" fmla="*/ 10484 h 10982"/>
              <a:gd name="connsiteX23" fmla="*/ 870 w 15240"/>
              <a:gd name="connsiteY23" fmla="*/ 10982 h 10982"/>
              <a:gd name="connsiteX24" fmla="*/ 0 w 15240"/>
              <a:gd name="connsiteY24" fmla="*/ 10982 h 10982"/>
              <a:gd name="connsiteX25" fmla="*/ 0 w 15240"/>
              <a:gd name="connsiteY25" fmla="*/ 8698 h 10982"/>
              <a:gd name="connsiteX26" fmla="*/ 752 w 15240"/>
              <a:gd name="connsiteY26" fmla="*/ 8311 h 10982"/>
              <a:gd name="connsiteX27" fmla="*/ 1384 w 15240"/>
              <a:gd name="connsiteY27" fmla="*/ 7685 h 10982"/>
              <a:gd name="connsiteX28" fmla="*/ 1166 w 15240"/>
              <a:gd name="connsiteY28" fmla="*/ 7648 h 10982"/>
              <a:gd name="connsiteX29" fmla="*/ 909 w 15240"/>
              <a:gd name="connsiteY29" fmla="*/ 7428 h 10982"/>
              <a:gd name="connsiteX30" fmla="*/ 474 w 15240"/>
              <a:gd name="connsiteY30" fmla="*/ 6580 h 10982"/>
              <a:gd name="connsiteX31" fmla="*/ 890 w 15240"/>
              <a:gd name="connsiteY31" fmla="*/ 6580 h 10982"/>
              <a:gd name="connsiteX32" fmla="*/ 1245 w 15240"/>
              <a:gd name="connsiteY32" fmla="*/ 5273 h 10982"/>
              <a:gd name="connsiteX33" fmla="*/ 2114 w 15240"/>
              <a:gd name="connsiteY33" fmla="*/ 5236 h 10982"/>
              <a:gd name="connsiteX34" fmla="*/ 2313 w 15240"/>
              <a:gd name="connsiteY34" fmla="*/ 4794 h 10982"/>
              <a:gd name="connsiteX35" fmla="*/ 1957 w 15240"/>
              <a:gd name="connsiteY35" fmla="*/ 4370 h 10982"/>
              <a:gd name="connsiteX36" fmla="*/ 2886 w 15240"/>
              <a:gd name="connsiteY36" fmla="*/ 2621 h 10982"/>
              <a:gd name="connsiteX37" fmla="*/ 3182 w 15240"/>
              <a:gd name="connsiteY37" fmla="*/ 2529 h 10982"/>
              <a:gd name="connsiteX38" fmla="*/ 3083 w 15240"/>
              <a:gd name="connsiteY38" fmla="*/ 2252 h 10982"/>
              <a:gd name="connsiteX0" fmla="*/ 3083 w 15240"/>
              <a:gd name="connsiteY0" fmla="*/ 2252 h 10982"/>
              <a:gd name="connsiteX1" fmla="*/ 5258 w 15240"/>
              <a:gd name="connsiteY1" fmla="*/ 1700 h 10982"/>
              <a:gd name="connsiteX2" fmla="*/ 5376 w 15240"/>
              <a:gd name="connsiteY2" fmla="*/ 1406 h 10982"/>
              <a:gd name="connsiteX3" fmla="*/ 5711 w 15240"/>
              <a:gd name="connsiteY3" fmla="*/ 1296 h 10982"/>
              <a:gd name="connsiteX4" fmla="*/ 6344 w 15240"/>
              <a:gd name="connsiteY4" fmla="*/ 1387 h 10982"/>
              <a:gd name="connsiteX5" fmla="*/ 6878 w 15240"/>
              <a:gd name="connsiteY5" fmla="*/ 982 h 10982"/>
              <a:gd name="connsiteX6" fmla="*/ 7732 w 15240"/>
              <a:gd name="connsiteY6" fmla="*/ 25 h 10982"/>
              <a:gd name="connsiteX7" fmla="*/ 15240 w 15240"/>
              <a:gd name="connsiteY7" fmla="*/ 443 h 10982"/>
              <a:gd name="connsiteX8" fmla="*/ 14747 w 15240"/>
              <a:gd name="connsiteY8" fmla="*/ 766 h 10982"/>
              <a:gd name="connsiteX9" fmla="*/ 14231 w 15240"/>
              <a:gd name="connsiteY9" fmla="*/ 1069 h 10982"/>
              <a:gd name="connsiteX10" fmla="*/ 15016 w 15240"/>
              <a:gd name="connsiteY10" fmla="*/ 3262 h 10982"/>
              <a:gd name="connsiteX11" fmla="*/ 14231 w 15240"/>
              <a:gd name="connsiteY11" fmla="*/ 4411 h 10982"/>
              <a:gd name="connsiteX12" fmla="*/ 14007 w 15240"/>
              <a:gd name="connsiteY12" fmla="*/ 4515 h 10982"/>
              <a:gd name="connsiteX13" fmla="*/ 13223 w 15240"/>
              <a:gd name="connsiteY13" fmla="*/ 5559 h 10982"/>
              <a:gd name="connsiteX14" fmla="*/ 11542 w 15240"/>
              <a:gd name="connsiteY14" fmla="*/ 5768 h 10982"/>
              <a:gd name="connsiteX15" fmla="*/ 10000 w 15240"/>
              <a:gd name="connsiteY15" fmla="*/ 6709 h 10982"/>
              <a:gd name="connsiteX16" fmla="*/ 8933 w 15240"/>
              <a:gd name="connsiteY16" fmla="*/ 7999 h 10982"/>
              <a:gd name="connsiteX17" fmla="*/ 8419 w 15240"/>
              <a:gd name="connsiteY17" fmla="*/ 9711 h 10982"/>
              <a:gd name="connsiteX18" fmla="*/ 9269 w 15240"/>
              <a:gd name="connsiteY18" fmla="*/ 10650 h 10982"/>
              <a:gd name="connsiteX19" fmla="*/ 8597 w 15240"/>
              <a:gd name="connsiteY19" fmla="*/ 10521 h 10982"/>
              <a:gd name="connsiteX20" fmla="*/ 7827 w 15240"/>
              <a:gd name="connsiteY20" fmla="*/ 9582 h 10982"/>
              <a:gd name="connsiteX21" fmla="*/ 3083 w 15240"/>
              <a:gd name="connsiteY21" fmla="*/ 9969 h 10982"/>
              <a:gd name="connsiteX22" fmla="*/ 1522 w 15240"/>
              <a:gd name="connsiteY22" fmla="*/ 10484 h 10982"/>
              <a:gd name="connsiteX23" fmla="*/ 870 w 15240"/>
              <a:gd name="connsiteY23" fmla="*/ 10982 h 10982"/>
              <a:gd name="connsiteX24" fmla="*/ 0 w 15240"/>
              <a:gd name="connsiteY24" fmla="*/ 10982 h 10982"/>
              <a:gd name="connsiteX25" fmla="*/ 0 w 15240"/>
              <a:gd name="connsiteY25" fmla="*/ 8698 h 10982"/>
              <a:gd name="connsiteX26" fmla="*/ 752 w 15240"/>
              <a:gd name="connsiteY26" fmla="*/ 8311 h 10982"/>
              <a:gd name="connsiteX27" fmla="*/ 1384 w 15240"/>
              <a:gd name="connsiteY27" fmla="*/ 7685 h 10982"/>
              <a:gd name="connsiteX28" fmla="*/ 1166 w 15240"/>
              <a:gd name="connsiteY28" fmla="*/ 7648 h 10982"/>
              <a:gd name="connsiteX29" fmla="*/ 909 w 15240"/>
              <a:gd name="connsiteY29" fmla="*/ 7428 h 10982"/>
              <a:gd name="connsiteX30" fmla="*/ 474 w 15240"/>
              <a:gd name="connsiteY30" fmla="*/ 6580 h 10982"/>
              <a:gd name="connsiteX31" fmla="*/ 890 w 15240"/>
              <a:gd name="connsiteY31" fmla="*/ 6580 h 10982"/>
              <a:gd name="connsiteX32" fmla="*/ 1245 w 15240"/>
              <a:gd name="connsiteY32" fmla="*/ 5273 h 10982"/>
              <a:gd name="connsiteX33" fmla="*/ 2114 w 15240"/>
              <a:gd name="connsiteY33" fmla="*/ 5236 h 10982"/>
              <a:gd name="connsiteX34" fmla="*/ 2313 w 15240"/>
              <a:gd name="connsiteY34" fmla="*/ 4794 h 10982"/>
              <a:gd name="connsiteX35" fmla="*/ 1957 w 15240"/>
              <a:gd name="connsiteY35" fmla="*/ 4370 h 10982"/>
              <a:gd name="connsiteX36" fmla="*/ 2886 w 15240"/>
              <a:gd name="connsiteY36" fmla="*/ 2621 h 10982"/>
              <a:gd name="connsiteX37" fmla="*/ 3182 w 15240"/>
              <a:gd name="connsiteY37" fmla="*/ 2529 h 10982"/>
              <a:gd name="connsiteX38" fmla="*/ 3083 w 15240"/>
              <a:gd name="connsiteY38" fmla="*/ 2252 h 10982"/>
              <a:gd name="connsiteX0" fmla="*/ 3083 w 15240"/>
              <a:gd name="connsiteY0" fmla="*/ 2252 h 10982"/>
              <a:gd name="connsiteX1" fmla="*/ 5258 w 15240"/>
              <a:gd name="connsiteY1" fmla="*/ 1700 h 10982"/>
              <a:gd name="connsiteX2" fmla="*/ 5376 w 15240"/>
              <a:gd name="connsiteY2" fmla="*/ 1406 h 10982"/>
              <a:gd name="connsiteX3" fmla="*/ 5711 w 15240"/>
              <a:gd name="connsiteY3" fmla="*/ 1296 h 10982"/>
              <a:gd name="connsiteX4" fmla="*/ 6344 w 15240"/>
              <a:gd name="connsiteY4" fmla="*/ 1387 h 10982"/>
              <a:gd name="connsiteX5" fmla="*/ 6878 w 15240"/>
              <a:gd name="connsiteY5" fmla="*/ 982 h 10982"/>
              <a:gd name="connsiteX6" fmla="*/ 7732 w 15240"/>
              <a:gd name="connsiteY6" fmla="*/ 25 h 10982"/>
              <a:gd name="connsiteX7" fmla="*/ 15240 w 15240"/>
              <a:gd name="connsiteY7" fmla="*/ 443 h 10982"/>
              <a:gd name="connsiteX8" fmla="*/ 14747 w 15240"/>
              <a:gd name="connsiteY8" fmla="*/ 766 h 10982"/>
              <a:gd name="connsiteX9" fmla="*/ 14231 w 15240"/>
              <a:gd name="connsiteY9" fmla="*/ 1069 h 10982"/>
              <a:gd name="connsiteX10" fmla="*/ 15016 w 15240"/>
              <a:gd name="connsiteY10" fmla="*/ 3262 h 10982"/>
              <a:gd name="connsiteX11" fmla="*/ 14231 w 15240"/>
              <a:gd name="connsiteY11" fmla="*/ 4411 h 10982"/>
              <a:gd name="connsiteX12" fmla="*/ 14007 w 15240"/>
              <a:gd name="connsiteY12" fmla="*/ 4515 h 10982"/>
              <a:gd name="connsiteX13" fmla="*/ 13223 w 15240"/>
              <a:gd name="connsiteY13" fmla="*/ 5559 h 10982"/>
              <a:gd name="connsiteX14" fmla="*/ 11542 w 15240"/>
              <a:gd name="connsiteY14" fmla="*/ 5768 h 10982"/>
              <a:gd name="connsiteX15" fmla="*/ 10000 w 15240"/>
              <a:gd name="connsiteY15" fmla="*/ 6709 h 10982"/>
              <a:gd name="connsiteX16" fmla="*/ 8933 w 15240"/>
              <a:gd name="connsiteY16" fmla="*/ 7999 h 10982"/>
              <a:gd name="connsiteX17" fmla="*/ 8419 w 15240"/>
              <a:gd name="connsiteY17" fmla="*/ 9711 h 10982"/>
              <a:gd name="connsiteX18" fmla="*/ 9269 w 15240"/>
              <a:gd name="connsiteY18" fmla="*/ 10650 h 10982"/>
              <a:gd name="connsiteX19" fmla="*/ 8597 w 15240"/>
              <a:gd name="connsiteY19" fmla="*/ 10521 h 10982"/>
              <a:gd name="connsiteX20" fmla="*/ 7827 w 15240"/>
              <a:gd name="connsiteY20" fmla="*/ 9582 h 10982"/>
              <a:gd name="connsiteX21" fmla="*/ 3083 w 15240"/>
              <a:gd name="connsiteY21" fmla="*/ 9969 h 10982"/>
              <a:gd name="connsiteX22" fmla="*/ 1522 w 15240"/>
              <a:gd name="connsiteY22" fmla="*/ 10484 h 10982"/>
              <a:gd name="connsiteX23" fmla="*/ 870 w 15240"/>
              <a:gd name="connsiteY23" fmla="*/ 10982 h 10982"/>
              <a:gd name="connsiteX24" fmla="*/ 0 w 15240"/>
              <a:gd name="connsiteY24" fmla="*/ 10982 h 10982"/>
              <a:gd name="connsiteX25" fmla="*/ 0 w 15240"/>
              <a:gd name="connsiteY25" fmla="*/ 8698 h 10982"/>
              <a:gd name="connsiteX26" fmla="*/ 752 w 15240"/>
              <a:gd name="connsiteY26" fmla="*/ 8311 h 10982"/>
              <a:gd name="connsiteX27" fmla="*/ 1384 w 15240"/>
              <a:gd name="connsiteY27" fmla="*/ 7685 h 10982"/>
              <a:gd name="connsiteX28" fmla="*/ 1166 w 15240"/>
              <a:gd name="connsiteY28" fmla="*/ 7648 h 10982"/>
              <a:gd name="connsiteX29" fmla="*/ 909 w 15240"/>
              <a:gd name="connsiteY29" fmla="*/ 7428 h 10982"/>
              <a:gd name="connsiteX30" fmla="*/ 474 w 15240"/>
              <a:gd name="connsiteY30" fmla="*/ 6580 h 10982"/>
              <a:gd name="connsiteX31" fmla="*/ 890 w 15240"/>
              <a:gd name="connsiteY31" fmla="*/ 6580 h 10982"/>
              <a:gd name="connsiteX32" fmla="*/ 1245 w 15240"/>
              <a:gd name="connsiteY32" fmla="*/ 5273 h 10982"/>
              <a:gd name="connsiteX33" fmla="*/ 2114 w 15240"/>
              <a:gd name="connsiteY33" fmla="*/ 5236 h 10982"/>
              <a:gd name="connsiteX34" fmla="*/ 2313 w 15240"/>
              <a:gd name="connsiteY34" fmla="*/ 4794 h 10982"/>
              <a:gd name="connsiteX35" fmla="*/ 1957 w 15240"/>
              <a:gd name="connsiteY35" fmla="*/ 4370 h 10982"/>
              <a:gd name="connsiteX36" fmla="*/ 2886 w 15240"/>
              <a:gd name="connsiteY36" fmla="*/ 2621 h 10982"/>
              <a:gd name="connsiteX37" fmla="*/ 3182 w 15240"/>
              <a:gd name="connsiteY37" fmla="*/ 2529 h 10982"/>
              <a:gd name="connsiteX38" fmla="*/ 3083 w 15240"/>
              <a:gd name="connsiteY38" fmla="*/ 2252 h 10982"/>
              <a:gd name="connsiteX0" fmla="*/ 3083 w 15240"/>
              <a:gd name="connsiteY0" fmla="*/ 1948 h 10678"/>
              <a:gd name="connsiteX1" fmla="*/ 5258 w 15240"/>
              <a:gd name="connsiteY1" fmla="*/ 1396 h 10678"/>
              <a:gd name="connsiteX2" fmla="*/ 5376 w 15240"/>
              <a:gd name="connsiteY2" fmla="*/ 1102 h 10678"/>
              <a:gd name="connsiteX3" fmla="*/ 5711 w 15240"/>
              <a:gd name="connsiteY3" fmla="*/ 992 h 10678"/>
              <a:gd name="connsiteX4" fmla="*/ 6344 w 15240"/>
              <a:gd name="connsiteY4" fmla="*/ 1083 h 10678"/>
              <a:gd name="connsiteX5" fmla="*/ 6878 w 15240"/>
              <a:gd name="connsiteY5" fmla="*/ 678 h 10678"/>
              <a:gd name="connsiteX6" fmla="*/ 7172 w 15240"/>
              <a:gd name="connsiteY6" fmla="*/ 35 h 10678"/>
              <a:gd name="connsiteX7" fmla="*/ 15240 w 15240"/>
              <a:gd name="connsiteY7" fmla="*/ 139 h 10678"/>
              <a:gd name="connsiteX8" fmla="*/ 14747 w 15240"/>
              <a:gd name="connsiteY8" fmla="*/ 462 h 10678"/>
              <a:gd name="connsiteX9" fmla="*/ 14231 w 15240"/>
              <a:gd name="connsiteY9" fmla="*/ 765 h 10678"/>
              <a:gd name="connsiteX10" fmla="*/ 15016 w 15240"/>
              <a:gd name="connsiteY10" fmla="*/ 2958 h 10678"/>
              <a:gd name="connsiteX11" fmla="*/ 14231 w 15240"/>
              <a:gd name="connsiteY11" fmla="*/ 4107 h 10678"/>
              <a:gd name="connsiteX12" fmla="*/ 14007 w 15240"/>
              <a:gd name="connsiteY12" fmla="*/ 4211 h 10678"/>
              <a:gd name="connsiteX13" fmla="*/ 13223 w 15240"/>
              <a:gd name="connsiteY13" fmla="*/ 5255 h 10678"/>
              <a:gd name="connsiteX14" fmla="*/ 11542 w 15240"/>
              <a:gd name="connsiteY14" fmla="*/ 5464 h 10678"/>
              <a:gd name="connsiteX15" fmla="*/ 10000 w 15240"/>
              <a:gd name="connsiteY15" fmla="*/ 6405 h 10678"/>
              <a:gd name="connsiteX16" fmla="*/ 8933 w 15240"/>
              <a:gd name="connsiteY16" fmla="*/ 7695 h 10678"/>
              <a:gd name="connsiteX17" fmla="*/ 8419 w 15240"/>
              <a:gd name="connsiteY17" fmla="*/ 9407 h 10678"/>
              <a:gd name="connsiteX18" fmla="*/ 9269 w 15240"/>
              <a:gd name="connsiteY18" fmla="*/ 10346 h 10678"/>
              <a:gd name="connsiteX19" fmla="*/ 8597 w 15240"/>
              <a:gd name="connsiteY19" fmla="*/ 10217 h 10678"/>
              <a:gd name="connsiteX20" fmla="*/ 7827 w 15240"/>
              <a:gd name="connsiteY20" fmla="*/ 9278 h 10678"/>
              <a:gd name="connsiteX21" fmla="*/ 3083 w 15240"/>
              <a:gd name="connsiteY21" fmla="*/ 9665 h 10678"/>
              <a:gd name="connsiteX22" fmla="*/ 1522 w 15240"/>
              <a:gd name="connsiteY22" fmla="*/ 10180 h 10678"/>
              <a:gd name="connsiteX23" fmla="*/ 870 w 15240"/>
              <a:gd name="connsiteY23" fmla="*/ 10678 h 10678"/>
              <a:gd name="connsiteX24" fmla="*/ 0 w 15240"/>
              <a:gd name="connsiteY24" fmla="*/ 10678 h 10678"/>
              <a:gd name="connsiteX25" fmla="*/ 0 w 15240"/>
              <a:gd name="connsiteY25" fmla="*/ 8394 h 10678"/>
              <a:gd name="connsiteX26" fmla="*/ 752 w 15240"/>
              <a:gd name="connsiteY26" fmla="*/ 8007 h 10678"/>
              <a:gd name="connsiteX27" fmla="*/ 1384 w 15240"/>
              <a:gd name="connsiteY27" fmla="*/ 7381 h 10678"/>
              <a:gd name="connsiteX28" fmla="*/ 1166 w 15240"/>
              <a:gd name="connsiteY28" fmla="*/ 7344 h 10678"/>
              <a:gd name="connsiteX29" fmla="*/ 909 w 15240"/>
              <a:gd name="connsiteY29" fmla="*/ 7124 h 10678"/>
              <a:gd name="connsiteX30" fmla="*/ 474 w 15240"/>
              <a:gd name="connsiteY30" fmla="*/ 6276 h 10678"/>
              <a:gd name="connsiteX31" fmla="*/ 890 w 15240"/>
              <a:gd name="connsiteY31" fmla="*/ 6276 h 10678"/>
              <a:gd name="connsiteX32" fmla="*/ 1245 w 15240"/>
              <a:gd name="connsiteY32" fmla="*/ 4969 h 10678"/>
              <a:gd name="connsiteX33" fmla="*/ 2114 w 15240"/>
              <a:gd name="connsiteY33" fmla="*/ 4932 h 10678"/>
              <a:gd name="connsiteX34" fmla="*/ 2313 w 15240"/>
              <a:gd name="connsiteY34" fmla="*/ 4490 h 10678"/>
              <a:gd name="connsiteX35" fmla="*/ 1957 w 15240"/>
              <a:gd name="connsiteY35" fmla="*/ 4066 h 10678"/>
              <a:gd name="connsiteX36" fmla="*/ 2886 w 15240"/>
              <a:gd name="connsiteY36" fmla="*/ 2317 h 10678"/>
              <a:gd name="connsiteX37" fmla="*/ 3182 w 15240"/>
              <a:gd name="connsiteY37" fmla="*/ 2225 h 10678"/>
              <a:gd name="connsiteX38" fmla="*/ 3083 w 15240"/>
              <a:gd name="connsiteY38" fmla="*/ 1948 h 10678"/>
              <a:gd name="connsiteX0" fmla="*/ 3083 w 15240"/>
              <a:gd name="connsiteY0" fmla="*/ 2019 h 10749"/>
              <a:gd name="connsiteX1" fmla="*/ 5258 w 15240"/>
              <a:gd name="connsiteY1" fmla="*/ 1467 h 10749"/>
              <a:gd name="connsiteX2" fmla="*/ 5376 w 15240"/>
              <a:gd name="connsiteY2" fmla="*/ 1173 h 10749"/>
              <a:gd name="connsiteX3" fmla="*/ 5711 w 15240"/>
              <a:gd name="connsiteY3" fmla="*/ 1063 h 10749"/>
              <a:gd name="connsiteX4" fmla="*/ 6344 w 15240"/>
              <a:gd name="connsiteY4" fmla="*/ 1154 h 10749"/>
              <a:gd name="connsiteX5" fmla="*/ 6878 w 15240"/>
              <a:gd name="connsiteY5" fmla="*/ 749 h 10749"/>
              <a:gd name="connsiteX6" fmla="*/ 7172 w 15240"/>
              <a:gd name="connsiteY6" fmla="*/ 106 h 10749"/>
              <a:gd name="connsiteX7" fmla="*/ 11569 w 15240"/>
              <a:gd name="connsiteY7" fmla="*/ 113 h 10749"/>
              <a:gd name="connsiteX8" fmla="*/ 15240 w 15240"/>
              <a:gd name="connsiteY8" fmla="*/ 210 h 10749"/>
              <a:gd name="connsiteX9" fmla="*/ 14747 w 15240"/>
              <a:gd name="connsiteY9" fmla="*/ 533 h 10749"/>
              <a:gd name="connsiteX10" fmla="*/ 14231 w 15240"/>
              <a:gd name="connsiteY10" fmla="*/ 836 h 10749"/>
              <a:gd name="connsiteX11" fmla="*/ 15016 w 15240"/>
              <a:gd name="connsiteY11" fmla="*/ 3029 h 10749"/>
              <a:gd name="connsiteX12" fmla="*/ 14231 w 15240"/>
              <a:gd name="connsiteY12" fmla="*/ 4178 h 10749"/>
              <a:gd name="connsiteX13" fmla="*/ 14007 w 15240"/>
              <a:gd name="connsiteY13" fmla="*/ 4282 h 10749"/>
              <a:gd name="connsiteX14" fmla="*/ 13223 w 15240"/>
              <a:gd name="connsiteY14" fmla="*/ 5326 h 10749"/>
              <a:gd name="connsiteX15" fmla="*/ 11542 w 15240"/>
              <a:gd name="connsiteY15" fmla="*/ 5535 h 10749"/>
              <a:gd name="connsiteX16" fmla="*/ 10000 w 15240"/>
              <a:gd name="connsiteY16" fmla="*/ 6476 h 10749"/>
              <a:gd name="connsiteX17" fmla="*/ 8933 w 15240"/>
              <a:gd name="connsiteY17" fmla="*/ 7766 h 10749"/>
              <a:gd name="connsiteX18" fmla="*/ 8419 w 15240"/>
              <a:gd name="connsiteY18" fmla="*/ 9478 h 10749"/>
              <a:gd name="connsiteX19" fmla="*/ 9269 w 15240"/>
              <a:gd name="connsiteY19" fmla="*/ 10417 h 10749"/>
              <a:gd name="connsiteX20" fmla="*/ 8597 w 15240"/>
              <a:gd name="connsiteY20" fmla="*/ 10288 h 10749"/>
              <a:gd name="connsiteX21" fmla="*/ 7827 w 15240"/>
              <a:gd name="connsiteY21" fmla="*/ 9349 h 10749"/>
              <a:gd name="connsiteX22" fmla="*/ 3083 w 15240"/>
              <a:gd name="connsiteY22" fmla="*/ 9736 h 10749"/>
              <a:gd name="connsiteX23" fmla="*/ 1522 w 15240"/>
              <a:gd name="connsiteY23" fmla="*/ 10251 h 10749"/>
              <a:gd name="connsiteX24" fmla="*/ 870 w 15240"/>
              <a:gd name="connsiteY24" fmla="*/ 10749 h 10749"/>
              <a:gd name="connsiteX25" fmla="*/ 0 w 15240"/>
              <a:gd name="connsiteY25" fmla="*/ 10749 h 10749"/>
              <a:gd name="connsiteX26" fmla="*/ 0 w 15240"/>
              <a:gd name="connsiteY26" fmla="*/ 8465 h 10749"/>
              <a:gd name="connsiteX27" fmla="*/ 752 w 15240"/>
              <a:gd name="connsiteY27" fmla="*/ 8078 h 10749"/>
              <a:gd name="connsiteX28" fmla="*/ 1384 w 15240"/>
              <a:gd name="connsiteY28" fmla="*/ 7452 h 10749"/>
              <a:gd name="connsiteX29" fmla="*/ 1166 w 15240"/>
              <a:gd name="connsiteY29" fmla="*/ 7415 h 10749"/>
              <a:gd name="connsiteX30" fmla="*/ 909 w 15240"/>
              <a:gd name="connsiteY30" fmla="*/ 7195 h 10749"/>
              <a:gd name="connsiteX31" fmla="*/ 474 w 15240"/>
              <a:gd name="connsiteY31" fmla="*/ 6347 h 10749"/>
              <a:gd name="connsiteX32" fmla="*/ 890 w 15240"/>
              <a:gd name="connsiteY32" fmla="*/ 6347 h 10749"/>
              <a:gd name="connsiteX33" fmla="*/ 1245 w 15240"/>
              <a:gd name="connsiteY33" fmla="*/ 5040 h 10749"/>
              <a:gd name="connsiteX34" fmla="*/ 2114 w 15240"/>
              <a:gd name="connsiteY34" fmla="*/ 5003 h 10749"/>
              <a:gd name="connsiteX35" fmla="*/ 2313 w 15240"/>
              <a:gd name="connsiteY35" fmla="*/ 4561 h 10749"/>
              <a:gd name="connsiteX36" fmla="*/ 1957 w 15240"/>
              <a:gd name="connsiteY36" fmla="*/ 4137 h 10749"/>
              <a:gd name="connsiteX37" fmla="*/ 2886 w 15240"/>
              <a:gd name="connsiteY37" fmla="*/ 2388 h 10749"/>
              <a:gd name="connsiteX38" fmla="*/ 3182 w 15240"/>
              <a:gd name="connsiteY38" fmla="*/ 2296 h 10749"/>
              <a:gd name="connsiteX39" fmla="*/ 3083 w 15240"/>
              <a:gd name="connsiteY39" fmla="*/ 2019 h 10749"/>
              <a:gd name="connsiteX0" fmla="*/ 3083 w 15240"/>
              <a:gd name="connsiteY0" fmla="*/ 3288 h 12018"/>
              <a:gd name="connsiteX1" fmla="*/ 5258 w 15240"/>
              <a:gd name="connsiteY1" fmla="*/ 2736 h 12018"/>
              <a:gd name="connsiteX2" fmla="*/ 5376 w 15240"/>
              <a:gd name="connsiteY2" fmla="*/ 2442 h 12018"/>
              <a:gd name="connsiteX3" fmla="*/ 5711 w 15240"/>
              <a:gd name="connsiteY3" fmla="*/ 2332 h 12018"/>
              <a:gd name="connsiteX4" fmla="*/ 6344 w 15240"/>
              <a:gd name="connsiteY4" fmla="*/ 2423 h 12018"/>
              <a:gd name="connsiteX5" fmla="*/ 6878 w 15240"/>
              <a:gd name="connsiteY5" fmla="*/ 2018 h 12018"/>
              <a:gd name="connsiteX6" fmla="*/ 7172 w 15240"/>
              <a:gd name="connsiteY6" fmla="*/ 1375 h 12018"/>
              <a:gd name="connsiteX7" fmla="*/ 8852 w 15240"/>
              <a:gd name="connsiteY7" fmla="*/ 17 h 12018"/>
              <a:gd name="connsiteX8" fmla="*/ 15240 w 15240"/>
              <a:gd name="connsiteY8" fmla="*/ 1479 h 12018"/>
              <a:gd name="connsiteX9" fmla="*/ 14747 w 15240"/>
              <a:gd name="connsiteY9" fmla="*/ 1802 h 12018"/>
              <a:gd name="connsiteX10" fmla="*/ 14231 w 15240"/>
              <a:gd name="connsiteY10" fmla="*/ 2105 h 12018"/>
              <a:gd name="connsiteX11" fmla="*/ 15016 w 15240"/>
              <a:gd name="connsiteY11" fmla="*/ 4298 h 12018"/>
              <a:gd name="connsiteX12" fmla="*/ 14231 w 15240"/>
              <a:gd name="connsiteY12" fmla="*/ 5447 h 12018"/>
              <a:gd name="connsiteX13" fmla="*/ 14007 w 15240"/>
              <a:gd name="connsiteY13" fmla="*/ 5551 h 12018"/>
              <a:gd name="connsiteX14" fmla="*/ 13223 w 15240"/>
              <a:gd name="connsiteY14" fmla="*/ 6595 h 12018"/>
              <a:gd name="connsiteX15" fmla="*/ 11542 w 15240"/>
              <a:gd name="connsiteY15" fmla="*/ 6804 h 12018"/>
              <a:gd name="connsiteX16" fmla="*/ 10000 w 15240"/>
              <a:gd name="connsiteY16" fmla="*/ 7745 h 12018"/>
              <a:gd name="connsiteX17" fmla="*/ 8933 w 15240"/>
              <a:gd name="connsiteY17" fmla="*/ 9035 h 12018"/>
              <a:gd name="connsiteX18" fmla="*/ 8419 w 15240"/>
              <a:gd name="connsiteY18" fmla="*/ 10747 h 12018"/>
              <a:gd name="connsiteX19" fmla="*/ 9269 w 15240"/>
              <a:gd name="connsiteY19" fmla="*/ 11686 h 12018"/>
              <a:gd name="connsiteX20" fmla="*/ 8597 w 15240"/>
              <a:gd name="connsiteY20" fmla="*/ 11557 h 12018"/>
              <a:gd name="connsiteX21" fmla="*/ 7827 w 15240"/>
              <a:gd name="connsiteY21" fmla="*/ 10618 h 12018"/>
              <a:gd name="connsiteX22" fmla="*/ 3083 w 15240"/>
              <a:gd name="connsiteY22" fmla="*/ 11005 h 12018"/>
              <a:gd name="connsiteX23" fmla="*/ 1522 w 15240"/>
              <a:gd name="connsiteY23" fmla="*/ 11520 h 12018"/>
              <a:gd name="connsiteX24" fmla="*/ 870 w 15240"/>
              <a:gd name="connsiteY24" fmla="*/ 12018 h 12018"/>
              <a:gd name="connsiteX25" fmla="*/ 0 w 15240"/>
              <a:gd name="connsiteY25" fmla="*/ 12018 h 12018"/>
              <a:gd name="connsiteX26" fmla="*/ 0 w 15240"/>
              <a:gd name="connsiteY26" fmla="*/ 9734 h 12018"/>
              <a:gd name="connsiteX27" fmla="*/ 752 w 15240"/>
              <a:gd name="connsiteY27" fmla="*/ 9347 h 12018"/>
              <a:gd name="connsiteX28" fmla="*/ 1384 w 15240"/>
              <a:gd name="connsiteY28" fmla="*/ 8721 h 12018"/>
              <a:gd name="connsiteX29" fmla="*/ 1166 w 15240"/>
              <a:gd name="connsiteY29" fmla="*/ 8684 h 12018"/>
              <a:gd name="connsiteX30" fmla="*/ 909 w 15240"/>
              <a:gd name="connsiteY30" fmla="*/ 8464 h 12018"/>
              <a:gd name="connsiteX31" fmla="*/ 474 w 15240"/>
              <a:gd name="connsiteY31" fmla="*/ 7616 h 12018"/>
              <a:gd name="connsiteX32" fmla="*/ 890 w 15240"/>
              <a:gd name="connsiteY32" fmla="*/ 7616 h 12018"/>
              <a:gd name="connsiteX33" fmla="*/ 1245 w 15240"/>
              <a:gd name="connsiteY33" fmla="*/ 6309 h 12018"/>
              <a:gd name="connsiteX34" fmla="*/ 2114 w 15240"/>
              <a:gd name="connsiteY34" fmla="*/ 6272 h 12018"/>
              <a:gd name="connsiteX35" fmla="*/ 2313 w 15240"/>
              <a:gd name="connsiteY35" fmla="*/ 5830 h 12018"/>
              <a:gd name="connsiteX36" fmla="*/ 1957 w 15240"/>
              <a:gd name="connsiteY36" fmla="*/ 5406 h 12018"/>
              <a:gd name="connsiteX37" fmla="*/ 2886 w 15240"/>
              <a:gd name="connsiteY37" fmla="*/ 3657 h 12018"/>
              <a:gd name="connsiteX38" fmla="*/ 3182 w 15240"/>
              <a:gd name="connsiteY38" fmla="*/ 3565 h 12018"/>
              <a:gd name="connsiteX39" fmla="*/ 3083 w 15240"/>
              <a:gd name="connsiteY39" fmla="*/ 3288 h 12018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391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391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391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495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5240 w 15240"/>
              <a:gd name="connsiteY8" fmla="*/ 242 h 10781"/>
              <a:gd name="connsiteX9" fmla="*/ 14747 w 15240"/>
              <a:gd name="connsiteY9" fmla="*/ 565 h 10781"/>
              <a:gd name="connsiteX10" fmla="*/ 14231 w 15240"/>
              <a:gd name="connsiteY10" fmla="*/ 868 h 10781"/>
              <a:gd name="connsiteX11" fmla="*/ 15016 w 15240"/>
              <a:gd name="connsiteY11" fmla="*/ 3061 h 10781"/>
              <a:gd name="connsiteX12" fmla="*/ 14231 w 15240"/>
              <a:gd name="connsiteY12" fmla="*/ 4210 h 10781"/>
              <a:gd name="connsiteX13" fmla="*/ 14007 w 15240"/>
              <a:gd name="connsiteY13" fmla="*/ 4314 h 10781"/>
              <a:gd name="connsiteX14" fmla="*/ 13223 w 15240"/>
              <a:gd name="connsiteY14" fmla="*/ 5358 h 10781"/>
              <a:gd name="connsiteX15" fmla="*/ 11542 w 15240"/>
              <a:gd name="connsiteY15" fmla="*/ 5567 h 10781"/>
              <a:gd name="connsiteX16" fmla="*/ 10000 w 15240"/>
              <a:gd name="connsiteY16" fmla="*/ 6508 h 10781"/>
              <a:gd name="connsiteX17" fmla="*/ 8933 w 15240"/>
              <a:gd name="connsiteY17" fmla="*/ 7798 h 10781"/>
              <a:gd name="connsiteX18" fmla="*/ 8419 w 15240"/>
              <a:gd name="connsiteY18" fmla="*/ 9510 h 10781"/>
              <a:gd name="connsiteX19" fmla="*/ 9269 w 15240"/>
              <a:gd name="connsiteY19" fmla="*/ 10449 h 10781"/>
              <a:gd name="connsiteX20" fmla="*/ 8597 w 15240"/>
              <a:gd name="connsiteY20" fmla="*/ 10320 h 10781"/>
              <a:gd name="connsiteX21" fmla="*/ 7827 w 15240"/>
              <a:gd name="connsiteY21" fmla="*/ 9381 h 10781"/>
              <a:gd name="connsiteX22" fmla="*/ 3083 w 15240"/>
              <a:gd name="connsiteY22" fmla="*/ 9768 h 10781"/>
              <a:gd name="connsiteX23" fmla="*/ 1522 w 15240"/>
              <a:gd name="connsiteY23" fmla="*/ 10283 h 10781"/>
              <a:gd name="connsiteX24" fmla="*/ 870 w 15240"/>
              <a:gd name="connsiteY24" fmla="*/ 10781 h 10781"/>
              <a:gd name="connsiteX25" fmla="*/ 0 w 15240"/>
              <a:gd name="connsiteY25" fmla="*/ 10781 h 10781"/>
              <a:gd name="connsiteX26" fmla="*/ 0 w 15240"/>
              <a:gd name="connsiteY26" fmla="*/ 8497 h 10781"/>
              <a:gd name="connsiteX27" fmla="*/ 752 w 15240"/>
              <a:gd name="connsiteY27" fmla="*/ 8110 h 10781"/>
              <a:gd name="connsiteX28" fmla="*/ 1384 w 15240"/>
              <a:gd name="connsiteY28" fmla="*/ 7484 h 10781"/>
              <a:gd name="connsiteX29" fmla="*/ 1166 w 15240"/>
              <a:gd name="connsiteY29" fmla="*/ 7447 h 10781"/>
              <a:gd name="connsiteX30" fmla="*/ 909 w 15240"/>
              <a:gd name="connsiteY30" fmla="*/ 7227 h 10781"/>
              <a:gd name="connsiteX31" fmla="*/ 474 w 15240"/>
              <a:gd name="connsiteY31" fmla="*/ 6379 h 10781"/>
              <a:gd name="connsiteX32" fmla="*/ 890 w 15240"/>
              <a:gd name="connsiteY32" fmla="*/ 6379 h 10781"/>
              <a:gd name="connsiteX33" fmla="*/ 1245 w 15240"/>
              <a:gd name="connsiteY33" fmla="*/ 5072 h 10781"/>
              <a:gd name="connsiteX34" fmla="*/ 2114 w 15240"/>
              <a:gd name="connsiteY34" fmla="*/ 5035 h 10781"/>
              <a:gd name="connsiteX35" fmla="*/ 2313 w 15240"/>
              <a:gd name="connsiteY35" fmla="*/ 4593 h 10781"/>
              <a:gd name="connsiteX36" fmla="*/ 1957 w 15240"/>
              <a:gd name="connsiteY36" fmla="*/ 4169 h 10781"/>
              <a:gd name="connsiteX37" fmla="*/ 2886 w 15240"/>
              <a:gd name="connsiteY37" fmla="*/ 2420 h 10781"/>
              <a:gd name="connsiteX38" fmla="*/ 3182 w 15240"/>
              <a:gd name="connsiteY38" fmla="*/ 2328 h 10781"/>
              <a:gd name="connsiteX39" fmla="*/ 3083 w 15240"/>
              <a:gd name="connsiteY39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347 w 15240"/>
              <a:gd name="connsiteY8" fmla="*/ 101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347 w 15240"/>
              <a:gd name="connsiteY8" fmla="*/ 101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197 w 15240"/>
              <a:gd name="connsiteY8" fmla="*/ 346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197 w 15240"/>
              <a:gd name="connsiteY8" fmla="*/ 346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679 h 11409"/>
              <a:gd name="connsiteX1" fmla="*/ 5258 w 15240"/>
              <a:gd name="connsiteY1" fmla="*/ 2127 h 11409"/>
              <a:gd name="connsiteX2" fmla="*/ 5376 w 15240"/>
              <a:gd name="connsiteY2" fmla="*/ 1833 h 11409"/>
              <a:gd name="connsiteX3" fmla="*/ 5711 w 15240"/>
              <a:gd name="connsiteY3" fmla="*/ 1723 h 11409"/>
              <a:gd name="connsiteX4" fmla="*/ 6344 w 15240"/>
              <a:gd name="connsiteY4" fmla="*/ 1814 h 11409"/>
              <a:gd name="connsiteX5" fmla="*/ 6878 w 15240"/>
              <a:gd name="connsiteY5" fmla="*/ 1409 h 11409"/>
              <a:gd name="connsiteX6" fmla="*/ 7172 w 15240"/>
              <a:gd name="connsiteY6" fmla="*/ 870 h 11409"/>
              <a:gd name="connsiteX7" fmla="*/ 7844 w 15240"/>
              <a:gd name="connsiteY7" fmla="*/ 661 h 11409"/>
              <a:gd name="connsiteX8" fmla="*/ 9973 w 15240"/>
              <a:gd name="connsiteY8" fmla="*/ 35 h 11409"/>
              <a:gd name="connsiteX9" fmla="*/ 15240 w 15240"/>
              <a:gd name="connsiteY9" fmla="*/ 870 h 11409"/>
              <a:gd name="connsiteX10" fmla="*/ 14747 w 15240"/>
              <a:gd name="connsiteY10" fmla="*/ 1193 h 11409"/>
              <a:gd name="connsiteX11" fmla="*/ 14231 w 15240"/>
              <a:gd name="connsiteY11" fmla="*/ 1496 h 11409"/>
              <a:gd name="connsiteX12" fmla="*/ 15016 w 15240"/>
              <a:gd name="connsiteY12" fmla="*/ 3689 h 11409"/>
              <a:gd name="connsiteX13" fmla="*/ 14231 w 15240"/>
              <a:gd name="connsiteY13" fmla="*/ 4838 h 11409"/>
              <a:gd name="connsiteX14" fmla="*/ 14007 w 15240"/>
              <a:gd name="connsiteY14" fmla="*/ 4942 h 11409"/>
              <a:gd name="connsiteX15" fmla="*/ 13223 w 15240"/>
              <a:gd name="connsiteY15" fmla="*/ 5986 h 11409"/>
              <a:gd name="connsiteX16" fmla="*/ 11542 w 15240"/>
              <a:gd name="connsiteY16" fmla="*/ 6195 h 11409"/>
              <a:gd name="connsiteX17" fmla="*/ 10000 w 15240"/>
              <a:gd name="connsiteY17" fmla="*/ 7136 h 11409"/>
              <a:gd name="connsiteX18" fmla="*/ 8933 w 15240"/>
              <a:gd name="connsiteY18" fmla="*/ 8426 h 11409"/>
              <a:gd name="connsiteX19" fmla="*/ 8419 w 15240"/>
              <a:gd name="connsiteY19" fmla="*/ 10138 h 11409"/>
              <a:gd name="connsiteX20" fmla="*/ 9269 w 15240"/>
              <a:gd name="connsiteY20" fmla="*/ 11077 h 11409"/>
              <a:gd name="connsiteX21" fmla="*/ 8597 w 15240"/>
              <a:gd name="connsiteY21" fmla="*/ 10948 h 11409"/>
              <a:gd name="connsiteX22" fmla="*/ 7827 w 15240"/>
              <a:gd name="connsiteY22" fmla="*/ 10009 h 11409"/>
              <a:gd name="connsiteX23" fmla="*/ 3083 w 15240"/>
              <a:gd name="connsiteY23" fmla="*/ 10396 h 11409"/>
              <a:gd name="connsiteX24" fmla="*/ 1522 w 15240"/>
              <a:gd name="connsiteY24" fmla="*/ 10911 h 11409"/>
              <a:gd name="connsiteX25" fmla="*/ 870 w 15240"/>
              <a:gd name="connsiteY25" fmla="*/ 11409 h 11409"/>
              <a:gd name="connsiteX26" fmla="*/ 0 w 15240"/>
              <a:gd name="connsiteY26" fmla="*/ 11409 h 11409"/>
              <a:gd name="connsiteX27" fmla="*/ 0 w 15240"/>
              <a:gd name="connsiteY27" fmla="*/ 9125 h 11409"/>
              <a:gd name="connsiteX28" fmla="*/ 752 w 15240"/>
              <a:gd name="connsiteY28" fmla="*/ 8738 h 11409"/>
              <a:gd name="connsiteX29" fmla="*/ 1384 w 15240"/>
              <a:gd name="connsiteY29" fmla="*/ 8112 h 11409"/>
              <a:gd name="connsiteX30" fmla="*/ 1166 w 15240"/>
              <a:gd name="connsiteY30" fmla="*/ 8075 h 11409"/>
              <a:gd name="connsiteX31" fmla="*/ 909 w 15240"/>
              <a:gd name="connsiteY31" fmla="*/ 7855 h 11409"/>
              <a:gd name="connsiteX32" fmla="*/ 474 w 15240"/>
              <a:gd name="connsiteY32" fmla="*/ 7007 h 11409"/>
              <a:gd name="connsiteX33" fmla="*/ 890 w 15240"/>
              <a:gd name="connsiteY33" fmla="*/ 7007 h 11409"/>
              <a:gd name="connsiteX34" fmla="*/ 1245 w 15240"/>
              <a:gd name="connsiteY34" fmla="*/ 5700 h 11409"/>
              <a:gd name="connsiteX35" fmla="*/ 2114 w 15240"/>
              <a:gd name="connsiteY35" fmla="*/ 5663 h 11409"/>
              <a:gd name="connsiteX36" fmla="*/ 2313 w 15240"/>
              <a:gd name="connsiteY36" fmla="*/ 5221 h 11409"/>
              <a:gd name="connsiteX37" fmla="*/ 1957 w 15240"/>
              <a:gd name="connsiteY37" fmla="*/ 4797 h 11409"/>
              <a:gd name="connsiteX38" fmla="*/ 2886 w 15240"/>
              <a:gd name="connsiteY38" fmla="*/ 3048 h 11409"/>
              <a:gd name="connsiteX39" fmla="*/ 3182 w 15240"/>
              <a:gd name="connsiteY39" fmla="*/ 2956 h 11409"/>
              <a:gd name="connsiteX40" fmla="*/ 3083 w 15240"/>
              <a:gd name="connsiteY40" fmla="*/ 2679 h 11409"/>
              <a:gd name="connsiteX0" fmla="*/ 3083 w 15240"/>
              <a:gd name="connsiteY0" fmla="*/ 2679 h 11409"/>
              <a:gd name="connsiteX1" fmla="*/ 5258 w 15240"/>
              <a:gd name="connsiteY1" fmla="*/ 2127 h 11409"/>
              <a:gd name="connsiteX2" fmla="*/ 5376 w 15240"/>
              <a:gd name="connsiteY2" fmla="*/ 1833 h 11409"/>
              <a:gd name="connsiteX3" fmla="*/ 5711 w 15240"/>
              <a:gd name="connsiteY3" fmla="*/ 1723 h 11409"/>
              <a:gd name="connsiteX4" fmla="*/ 6344 w 15240"/>
              <a:gd name="connsiteY4" fmla="*/ 1814 h 11409"/>
              <a:gd name="connsiteX5" fmla="*/ 6878 w 15240"/>
              <a:gd name="connsiteY5" fmla="*/ 1409 h 11409"/>
              <a:gd name="connsiteX6" fmla="*/ 7172 w 15240"/>
              <a:gd name="connsiteY6" fmla="*/ 870 h 11409"/>
              <a:gd name="connsiteX7" fmla="*/ 7844 w 15240"/>
              <a:gd name="connsiteY7" fmla="*/ 661 h 11409"/>
              <a:gd name="connsiteX8" fmla="*/ 9973 w 15240"/>
              <a:gd name="connsiteY8" fmla="*/ 35 h 11409"/>
              <a:gd name="connsiteX9" fmla="*/ 15240 w 15240"/>
              <a:gd name="connsiteY9" fmla="*/ 870 h 11409"/>
              <a:gd name="connsiteX10" fmla="*/ 14747 w 15240"/>
              <a:gd name="connsiteY10" fmla="*/ 1193 h 11409"/>
              <a:gd name="connsiteX11" fmla="*/ 14231 w 15240"/>
              <a:gd name="connsiteY11" fmla="*/ 1496 h 11409"/>
              <a:gd name="connsiteX12" fmla="*/ 15016 w 15240"/>
              <a:gd name="connsiteY12" fmla="*/ 3689 h 11409"/>
              <a:gd name="connsiteX13" fmla="*/ 14231 w 15240"/>
              <a:gd name="connsiteY13" fmla="*/ 4838 h 11409"/>
              <a:gd name="connsiteX14" fmla="*/ 14007 w 15240"/>
              <a:gd name="connsiteY14" fmla="*/ 4942 h 11409"/>
              <a:gd name="connsiteX15" fmla="*/ 13223 w 15240"/>
              <a:gd name="connsiteY15" fmla="*/ 5986 h 11409"/>
              <a:gd name="connsiteX16" fmla="*/ 11542 w 15240"/>
              <a:gd name="connsiteY16" fmla="*/ 6195 h 11409"/>
              <a:gd name="connsiteX17" fmla="*/ 10000 w 15240"/>
              <a:gd name="connsiteY17" fmla="*/ 7136 h 11409"/>
              <a:gd name="connsiteX18" fmla="*/ 8933 w 15240"/>
              <a:gd name="connsiteY18" fmla="*/ 8426 h 11409"/>
              <a:gd name="connsiteX19" fmla="*/ 8419 w 15240"/>
              <a:gd name="connsiteY19" fmla="*/ 10138 h 11409"/>
              <a:gd name="connsiteX20" fmla="*/ 9269 w 15240"/>
              <a:gd name="connsiteY20" fmla="*/ 11077 h 11409"/>
              <a:gd name="connsiteX21" fmla="*/ 8597 w 15240"/>
              <a:gd name="connsiteY21" fmla="*/ 10948 h 11409"/>
              <a:gd name="connsiteX22" fmla="*/ 7827 w 15240"/>
              <a:gd name="connsiteY22" fmla="*/ 10009 h 11409"/>
              <a:gd name="connsiteX23" fmla="*/ 3083 w 15240"/>
              <a:gd name="connsiteY23" fmla="*/ 10396 h 11409"/>
              <a:gd name="connsiteX24" fmla="*/ 1522 w 15240"/>
              <a:gd name="connsiteY24" fmla="*/ 10911 h 11409"/>
              <a:gd name="connsiteX25" fmla="*/ 870 w 15240"/>
              <a:gd name="connsiteY25" fmla="*/ 11409 h 11409"/>
              <a:gd name="connsiteX26" fmla="*/ 0 w 15240"/>
              <a:gd name="connsiteY26" fmla="*/ 11409 h 11409"/>
              <a:gd name="connsiteX27" fmla="*/ 0 w 15240"/>
              <a:gd name="connsiteY27" fmla="*/ 9125 h 11409"/>
              <a:gd name="connsiteX28" fmla="*/ 752 w 15240"/>
              <a:gd name="connsiteY28" fmla="*/ 8738 h 11409"/>
              <a:gd name="connsiteX29" fmla="*/ 1384 w 15240"/>
              <a:gd name="connsiteY29" fmla="*/ 8112 h 11409"/>
              <a:gd name="connsiteX30" fmla="*/ 1166 w 15240"/>
              <a:gd name="connsiteY30" fmla="*/ 8075 h 11409"/>
              <a:gd name="connsiteX31" fmla="*/ 909 w 15240"/>
              <a:gd name="connsiteY31" fmla="*/ 7855 h 11409"/>
              <a:gd name="connsiteX32" fmla="*/ 474 w 15240"/>
              <a:gd name="connsiteY32" fmla="*/ 7007 h 11409"/>
              <a:gd name="connsiteX33" fmla="*/ 890 w 15240"/>
              <a:gd name="connsiteY33" fmla="*/ 7007 h 11409"/>
              <a:gd name="connsiteX34" fmla="*/ 1245 w 15240"/>
              <a:gd name="connsiteY34" fmla="*/ 5700 h 11409"/>
              <a:gd name="connsiteX35" fmla="*/ 2114 w 15240"/>
              <a:gd name="connsiteY35" fmla="*/ 5663 h 11409"/>
              <a:gd name="connsiteX36" fmla="*/ 2313 w 15240"/>
              <a:gd name="connsiteY36" fmla="*/ 5221 h 11409"/>
              <a:gd name="connsiteX37" fmla="*/ 1957 w 15240"/>
              <a:gd name="connsiteY37" fmla="*/ 4797 h 11409"/>
              <a:gd name="connsiteX38" fmla="*/ 2886 w 15240"/>
              <a:gd name="connsiteY38" fmla="*/ 3048 h 11409"/>
              <a:gd name="connsiteX39" fmla="*/ 3182 w 15240"/>
              <a:gd name="connsiteY39" fmla="*/ 2956 h 11409"/>
              <a:gd name="connsiteX40" fmla="*/ 3083 w 15240"/>
              <a:gd name="connsiteY40" fmla="*/ 2679 h 11409"/>
              <a:gd name="connsiteX0" fmla="*/ 3083 w 15240"/>
              <a:gd name="connsiteY0" fmla="*/ 2670 h 11400"/>
              <a:gd name="connsiteX1" fmla="*/ 5258 w 15240"/>
              <a:gd name="connsiteY1" fmla="*/ 2118 h 11400"/>
              <a:gd name="connsiteX2" fmla="*/ 5376 w 15240"/>
              <a:gd name="connsiteY2" fmla="*/ 1824 h 11400"/>
              <a:gd name="connsiteX3" fmla="*/ 5711 w 15240"/>
              <a:gd name="connsiteY3" fmla="*/ 1714 h 11400"/>
              <a:gd name="connsiteX4" fmla="*/ 6344 w 15240"/>
              <a:gd name="connsiteY4" fmla="*/ 1805 h 11400"/>
              <a:gd name="connsiteX5" fmla="*/ 6878 w 15240"/>
              <a:gd name="connsiteY5" fmla="*/ 1400 h 11400"/>
              <a:gd name="connsiteX6" fmla="*/ 7172 w 15240"/>
              <a:gd name="connsiteY6" fmla="*/ 861 h 11400"/>
              <a:gd name="connsiteX7" fmla="*/ 7844 w 15240"/>
              <a:gd name="connsiteY7" fmla="*/ 652 h 11400"/>
              <a:gd name="connsiteX8" fmla="*/ 9973 w 15240"/>
              <a:gd name="connsiteY8" fmla="*/ 26 h 11400"/>
              <a:gd name="connsiteX9" fmla="*/ 15240 w 15240"/>
              <a:gd name="connsiteY9" fmla="*/ 861 h 11400"/>
              <a:gd name="connsiteX10" fmla="*/ 14747 w 15240"/>
              <a:gd name="connsiteY10" fmla="*/ 1184 h 11400"/>
              <a:gd name="connsiteX11" fmla="*/ 14231 w 15240"/>
              <a:gd name="connsiteY11" fmla="*/ 1487 h 11400"/>
              <a:gd name="connsiteX12" fmla="*/ 15016 w 15240"/>
              <a:gd name="connsiteY12" fmla="*/ 3680 h 11400"/>
              <a:gd name="connsiteX13" fmla="*/ 14231 w 15240"/>
              <a:gd name="connsiteY13" fmla="*/ 4829 h 11400"/>
              <a:gd name="connsiteX14" fmla="*/ 14007 w 15240"/>
              <a:gd name="connsiteY14" fmla="*/ 4933 h 11400"/>
              <a:gd name="connsiteX15" fmla="*/ 13223 w 15240"/>
              <a:gd name="connsiteY15" fmla="*/ 5977 h 11400"/>
              <a:gd name="connsiteX16" fmla="*/ 11542 w 15240"/>
              <a:gd name="connsiteY16" fmla="*/ 6186 h 11400"/>
              <a:gd name="connsiteX17" fmla="*/ 10000 w 15240"/>
              <a:gd name="connsiteY17" fmla="*/ 7127 h 11400"/>
              <a:gd name="connsiteX18" fmla="*/ 8933 w 15240"/>
              <a:gd name="connsiteY18" fmla="*/ 8417 h 11400"/>
              <a:gd name="connsiteX19" fmla="*/ 8419 w 15240"/>
              <a:gd name="connsiteY19" fmla="*/ 10129 h 11400"/>
              <a:gd name="connsiteX20" fmla="*/ 9269 w 15240"/>
              <a:gd name="connsiteY20" fmla="*/ 11068 h 11400"/>
              <a:gd name="connsiteX21" fmla="*/ 8597 w 15240"/>
              <a:gd name="connsiteY21" fmla="*/ 10939 h 11400"/>
              <a:gd name="connsiteX22" fmla="*/ 7827 w 15240"/>
              <a:gd name="connsiteY22" fmla="*/ 10000 h 11400"/>
              <a:gd name="connsiteX23" fmla="*/ 3083 w 15240"/>
              <a:gd name="connsiteY23" fmla="*/ 10387 h 11400"/>
              <a:gd name="connsiteX24" fmla="*/ 1522 w 15240"/>
              <a:gd name="connsiteY24" fmla="*/ 10902 h 11400"/>
              <a:gd name="connsiteX25" fmla="*/ 870 w 15240"/>
              <a:gd name="connsiteY25" fmla="*/ 11400 h 11400"/>
              <a:gd name="connsiteX26" fmla="*/ 0 w 15240"/>
              <a:gd name="connsiteY26" fmla="*/ 11400 h 11400"/>
              <a:gd name="connsiteX27" fmla="*/ 0 w 15240"/>
              <a:gd name="connsiteY27" fmla="*/ 9116 h 11400"/>
              <a:gd name="connsiteX28" fmla="*/ 752 w 15240"/>
              <a:gd name="connsiteY28" fmla="*/ 8729 h 11400"/>
              <a:gd name="connsiteX29" fmla="*/ 1384 w 15240"/>
              <a:gd name="connsiteY29" fmla="*/ 8103 h 11400"/>
              <a:gd name="connsiteX30" fmla="*/ 1166 w 15240"/>
              <a:gd name="connsiteY30" fmla="*/ 8066 h 11400"/>
              <a:gd name="connsiteX31" fmla="*/ 909 w 15240"/>
              <a:gd name="connsiteY31" fmla="*/ 7846 h 11400"/>
              <a:gd name="connsiteX32" fmla="*/ 474 w 15240"/>
              <a:gd name="connsiteY32" fmla="*/ 6998 h 11400"/>
              <a:gd name="connsiteX33" fmla="*/ 890 w 15240"/>
              <a:gd name="connsiteY33" fmla="*/ 6998 h 11400"/>
              <a:gd name="connsiteX34" fmla="*/ 1245 w 15240"/>
              <a:gd name="connsiteY34" fmla="*/ 5691 h 11400"/>
              <a:gd name="connsiteX35" fmla="*/ 2114 w 15240"/>
              <a:gd name="connsiteY35" fmla="*/ 5654 h 11400"/>
              <a:gd name="connsiteX36" fmla="*/ 2313 w 15240"/>
              <a:gd name="connsiteY36" fmla="*/ 5212 h 11400"/>
              <a:gd name="connsiteX37" fmla="*/ 1957 w 15240"/>
              <a:gd name="connsiteY37" fmla="*/ 4788 h 11400"/>
              <a:gd name="connsiteX38" fmla="*/ 2886 w 15240"/>
              <a:gd name="connsiteY38" fmla="*/ 3039 h 11400"/>
              <a:gd name="connsiteX39" fmla="*/ 3182 w 15240"/>
              <a:gd name="connsiteY39" fmla="*/ 2947 h 11400"/>
              <a:gd name="connsiteX40" fmla="*/ 3083 w 15240"/>
              <a:gd name="connsiteY40" fmla="*/ 2670 h 11400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5240 w 15240"/>
              <a:gd name="connsiteY9" fmla="*/ 1488 h 12027"/>
              <a:gd name="connsiteX10" fmla="*/ 14747 w 15240"/>
              <a:gd name="connsiteY10" fmla="*/ 1811 h 12027"/>
              <a:gd name="connsiteX11" fmla="*/ 14231 w 15240"/>
              <a:gd name="connsiteY11" fmla="*/ 2114 h 12027"/>
              <a:gd name="connsiteX12" fmla="*/ 15016 w 15240"/>
              <a:gd name="connsiteY12" fmla="*/ 4307 h 12027"/>
              <a:gd name="connsiteX13" fmla="*/ 14231 w 15240"/>
              <a:gd name="connsiteY13" fmla="*/ 5456 h 12027"/>
              <a:gd name="connsiteX14" fmla="*/ 14007 w 15240"/>
              <a:gd name="connsiteY14" fmla="*/ 5560 h 12027"/>
              <a:gd name="connsiteX15" fmla="*/ 13223 w 15240"/>
              <a:gd name="connsiteY15" fmla="*/ 6604 h 12027"/>
              <a:gd name="connsiteX16" fmla="*/ 11542 w 15240"/>
              <a:gd name="connsiteY16" fmla="*/ 6813 h 12027"/>
              <a:gd name="connsiteX17" fmla="*/ 10000 w 15240"/>
              <a:gd name="connsiteY17" fmla="*/ 7754 h 12027"/>
              <a:gd name="connsiteX18" fmla="*/ 8933 w 15240"/>
              <a:gd name="connsiteY18" fmla="*/ 9044 h 12027"/>
              <a:gd name="connsiteX19" fmla="*/ 8419 w 15240"/>
              <a:gd name="connsiteY19" fmla="*/ 10756 h 12027"/>
              <a:gd name="connsiteX20" fmla="*/ 9269 w 15240"/>
              <a:gd name="connsiteY20" fmla="*/ 11695 h 12027"/>
              <a:gd name="connsiteX21" fmla="*/ 8597 w 15240"/>
              <a:gd name="connsiteY21" fmla="*/ 11566 h 12027"/>
              <a:gd name="connsiteX22" fmla="*/ 7827 w 15240"/>
              <a:gd name="connsiteY22" fmla="*/ 10627 h 12027"/>
              <a:gd name="connsiteX23" fmla="*/ 3083 w 15240"/>
              <a:gd name="connsiteY23" fmla="*/ 11014 h 12027"/>
              <a:gd name="connsiteX24" fmla="*/ 1522 w 15240"/>
              <a:gd name="connsiteY24" fmla="*/ 11529 h 12027"/>
              <a:gd name="connsiteX25" fmla="*/ 870 w 15240"/>
              <a:gd name="connsiteY25" fmla="*/ 12027 h 12027"/>
              <a:gd name="connsiteX26" fmla="*/ 0 w 15240"/>
              <a:gd name="connsiteY26" fmla="*/ 12027 h 12027"/>
              <a:gd name="connsiteX27" fmla="*/ 0 w 15240"/>
              <a:gd name="connsiteY27" fmla="*/ 9743 h 12027"/>
              <a:gd name="connsiteX28" fmla="*/ 752 w 15240"/>
              <a:gd name="connsiteY28" fmla="*/ 9356 h 12027"/>
              <a:gd name="connsiteX29" fmla="*/ 1384 w 15240"/>
              <a:gd name="connsiteY29" fmla="*/ 8730 h 12027"/>
              <a:gd name="connsiteX30" fmla="*/ 1166 w 15240"/>
              <a:gd name="connsiteY30" fmla="*/ 8693 h 12027"/>
              <a:gd name="connsiteX31" fmla="*/ 909 w 15240"/>
              <a:gd name="connsiteY31" fmla="*/ 8473 h 12027"/>
              <a:gd name="connsiteX32" fmla="*/ 474 w 15240"/>
              <a:gd name="connsiteY32" fmla="*/ 7625 h 12027"/>
              <a:gd name="connsiteX33" fmla="*/ 890 w 15240"/>
              <a:gd name="connsiteY33" fmla="*/ 7625 h 12027"/>
              <a:gd name="connsiteX34" fmla="*/ 1245 w 15240"/>
              <a:gd name="connsiteY34" fmla="*/ 6318 h 12027"/>
              <a:gd name="connsiteX35" fmla="*/ 2114 w 15240"/>
              <a:gd name="connsiteY35" fmla="*/ 6281 h 12027"/>
              <a:gd name="connsiteX36" fmla="*/ 2313 w 15240"/>
              <a:gd name="connsiteY36" fmla="*/ 5839 h 12027"/>
              <a:gd name="connsiteX37" fmla="*/ 1957 w 15240"/>
              <a:gd name="connsiteY37" fmla="*/ 5415 h 12027"/>
              <a:gd name="connsiteX38" fmla="*/ 2886 w 15240"/>
              <a:gd name="connsiteY38" fmla="*/ 3666 h 12027"/>
              <a:gd name="connsiteX39" fmla="*/ 3182 w 15240"/>
              <a:gd name="connsiteY39" fmla="*/ 3574 h 12027"/>
              <a:gd name="connsiteX40" fmla="*/ 3083 w 15240"/>
              <a:gd name="connsiteY40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5240 w 15240"/>
              <a:gd name="connsiteY9" fmla="*/ 1488 h 12027"/>
              <a:gd name="connsiteX10" fmla="*/ 14747 w 15240"/>
              <a:gd name="connsiteY10" fmla="*/ 1811 h 12027"/>
              <a:gd name="connsiteX11" fmla="*/ 14231 w 15240"/>
              <a:gd name="connsiteY11" fmla="*/ 2114 h 12027"/>
              <a:gd name="connsiteX12" fmla="*/ 15016 w 15240"/>
              <a:gd name="connsiteY12" fmla="*/ 4307 h 12027"/>
              <a:gd name="connsiteX13" fmla="*/ 14231 w 15240"/>
              <a:gd name="connsiteY13" fmla="*/ 5456 h 12027"/>
              <a:gd name="connsiteX14" fmla="*/ 14007 w 15240"/>
              <a:gd name="connsiteY14" fmla="*/ 5560 h 12027"/>
              <a:gd name="connsiteX15" fmla="*/ 13223 w 15240"/>
              <a:gd name="connsiteY15" fmla="*/ 6604 h 12027"/>
              <a:gd name="connsiteX16" fmla="*/ 11542 w 15240"/>
              <a:gd name="connsiteY16" fmla="*/ 6813 h 12027"/>
              <a:gd name="connsiteX17" fmla="*/ 10000 w 15240"/>
              <a:gd name="connsiteY17" fmla="*/ 7754 h 12027"/>
              <a:gd name="connsiteX18" fmla="*/ 8933 w 15240"/>
              <a:gd name="connsiteY18" fmla="*/ 9044 h 12027"/>
              <a:gd name="connsiteX19" fmla="*/ 8419 w 15240"/>
              <a:gd name="connsiteY19" fmla="*/ 10756 h 12027"/>
              <a:gd name="connsiteX20" fmla="*/ 9269 w 15240"/>
              <a:gd name="connsiteY20" fmla="*/ 11695 h 12027"/>
              <a:gd name="connsiteX21" fmla="*/ 8597 w 15240"/>
              <a:gd name="connsiteY21" fmla="*/ 11566 h 12027"/>
              <a:gd name="connsiteX22" fmla="*/ 7827 w 15240"/>
              <a:gd name="connsiteY22" fmla="*/ 10627 h 12027"/>
              <a:gd name="connsiteX23" fmla="*/ 3083 w 15240"/>
              <a:gd name="connsiteY23" fmla="*/ 11014 h 12027"/>
              <a:gd name="connsiteX24" fmla="*/ 1522 w 15240"/>
              <a:gd name="connsiteY24" fmla="*/ 11529 h 12027"/>
              <a:gd name="connsiteX25" fmla="*/ 870 w 15240"/>
              <a:gd name="connsiteY25" fmla="*/ 12027 h 12027"/>
              <a:gd name="connsiteX26" fmla="*/ 0 w 15240"/>
              <a:gd name="connsiteY26" fmla="*/ 12027 h 12027"/>
              <a:gd name="connsiteX27" fmla="*/ 0 w 15240"/>
              <a:gd name="connsiteY27" fmla="*/ 9743 h 12027"/>
              <a:gd name="connsiteX28" fmla="*/ 752 w 15240"/>
              <a:gd name="connsiteY28" fmla="*/ 9356 h 12027"/>
              <a:gd name="connsiteX29" fmla="*/ 1384 w 15240"/>
              <a:gd name="connsiteY29" fmla="*/ 8730 h 12027"/>
              <a:gd name="connsiteX30" fmla="*/ 1166 w 15240"/>
              <a:gd name="connsiteY30" fmla="*/ 8693 h 12027"/>
              <a:gd name="connsiteX31" fmla="*/ 909 w 15240"/>
              <a:gd name="connsiteY31" fmla="*/ 8473 h 12027"/>
              <a:gd name="connsiteX32" fmla="*/ 474 w 15240"/>
              <a:gd name="connsiteY32" fmla="*/ 7625 h 12027"/>
              <a:gd name="connsiteX33" fmla="*/ 890 w 15240"/>
              <a:gd name="connsiteY33" fmla="*/ 7625 h 12027"/>
              <a:gd name="connsiteX34" fmla="*/ 1245 w 15240"/>
              <a:gd name="connsiteY34" fmla="*/ 6318 h 12027"/>
              <a:gd name="connsiteX35" fmla="*/ 2114 w 15240"/>
              <a:gd name="connsiteY35" fmla="*/ 6281 h 12027"/>
              <a:gd name="connsiteX36" fmla="*/ 2313 w 15240"/>
              <a:gd name="connsiteY36" fmla="*/ 5839 h 12027"/>
              <a:gd name="connsiteX37" fmla="*/ 1957 w 15240"/>
              <a:gd name="connsiteY37" fmla="*/ 5415 h 12027"/>
              <a:gd name="connsiteX38" fmla="*/ 2886 w 15240"/>
              <a:gd name="connsiteY38" fmla="*/ 3666 h 12027"/>
              <a:gd name="connsiteX39" fmla="*/ 3182 w 15240"/>
              <a:gd name="connsiteY39" fmla="*/ 3574 h 12027"/>
              <a:gd name="connsiteX40" fmla="*/ 3083 w 15240"/>
              <a:gd name="connsiteY40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5240 w 15240"/>
              <a:gd name="connsiteY9" fmla="*/ 1488 h 12027"/>
              <a:gd name="connsiteX10" fmla="*/ 14747 w 15240"/>
              <a:gd name="connsiteY10" fmla="*/ 1811 h 12027"/>
              <a:gd name="connsiteX11" fmla="*/ 14231 w 15240"/>
              <a:gd name="connsiteY11" fmla="*/ 2114 h 12027"/>
              <a:gd name="connsiteX12" fmla="*/ 15016 w 15240"/>
              <a:gd name="connsiteY12" fmla="*/ 4307 h 12027"/>
              <a:gd name="connsiteX13" fmla="*/ 14231 w 15240"/>
              <a:gd name="connsiteY13" fmla="*/ 5456 h 12027"/>
              <a:gd name="connsiteX14" fmla="*/ 14007 w 15240"/>
              <a:gd name="connsiteY14" fmla="*/ 5560 h 12027"/>
              <a:gd name="connsiteX15" fmla="*/ 13223 w 15240"/>
              <a:gd name="connsiteY15" fmla="*/ 6604 h 12027"/>
              <a:gd name="connsiteX16" fmla="*/ 11542 w 15240"/>
              <a:gd name="connsiteY16" fmla="*/ 6813 h 12027"/>
              <a:gd name="connsiteX17" fmla="*/ 10000 w 15240"/>
              <a:gd name="connsiteY17" fmla="*/ 7754 h 12027"/>
              <a:gd name="connsiteX18" fmla="*/ 8933 w 15240"/>
              <a:gd name="connsiteY18" fmla="*/ 9044 h 12027"/>
              <a:gd name="connsiteX19" fmla="*/ 8419 w 15240"/>
              <a:gd name="connsiteY19" fmla="*/ 10756 h 12027"/>
              <a:gd name="connsiteX20" fmla="*/ 9269 w 15240"/>
              <a:gd name="connsiteY20" fmla="*/ 11695 h 12027"/>
              <a:gd name="connsiteX21" fmla="*/ 8597 w 15240"/>
              <a:gd name="connsiteY21" fmla="*/ 11566 h 12027"/>
              <a:gd name="connsiteX22" fmla="*/ 7827 w 15240"/>
              <a:gd name="connsiteY22" fmla="*/ 10627 h 12027"/>
              <a:gd name="connsiteX23" fmla="*/ 3083 w 15240"/>
              <a:gd name="connsiteY23" fmla="*/ 11014 h 12027"/>
              <a:gd name="connsiteX24" fmla="*/ 1522 w 15240"/>
              <a:gd name="connsiteY24" fmla="*/ 11529 h 12027"/>
              <a:gd name="connsiteX25" fmla="*/ 870 w 15240"/>
              <a:gd name="connsiteY25" fmla="*/ 12027 h 12027"/>
              <a:gd name="connsiteX26" fmla="*/ 0 w 15240"/>
              <a:gd name="connsiteY26" fmla="*/ 12027 h 12027"/>
              <a:gd name="connsiteX27" fmla="*/ 0 w 15240"/>
              <a:gd name="connsiteY27" fmla="*/ 9743 h 12027"/>
              <a:gd name="connsiteX28" fmla="*/ 752 w 15240"/>
              <a:gd name="connsiteY28" fmla="*/ 9356 h 12027"/>
              <a:gd name="connsiteX29" fmla="*/ 1384 w 15240"/>
              <a:gd name="connsiteY29" fmla="*/ 8730 h 12027"/>
              <a:gd name="connsiteX30" fmla="*/ 1166 w 15240"/>
              <a:gd name="connsiteY30" fmla="*/ 8693 h 12027"/>
              <a:gd name="connsiteX31" fmla="*/ 909 w 15240"/>
              <a:gd name="connsiteY31" fmla="*/ 8473 h 12027"/>
              <a:gd name="connsiteX32" fmla="*/ 474 w 15240"/>
              <a:gd name="connsiteY32" fmla="*/ 7625 h 12027"/>
              <a:gd name="connsiteX33" fmla="*/ 890 w 15240"/>
              <a:gd name="connsiteY33" fmla="*/ 7625 h 12027"/>
              <a:gd name="connsiteX34" fmla="*/ 1245 w 15240"/>
              <a:gd name="connsiteY34" fmla="*/ 6318 h 12027"/>
              <a:gd name="connsiteX35" fmla="*/ 2114 w 15240"/>
              <a:gd name="connsiteY35" fmla="*/ 6281 h 12027"/>
              <a:gd name="connsiteX36" fmla="*/ 2313 w 15240"/>
              <a:gd name="connsiteY36" fmla="*/ 5839 h 12027"/>
              <a:gd name="connsiteX37" fmla="*/ 1957 w 15240"/>
              <a:gd name="connsiteY37" fmla="*/ 5415 h 12027"/>
              <a:gd name="connsiteX38" fmla="*/ 2886 w 15240"/>
              <a:gd name="connsiteY38" fmla="*/ 3666 h 12027"/>
              <a:gd name="connsiteX39" fmla="*/ 3182 w 15240"/>
              <a:gd name="connsiteY39" fmla="*/ 3574 h 12027"/>
              <a:gd name="connsiteX40" fmla="*/ 3083 w 15240"/>
              <a:gd name="connsiteY40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1189 w 15240"/>
              <a:gd name="connsiteY9" fmla="*/ 618 h 12027"/>
              <a:gd name="connsiteX10" fmla="*/ 15240 w 15240"/>
              <a:gd name="connsiteY10" fmla="*/ 1488 h 12027"/>
              <a:gd name="connsiteX11" fmla="*/ 14747 w 15240"/>
              <a:gd name="connsiteY11" fmla="*/ 1811 h 12027"/>
              <a:gd name="connsiteX12" fmla="*/ 14231 w 15240"/>
              <a:gd name="connsiteY12" fmla="*/ 2114 h 12027"/>
              <a:gd name="connsiteX13" fmla="*/ 15016 w 15240"/>
              <a:gd name="connsiteY13" fmla="*/ 4307 h 12027"/>
              <a:gd name="connsiteX14" fmla="*/ 14231 w 15240"/>
              <a:gd name="connsiteY14" fmla="*/ 5456 h 12027"/>
              <a:gd name="connsiteX15" fmla="*/ 14007 w 15240"/>
              <a:gd name="connsiteY15" fmla="*/ 5560 h 12027"/>
              <a:gd name="connsiteX16" fmla="*/ 13223 w 15240"/>
              <a:gd name="connsiteY16" fmla="*/ 6604 h 12027"/>
              <a:gd name="connsiteX17" fmla="*/ 11542 w 15240"/>
              <a:gd name="connsiteY17" fmla="*/ 6813 h 12027"/>
              <a:gd name="connsiteX18" fmla="*/ 10000 w 15240"/>
              <a:gd name="connsiteY18" fmla="*/ 7754 h 12027"/>
              <a:gd name="connsiteX19" fmla="*/ 8933 w 15240"/>
              <a:gd name="connsiteY19" fmla="*/ 9044 h 12027"/>
              <a:gd name="connsiteX20" fmla="*/ 8419 w 15240"/>
              <a:gd name="connsiteY20" fmla="*/ 10756 h 12027"/>
              <a:gd name="connsiteX21" fmla="*/ 9269 w 15240"/>
              <a:gd name="connsiteY21" fmla="*/ 11695 h 12027"/>
              <a:gd name="connsiteX22" fmla="*/ 8597 w 15240"/>
              <a:gd name="connsiteY22" fmla="*/ 11566 h 12027"/>
              <a:gd name="connsiteX23" fmla="*/ 7827 w 15240"/>
              <a:gd name="connsiteY23" fmla="*/ 10627 h 12027"/>
              <a:gd name="connsiteX24" fmla="*/ 3083 w 15240"/>
              <a:gd name="connsiteY24" fmla="*/ 11014 h 12027"/>
              <a:gd name="connsiteX25" fmla="*/ 1522 w 15240"/>
              <a:gd name="connsiteY25" fmla="*/ 11529 h 12027"/>
              <a:gd name="connsiteX26" fmla="*/ 870 w 15240"/>
              <a:gd name="connsiteY26" fmla="*/ 12027 h 12027"/>
              <a:gd name="connsiteX27" fmla="*/ 0 w 15240"/>
              <a:gd name="connsiteY27" fmla="*/ 12027 h 12027"/>
              <a:gd name="connsiteX28" fmla="*/ 0 w 15240"/>
              <a:gd name="connsiteY28" fmla="*/ 9743 h 12027"/>
              <a:gd name="connsiteX29" fmla="*/ 752 w 15240"/>
              <a:gd name="connsiteY29" fmla="*/ 9356 h 12027"/>
              <a:gd name="connsiteX30" fmla="*/ 1384 w 15240"/>
              <a:gd name="connsiteY30" fmla="*/ 8730 h 12027"/>
              <a:gd name="connsiteX31" fmla="*/ 1166 w 15240"/>
              <a:gd name="connsiteY31" fmla="*/ 8693 h 12027"/>
              <a:gd name="connsiteX32" fmla="*/ 909 w 15240"/>
              <a:gd name="connsiteY32" fmla="*/ 8473 h 12027"/>
              <a:gd name="connsiteX33" fmla="*/ 474 w 15240"/>
              <a:gd name="connsiteY33" fmla="*/ 7625 h 12027"/>
              <a:gd name="connsiteX34" fmla="*/ 890 w 15240"/>
              <a:gd name="connsiteY34" fmla="*/ 7625 h 12027"/>
              <a:gd name="connsiteX35" fmla="*/ 1245 w 15240"/>
              <a:gd name="connsiteY35" fmla="*/ 6318 h 12027"/>
              <a:gd name="connsiteX36" fmla="*/ 2114 w 15240"/>
              <a:gd name="connsiteY36" fmla="*/ 6281 h 12027"/>
              <a:gd name="connsiteX37" fmla="*/ 2313 w 15240"/>
              <a:gd name="connsiteY37" fmla="*/ 5839 h 12027"/>
              <a:gd name="connsiteX38" fmla="*/ 1957 w 15240"/>
              <a:gd name="connsiteY38" fmla="*/ 5415 h 12027"/>
              <a:gd name="connsiteX39" fmla="*/ 2886 w 15240"/>
              <a:gd name="connsiteY39" fmla="*/ 3666 h 12027"/>
              <a:gd name="connsiteX40" fmla="*/ 3182 w 15240"/>
              <a:gd name="connsiteY40" fmla="*/ 3574 h 12027"/>
              <a:gd name="connsiteX41" fmla="*/ 3083 w 15240"/>
              <a:gd name="connsiteY41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1189 w 15240"/>
              <a:gd name="connsiteY9" fmla="*/ 618 h 12027"/>
              <a:gd name="connsiteX10" fmla="*/ 15240 w 15240"/>
              <a:gd name="connsiteY10" fmla="*/ 1488 h 12027"/>
              <a:gd name="connsiteX11" fmla="*/ 14747 w 15240"/>
              <a:gd name="connsiteY11" fmla="*/ 1811 h 12027"/>
              <a:gd name="connsiteX12" fmla="*/ 14231 w 15240"/>
              <a:gd name="connsiteY12" fmla="*/ 2114 h 12027"/>
              <a:gd name="connsiteX13" fmla="*/ 15016 w 15240"/>
              <a:gd name="connsiteY13" fmla="*/ 4307 h 12027"/>
              <a:gd name="connsiteX14" fmla="*/ 14231 w 15240"/>
              <a:gd name="connsiteY14" fmla="*/ 5456 h 12027"/>
              <a:gd name="connsiteX15" fmla="*/ 14007 w 15240"/>
              <a:gd name="connsiteY15" fmla="*/ 5560 h 12027"/>
              <a:gd name="connsiteX16" fmla="*/ 13223 w 15240"/>
              <a:gd name="connsiteY16" fmla="*/ 6604 h 12027"/>
              <a:gd name="connsiteX17" fmla="*/ 11542 w 15240"/>
              <a:gd name="connsiteY17" fmla="*/ 6813 h 12027"/>
              <a:gd name="connsiteX18" fmla="*/ 10000 w 15240"/>
              <a:gd name="connsiteY18" fmla="*/ 7754 h 12027"/>
              <a:gd name="connsiteX19" fmla="*/ 8933 w 15240"/>
              <a:gd name="connsiteY19" fmla="*/ 9044 h 12027"/>
              <a:gd name="connsiteX20" fmla="*/ 8419 w 15240"/>
              <a:gd name="connsiteY20" fmla="*/ 10756 h 12027"/>
              <a:gd name="connsiteX21" fmla="*/ 9269 w 15240"/>
              <a:gd name="connsiteY21" fmla="*/ 11695 h 12027"/>
              <a:gd name="connsiteX22" fmla="*/ 8597 w 15240"/>
              <a:gd name="connsiteY22" fmla="*/ 11566 h 12027"/>
              <a:gd name="connsiteX23" fmla="*/ 7827 w 15240"/>
              <a:gd name="connsiteY23" fmla="*/ 10627 h 12027"/>
              <a:gd name="connsiteX24" fmla="*/ 3083 w 15240"/>
              <a:gd name="connsiteY24" fmla="*/ 11014 h 12027"/>
              <a:gd name="connsiteX25" fmla="*/ 1522 w 15240"/>
              <a:gd name="connsiteY25" fmla="*/ 11529 h 12027"/>
              <a:gd name="connsiteX26" fmla="*/ 870 w 15240"/>
              <a:gd name="connsiteY26" fmla="*/ 12027 h 12027"/>
              <a:gd name="connsiteX27" fmla="*/ 0 w 15240"/>
              <a:gd name="connsiteY27" fmla="*/ 12027 h 12027"/>
              <a:gd name="connsiteX28" fmla="*/ 0 w 15240"/>
              <a:gd name="connsiteY28" fmla="*/ 9743 h 12027"/>
              <a:gd name="connsiteX29" fmla="*/ 752 w 15240"/>
              <a:gd name="connsiteY29" fmla="*/ 9356 h 12027"/>
              <a:gd name="connsiteX30" fmla="*/ 1384 w 15240"/>
              <a:gd name="connsiteY30" fmla="*/ 8730 h 12027"/>
              <a:gd name="connsiteX31" fmla="*/ 1166 w 15240"/>
              <a:gd name="connsiteY31" fmla="*/ 8693 h 12027"/>
              <a:gd name="connsiteX32" fmla="*/ 909 w 15240"/>
              <a:gd name="connsiteY32" fmla="*/ 8473 h 12027"/>
              <a:gd name="connsiteX33" fmla="*/ 474 w 15240"/>
              <a:gd name="connsiteY33" fmla="*/ 7625 h 12027"/>
              <a:gd name="connsiteX34" fmla="*/ 890 w 15240"/>
              <a:gd name="connsiteY34" fmla="*/ 7625 h 12027"/>
              <a:gd name="connsiteX35" fmla="*/ 1245 w 15240"/>
              <a:gd name="connsiteY35" fmla="*/ 6318 h 12027"/>
              <a:gd name="connsiteX36" fmla="*/ 2114 w 15240"/>
              <a:gd name="connsiteY36" fmla="*/ 6281 h 12027"/>
              <a:gd name="connsiteX37" fmla="*/ 2313 w 15240"/>
              <a:gd name="connsiteY37" fmla="*/ 5839 h 12027"/>
              <a:gd name="connsiteX38" fmla="*/ 1957 w 15240"/>
              <a:gd name="connsiteY38" fmla="*/ 5415 h 12027"/>
              <a:gd name="connsiteX39" fmla="*/ 2886 w 15240"/>
              <a:gd name="connsiteY39" fmla="*/ 3666 h 12027"/>
              <a:gd name="connsiteX40" fmla="*/ 3182 w 15240"/>
              <a:gd name="connsiteY40" fmla="*/ 3574 h 12027"/>
              <a:gd name="connsiteX41" fmla="*/ 3083 w 15240"/>
              <a:gd name="connsiteY41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1189 w 15240"/>
              <a:gd name="connsiteY9" fmla="*/ 618 h 12027"/>
              <a:gd name="connsiteX10" fmla="*/ 15240 w 15240"/>
              <a:gd name="connsiteY10" fmla="*/ 1488 h 12027"/>
              <a:gd name="connsiteX11" fmla="*/ 14747 w 15240"/>
              <a:gd name="connsiteY11" fmla="*/ 1811 h 12027"/>
              <a:gd name="connsiteX12" fmla="*/ 14231 w 15240"/>
              <a:gd name="connsiteY12" fmla="*/ 2114 h 12027"/>
              <a:gd name="connsiteX13" fmla="*/ 15016 w 15240"/>
              <a:gd name="connsiteY13" fmla="*/ 4307 h 12027"/>
              <a:gd name="connsiteX14" fmla="*/ 14231 w 15240"/>
              <a:gd name="connsiteY14" fmla="*/ 5456 h 12027"/>
              <a:gd name="connsiteX15" fmla="*/ 14007 w 15240"/>
              <a:gd name="connsiteY15" fmla="*/ 5560 h 12027"/>
              <a:gd name="connsiteX16" fmla="*/ 13223 w 15240"/>
              <a:gd name="connsiteY16" fmla="*/ 6604 h 12027"/>
              <a:gd name="connsiteX17" fmla="*/ 11542 w 15240"/>
              <a:gd name="connsiteY17" fmla="*/ 6813 h 12027"/>
              <a:gd name="connsiteX18" fmla="*/ 10000 w 15240"/>
              <a:gd name="connsiteY18" fmla="*/ 7754 h 12027"/>
              <a:gd name="connsiteX19" fmla="*/ 8933 w 15240"/>
              <a:gd name="connsiteY19" fmla="*/ 9044 h 12027"/>
              <a:gd name="connsiteX20" fmla="*/ 8419 w 15240"/>
              <a:gd name="connsiteY20" fmla="*/ 10756 h 12027"/>
              <a:gd name="connsiteX21" fmla="*/ 9269 w 15240"/>
              <a:gd name="connsiteY21" fmla="*/ 11695 h 12027"/>
              <a:gd name="connsiteX22" fmla="*/ 8597 w 15240"/>
              <a:gd name="connsiteY22" fmla="*/ 11566 h 12027"/>
              <a:gd name="connsiteX23" fmla="*/ 7827 w 15240"/>
              <a:gd name="connsiteY23" fmla="*/ 10627 h 12027"/>
              <a:gd name="connsiteX24" fmla="*/ 3083 w 15240"/>
              <a:gd name="connsiteY24" fmla="*/ 11014 h 12027"/>
              <a:gd name="connsiteX25" fmla="*/ 1522 w 15240"/>
              <a:gd name="connsiteY25" fmla="*/ 11529 h 12027"/>
              <a:gd name="connsiteX26" fmla="*/ 870 w 15240"/>
              <a:gd name="connsiteY26" fmla="*/ 12027 h 12027"/>
              <a:gd name="connsiteX27" fmla="*/ 0 w 15240"/>
              <a:gd name="connsiteY27" fmla="*/ 12027 h 12027"/>
              <a:gd name="connsiteX28" fmla="*/ 0 w 15240"/>
              <a:gd name="connsiteY28" fmla="*/ 9743 h 12027"/>
              <a:gd name="connsiteX29" fmla="*/ 752 w 15240"/>
              <a:gd name="connsiteY29" fmla="*/ 9356 h 12027"/>
              <a:gd name="connsiteX30" fmla="*/ 1384 w 15240"/>
              <a:gd name="connsiteY30" fmla="*/ 8730 h 12027"/>
              <a:gd name="connsiteX31" fmla="*/ 1166 w 15240"/>
              <a:gd name="connsiteY31" fmla="*/ 8693 h 12027"/>
              <a:gd name="connsiteX32" fmla="*/ 909 w 15240"/>
              <a:gd name="connsiteY32" fmla="*/ 8473 h 12027"/>
              <a:gd name="connsiteX33" fmla="*/ 474 w 15240"/>
              <a:gd name="connsiteY33" fmla="*/ 7625 h 12027"/>
              <a:gd name="connsiteX34" fmla="*/ 890 w 15240"/>
              <a:gd name="connsiteY34" fmla="*/ 7625 h 12027"/>
              <a:gd name="connsiteX35" fmla="*/ 1245 w 15240"/>
              <a:gd name="connsiteY35" fmla="*/ 6318 h 12027"/>
              <a:gd name="connsiteX36" fmla="*/ 2114 w 15240"/>
              <a:gd name="connsiteY36" fmla="*/ 6281 h 12027"/>
              <a:gd name="connsiteX37" fmla="*/ 2313 w 15240"/>
              <a:gd name="connsiteY37" fmla="*/ 5839 h 12027"/>
              <a:gd name="connsiteX38" fmla="*/ 1957 w 15240"/>
              <a:gd name="connsiteY38" fmla="*/ 5415 h 12027"/>
              <a:gd name="connsiteX39" fmla="*/ 2886 w 15240"/>
              <a:gd name="connsiteY39" fmla="*/ 3666 h 12027"/>
              <a:gd name="connsiteX40" fmla="*/ 3182 w 15240"/>
              <a:gd name="connsiteY40" fmla="*/ 3574 h 12027"/>
              <a:gd name="connsiteX41" fmla="*/ 3083 w 15240"/>
              <a:gd name="connsiteY41" fmla="*/ 3297 h 12027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1806 w 15240"/>
              <a:gd name="connsiteY10" fmla="*/ 838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1806 w 15240"/>
              <a:gd name="connsiteY10" fmla="*/ 838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1806 w 15240"/>
              <a:gd name="connsiteY10" fmla="*/ 838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1343 w 15240"/>
              <a:gd name="connsiteY11" fmla="*/ 51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1343 w 15240"/>
              <a:gd name="connsiteY11" fmla="*/ 51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1343 w 15240"/>
              <a:gd name="connsiteY11" fmla="*/ 51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36 w 15240"/>
              <a:gd name="connsiteY12" fmla="*/ 904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36 w 15240"/>
              <a:gd name="connsiteY12" fmla="*/ 904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36 w 15240"/>
              <a:gd name="connsiteY12" fmla="*/ 904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442 w 15240"/>
              <a:gd name="connsiteY13" fmla="*/ 1246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442 w 15240"/>
              <a:gd name="connsiteY13" fmla="*/ 1246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442 w 15240"/>
              <a:gd name="connsiteY13" fmla="*/ 1246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4972 w 15352"/>
              <a:gd name="connsiteY18" fmla="*/ 4789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98 w 15352"/>
              <a:gd name="connsiteY17" fmla="*/ 2610 h 12523"/>
              <a:gd name="connsiteX18" fmla="*/ 14972 w 15352"/>
              <a:gd name="connsiteY18" fmla="*/ 4789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92 w 15352"/>
              <a:gd name="connsiteY15" fmla="*/ 1936 h 12523"/>
              <a:gd name="connsiteX16" fmla="*/ 14747 w 15352"/>
              <a:gd name="connsiteY16" fmla="*/ 2307 h 12523"/>
              <a:gd name="connsiteX17" fmla="*/ 14298 w 15352"/>
              <a:gd name="connsiteY17" fmla="*/ 2610 h 12523"/>
              <a:gd name="connsiteX18" fmla="*/ 14972 w 15352"/>
              <a:gd name="connsiteY18" fmla="*/ 4789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29"/>
              <a:gd name="connsiteY0" fmla="*/ 3793 h 12523"/>
              <a:gd name="connsiteX1" fmla="*/ 5258 w 15329"/>
              <a:gd name="connsiteY1" fmla="*/ 3241 h 12523"/>
              <a:gd name="connsiteX2" fmla="*/ 5376 w 15329"/>
              <a:gd name="connsiteY2" fmla="*/ 2947 h 12523"/>
              <a:gd name="connsiteX3" fmla="*/ 5711 w 15329"/>
              <a:gd name="connsiteY3" fmla="*/ 2837 h 12523"/>
              <a:gd name="connsiteX4" fmla="*/ 6344 w 15329"/>
              <a:gd name="connsiteY4" fmla="*/ 2928 h 12523"/>
              <a:gd name="connsiteX5" fmla="*/ 6878 w 15329"/>
              <a:gd name="connsiteY5" fmla="*/ 2523 h 12523"/>
              <a:gd name="connsiteX6" fmla="*/ 7172 w 15329"/>
              <a:gd name="connsiteY6" fmla="*/ 1984 h 12523"/>
              <a:gd name="connsiteX7" fmla="*/ 7844 w 15329"/>
              <a:gd name="connsiteY7" fmla="*/ 1775 h 12523"/>
              <a:gd name="connsiteX8" fmla="*/ 8404 w 15329"/>
              <a:gd name="connsiteY8" fmla="*/ 522 h 12523"/>
              <a:gd name="connsiteX9" fmla="*/ 9301 w 15329"/>
              <a:gd name="connsiteY9" fmla="*/ 0 h 12523"/>
              <a:gd name="connsiteX10" fmla="*/ 10309 w 15329"/>
              <a:gd name="connsiteY10" fmla="*/ 104 h 12523"/>
              <a:gd name="connsiteX11" fmla="*/ 10982 w 15329"/>
              <a:gd name="connsiteY11" fmla="*/ 627 h 12523"/>
              <a:gd name="connsiteX12" fmla="*/ 11990 w 15329"/>
              <a:gd name="connsiteY12" fmla="*/ 627 h 12523"/>
              <a:gd name="connsiteX13" fmla="*/ 13671 w 15329"/>
              <a:gd name="connsiteY13" fmla="*/ 1671 h 12523"/>
              <a:gd name="connsiteX14" fmla="*/ 15308 w 15329"/>
              <a:gd name="connsiteY14" fmla="*/ 1343 h 12523"/>
              <a:gd name="connsiteX15" fmla="*/ 15292 w 15329"/>
              <a:gd name="connsiteY15" fmla="*/ 1936 h 12523"/>
              <a:gd name="connsiteX16" fmla="*/ 14747 w 15329"/>
              <a:gd name="connsiteY16" fmla="*/ 2307 h 12523"/>
              <a:gd name="connsiteX17" fmla="*/ 14298 w 15329"/>
              <a:gd name="connsiteY17" fmla="*/ 2610 h 12523"/>
              <a:gd name="connsiteX18" fmla="*/ 14972 w 15329"/>
              <a:gd name="connsiteY18" fmla="*/ 4789 h 12523"/>
              <a:gd name="connsiteX19" fmla="*/ 14231 w 15329"/>
              <a:gd name="connsiteY19" fmla="*/ 5987 h 12523"/>
              <a:gd name="connsiteX20" fmla="*/ 13940 w 15329"/>
              <a:gd name="connsiteY20" fmla="*/ 6091 h 12523"/>
              <a:gd name="connsiteX21" fmla="*/ 13216 w 15329"/>
              <a:gd name="connsiteY21" fmla="*/ 7052 h 12523"/>
              <a:gd name="connsiteX22" fmla="*/ 11542 w 15329"/>
              <a:gd name="connsiteY22" fmla="*/ 7309 h 12523"/>
              <a:gd name="connsiteX23" fmla="*/ 10000 w 15329"/>
              <a:gd name="connsiteY23" fmla="*/ 8250 h 12523"/>
              <a:gd name="connsiteX24" fmla="*/ 8933 w 15329"/>
              <a:gd name="connsiteY24" fmla="*/ 9540 h 12523"/>
              <a:gd name="connsiteX25" fmla="*/ 8419 w 15329"/>
              <a:gd name="connsiteY25" fmla="*/ 11252 h 12523"/>
              <a:gd name="connsiteX26" fmla="*/ 9269 w 15329"/>
              <a:gd name="connsiteY26" fmla="*/ 12191 h 12523"/>
              <a:gd name="connsiteX27" fmla="*/ 8597 w 15329"/>
              <a:gd name="connsiteY27" fmla="*/ 12062 h 12523"/>
              <a:gd name="connsiteX28" fmla="*/ 7827 w 15329"/>
              <a:gd name="connsiteY28" fmla="*/ 11123 h 12523"/>
              <a:gd name="connsiteX29" fmla="*/ 3083 w 15329"/>
              <a:gd name="connsiteY29" fmla="*/ 11510 h 12523"/>
              <a:gd name="connsiteX30" fmla="*/ 1522 w 15329"/>
              <a:gd name="connsiteY30" fmla="*/ 12025 h 12523"/>
              <a:gd name="connsiteX31" fmla="*/ 870 w 15329"/>
              <a:gd name="connsiteY31" fmla="*/ 12523 h 12523"/>
              <a:gd name="connsiteX32" fmla="*/ 0 w 15329"/>
              <a:gd name="connsiteY32" fmla="*/ 12523 h 12523"/>
              <a:gd name="connsiteX33" fmla="*/ 0 w 15329"/>
              <a:gd name="connsiteY33" fmla="*/ 10239 h 12523"/>
              <a:gd name="connsiteX34" fmla="*/ 752 w 15329"/>
              <a:gd name="connsiteY34" fmla="*/ 9852 h 12523"/>
              <a:gd name="connsiteX35" fmla="*/ 1384 w 15329"/>
              <a:gd name="connsiteY35" fmla="*/ 9226 h 12523"/>
              <a:gd name="connsiteX36" fmla="*/ 1166 w 15329"/>
              <a:gd name="connsiteY36" fmla="*/ 9189 h 12523"/>
              <a:gd name="connsiteX37" fmla="*/ 909 w 15329"/>
              <a:gd name="connsiteY37" fmla="*/ 8969 h 12523"/>
              <a:gd name="connsiteX38" fmla="*/ 474 w 15329"/>
              <a:gd name="connsiteY38" fmla="*/ 8121 h 12523"/>
              <a:gd name="connsiteX39" fmla="*/ 890 w 15329"/>
              <a:gd name="connsiteY39" fmla="*/ 8121 h 12523"/>
              <a:gd name="connsiteX40" fmla="*/ 1245 w 15329"/>
              <a:gd name="connsiteY40" fmla="*/ 6814 h 12523"/>
              <a:gd name="connsiteX41" fmla="*/ 2114 w 15329"/>
              <a:gd name="connsiteY41" fmla="*/ 6777 h 12523"/>
              <a:gd name="connsiteX42" fmla="*/ 2313 w 15329"/>
              <a:gd name="connsiteY42" fmla="*/ 6335 h 12523"/>
              <a:gd name="connsiteX43" fmla="*/ 1957 w 15329"/>
              <a:gd name="connsiteY43" fmla="*/ 5911 h 12523"/>
              <a:gd name="connsiteX44" fmla="*/ 2886 w 15329"/>
              <a:gd name="connsiteY44" fmla="*/ 4162 h 12523"/>
              <a:gd name="connsiteX45" fmla="*/ 3182 w 15329"/>
              <a:gd name="connsiteY45" fmla="*/ 4070 h 12523"/>
              <a:gd name="connsiteX46" fmla="*/ 3083 w 15329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671 w 15308"/>
              <a:gd name="connsiteY13" fmla="*/ 1671 h 12523"/>
              <a:gd name="connsiteX14" fmla="*/ 15308 w 15308"/>
              <a:gd name="connsiteY14" fmla="*/ 1343 h 12523"/>
              <a:gd name="connsiteX15" fmla="*/ 15292 w 15308"/>
              <a:gd name="connsiteY15" fmla="*/ 1936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723 w 15308"/>
              <a:gd name="connsiteY13" fmla="*/ 1733 h 12523"/>
              <a:gd name="connsiteX14" fmla="*/ 15308 w 15308"/>
              <a:gd name="connsiteY14" fmla="*/ 1343 h 12523"/>
              <a:gd name="connsiteX15" fmla="*/ 15292 w 15308"/>
              <a:gd name="connsiteY15" fmla="*/ 1936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2 w 15308"/>
              <a:gd name="connsiteY15" fmla="*/ 1936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200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0982 w 15308"/>
              <a:gd name="connsiteY11" fmla="*/ 627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57 w 15308"/>
              <a:gd name="connsiteY6" fmla="*/ 1936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57 w 15308"/>
              <a:gd name="connsiteY6" fmla="*/ 1936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57 w 15308"/>
              <a:gd name="connsiteY6" fmla="*/ 1936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64 w 15308"/>
              <a:gd name="connsiteY6" fmla="*/ 1901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64 w 15308"/>
              <a:gd name="connsiteY6" fmla="*/ 1922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5308" h="12523">
                <a:moveTo>
                  <a:pt x="3083" y="3793"/>
                </a:moveTo>
                <a:lnTo>
                  <a:pt x="5258" y="3241"/>
                </a:lnTo>
                <a:cubicBezTo>
                  <a:pt x="5297" y="3143"/>
                  <a:pt x="5337" y="3045"/>
                  <a:pt x="5376" y="2947"/>
                </a:cubicBezTo>
                <a:lnTo>
                  <a:pt x="5711" y="2837"/>
                </a:lnTo>
                <a:lnTo>
                  <a:pt x="6344" y="2928"/>
                </a:lnTo>
                <a:cubicBezTo>
                  <a:pt x="6522" y="2793"/>
                  <a:pt x="6873" y="2515"/>
                  <a:pt x="6878" y="2523"/>
                </a:cubicBezTo>
                <a:lnTo>
                  <a:pt x="7164" y="1922"/>
                </a:lnTo>
                <a:lnTo>
                  <a:pt x="7792" y="1823"/>
                </a:lnTo>
                <a:lnTo>
                  <a:pt x="8486" y="446"/>
                </a:lnTo>
                <a:lnTo>
                  <a:pt x="9301" y="0"/>
                </a:lnTo>
                <a:lnTo>
                  <a:pt x="10272" y="111"/>
                </a:lnTo>
                <a:lnTo>
                  <a:pt x="11012" y="620"/>
                </a:lnTo>
                <a:lnTo>
                  <a:pt x="12035" y="655"/>
                </a:lnTo>
                <a:lnTo>
                  <a:pt x="13723" y="1733"/>
                </a:lnTo>
                <a:lnTo>
                  <a:pt x="15308" y="1329"/>
                </a:lnTo>
                <a:cubicBezTo>
                  <a:pt x="15303" y="1527"/>
                  <a:pt x="15304" y="1724"/>
                  <a:pt x="15299" y="1922"/>
                </a:cubicBezTo>
                <a:lnTo>
                  <a:pt x="14747" y="2307"/>
                </a:lnTo>
                <a:lnTo>
                  <a:pt x="14298" y="2610"/>
                </a:lnTo>
                <a:lnTo>
                  <a:pt x="14972" y="4789"/>
                </a:lnTo>
                <a:lnTo>
                  <a:pt x="14231" y="5987"/>
                </a:lnTo>
                <a:lnTo>
                  <a:pt x="13940" y="6091"/>
                </a:lnTo>
                <a:lnTo>
                  <a:pt x="13216" y="7052"/>
                </a:lnTo>
                <a:lnTo>
                  <a:pt x="11542" y="7309"/>
                </a:lnTo>
                <a:lnTo>
                  <a:pt x="10000" y="8250"/>
                </a:lnTo>
                <a:lnTo>
                  <a:pt x="8933" y="9540"/>
                </a:lnTo>
                <a:lnTo>
                  <a:pt x="8419" y="11252"/>
                </a:lnTo>
                <a:lnTo>
                  <a:pt x="9269" y="12191"/>
                </a:lnTo>
                <a:lnTo>
                  <a:pt x="8597" y="12062"/>
                </a:lnTo>
                <a:lnTo>
                  <a:pt x="7827" y="11123"/>
                </a:lnTo>
                <a:lnTo>
                  <a:pt x="3083" y="11510"/>
                </a:lnTo>
                <a:lnTo>
                  <a:pt x="1522" y="12025"/>
                </a:lnTo>
                <a:lnTo>
                  <a:pt x="870" y="12523"/>
                </a:lnTo>
                <a:lnTo>
                  <a:pt x="0" y="12523"/>
                </a:lnTo>
                <a:lnTo>
                  <a:pt x="0" y="10239"/>
                </a:lnTo>
                <a:lnTo>
                  <a:pt x="752" y="9852"/>
                </a:lnTo>
                <a:lnTo>
                  <a:pt x="1384" y="9226"/>
                </a:lnTo>
                <a:lnTo>
                  <a:pt x="1166" y="9189"/>
                </a:lnTo>
                <a:lnTo>
                  <a:pt x="909" y="8969"/>
                </a:lnTo>
                <a:lnTo>
                  <a:pt x="474" y="8121"/>
                </a:lnTo>
                <a:lnTo>
                  <a:pt x="890" y="8121"/>
                </a:lnTo>
                <a:cubicBezTo>
                  <a:pt x="1008" y="7685"/>
                  <a:pt x="1127" y="7250"/>
                  <a:pt x="1245" y="6814"/>
                </a:cubicBezTo>
                <a:lnTo>
                  <a:pt x="2114" y="6777"/>
                </a:lnTo>
                <a:lnTo>
                  <a:pt x="2313" y="6335"/>
                </a:lnTo>
                <a:lnTo>
                  <a:pt x="1957" y="5911"/>
                </a:lnTo>
                <a:lnTo>
                  <a:pt x="2886" y="4162"/>
                </a:lnTo>
                <a:lnTo>
                  <a:pt x="3182" y="4070"/>
                </a:lnTo>
                <a:cubicBezTo>
                  <a:pt x="3149" y="3978"/>
                  <a:pt x="3116" y="3885"/>
                  <a:pt x="3083" y="3793"/>
                </a:cubicBez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pic>
        <p:nvPicPr>
          <p:cNvPr id="131" name="Grafik 130" descr="sg_wappen_2c_13mm(600dpi,RGB,LZW).t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600" y="550800"/>
            <a:ext cx="622567" cy="78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Freihandform 210"/>
          <p:cNvSpPr/>
          <p:nvPr/>
        </p:nvSpPr>
        <p:spPr>
          <a:xfrm>
            <a:off x="2444750" y="3165475"/>
            <a:ext cx="1025525" cy="1179513"/>
          </a:xfrm>
          <a:custGeom>
            <a:avLst/>
            <a:gdLst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390479 w 1025525"/>
              <a:gd name="connsiteY3" fmla="*/ 566759 h 1179513"/>
              <a:gd name="connsiteX4" fmla="*/ 373136 w 1025525"/>
              <a:gd name="connsiteY4" fmla="*/ 574642 h 1179513"/>
              <a:gd name="connsiteX5" fmla="*/ 375696 w 1025525"/>
              <a:gd name="connsiteY5" fmla="*/ 576610 h 1179513"/>
              <a:gd name="connsiteX6" fmla="*/ 391196 w 1025525"/>
              <a:gd name="connsiteY6" fmla="*/ 568287 h 1179513"/>
              <a:gd name="connsiteX7" fmla="*/ 304528 w 1025525"/>
              <a:gd name="connsiteY7" fmla="*/ 560411 h 1179513"/>
              <a:gd name="connsiteX8" fmla="*/ 266700 w 1025525"/>
              <a:gd name="connsiteY8" fmla="*/ 563563 h 1179513"/>
              <a:gd name="connsiteX9" fmla="*/ 230188 w 1025525"/>
              <a:gd name="connsiteY9" fmla="*/ 588963 h 1179513"/>
              <a:gd name="connsiteX10" fmla="*/ 217488 w 1025525"/>
              <a:gd name="connsiteY10" fmla="*/ 646113 h 1179513"/>
              <a:gd name="connsiteX11" fmla="*/ 217814 w 1025525"/>
              <a:gd name="connsiteY11" fmla="*/ 646312 h 1179513"/>
              <a:gd name="connsiteX12" fmla="*/ 231422 w 1025525"/>
              <a:gd name="connsiteY12" fmla="*/ 588499 h 1179513"/>
              <a:gd name="connsiteX13" fmla="*/ 267192 w 1025525"/>
              <a:gd name="connsiteY13" fmla="*/ 563532 h 1179513"/>
              <a:gd name="connsiteX14" fmla="*/ 304155 w 1025525"/>
              <a:gd name="connsiteY14" fmla="*/ 561154 h 1179513"/>
              <a:gd name="connsiteX15" fmla="*/ 317501 w 1025525"/>
              <a:gd name="connsiteY15" fmla="*/ 531813 h 1179513"/>
              <a:gd name="connsiteX16" fmla="*/ 306837 w 1025525"/>
              <a:gd name="connsiteY16" fmla="*/ 555806 h 1179513"/>
              <a:gd name="connsiteX17" fmla="*/ 318463 w 1025525"/>
              <a:gd name="connsiteY17" fmla="*/ 532621 h 1179513"/>
              <a:gd name="connsiteX18" fmla="*/ 341506 w 1025525"/>
              <a:gd name="connsiteY18" fmla="*/ 550331 h 1179513"/>
              <a:gd name="connsiteX19" fmla="*/ 347080 w 1025525"/>
              <a:gd name="connsiteY19" fmla="*/ 474366 h 1179513"/>
              <a:gd name="connsiteX20" fmla="*/ 346734 w 1025525"/>
              <a:gd name="connsiteY20" fmla="*/ 474463 h 1179513"/>
              <a:gd name="connsiteX21" fmla="*/ 384950 w 1025525"/>
              <a:gd name="connsiteY21" fmla="*/ 554989 h 1179513"/>
              <a:gd name="connsiteX22" fmla="*/ 270586 w 1025525"/>
              <a:gd name="connsiteY22" fmla="*/ 323546 h 1179513"/>
              <a:gd name="connsiteX23" fmla="*/ 314326 w 1025525"/>
              <a:gd name="connsiteY23" fmla="*/ 373063 h 1179513"/>
              <a:gd name="connsiteX24" fmla="*/ 287338 w 1025525"/>
              <a:gd name="connsiteY24" fmla="*/ 385763 h 1179513"/>
              <a:gd name="connsiteX25" fmla="*/ 287621 w 1025525"/>
              <a:gd name="connsiteY25" fmla="*/ 386913 h 1179513"/>
              <a:gd name="connsiteX26" fmla="*/ 316079 w 1025525"/>
              <a:gd name="connsiteY26" fmla="*/ 374499 h 1179513"/>
              <a:gd name="connsiteX27" fmla="*/ 228454 w 1025525"/>
              <a:gd name="connsiteY27" fmla="*/ 276657 h 1179513"/>
              <a:gd name="connsiteX28" fmla="*/ 229114 w 1025525"/>
              <a:gd name="connsiteY28" fmla="*/ 277097 h 1179513"/>
              <a:gd name="connsiteX29" fmla="*/ 229037 w 1025525"/>
              <a:gd name="connsiteY29" fmla="*/ 277011 h 1179513"/>
              <a:gd name="connsiteX30" fmla="*/ 510431 w 1025525"/>
              <a:gd name="connsiteY30" fmla="*/ 0 h 1179513"/>
              <a:gd name="connsiteX31" fmla="*/ 496123 w 1025525"/>
              <a:gd name="connsiteY31" fmla="*/ 61822 h 1179513"/>
              <a:gd name="connsiteX32" fmla="*/ 530701 w 1025525"/>
              <a:gd name="connsiteY32" fmla="*/ 96300 h 1179513"/>
              <a:gd name="connsiteX33" fmla="*/ 593895 w 1025525"/>
              <a:gd name="connsiteY33" fmla="*/ 80844 h 1179513"/>
              <a:gd name="connsiteX34" fmla="*/ 669013 w 1025525"/>
              <a:gd name="connsiteY34" fmla="*/ 101056 h 1179513"/>
              <a:gd name="connsiteX35" fmla="*/ 721477 w 1025525"/>
              <a:gd name="connsiteY35" fmla="*/ 309110 h 1179513"/>
              <a:gd name="connsiteX36" fmla="*/ 747112 w 1025525"/>
              <a:gd name="connsiteY36" fmla="*/ 357855 h 1179513"/>
              <a:gd name="connsiteX37" fmla="*/ 744727 w 1025525"/>
              <a:gd name="connsiteY37" fmla="*/ 399466 h 1179513"/>
              <a:gd name="connsiteX38" fmla="*/ 724458 w 1025525"/>
              <a:gd name="connsiteY38" fmla="*/ 421463 h 1179513"/>
              <a:gd name="connsiteX39" fmla="*/ 752478 w 1025525"/>
              <a:gd name="connsiteY39" fmla="*/ 452966 h 1179513"/>
              <a:gd name="connsiteX40" fmla="*/ 776921 w 1025525"/>
              <a:gd name="connsiteY40" fmla="*/ 459504 h 1179513"/>
              <a:gd name="connsiteX41" fmla="*/ 839519 w 1025525"/>
              <a:gd name="connsiteY41" fmla="*/ 540943 h 1179513"/>
              <a:gd name="connsiteX42" fmla="*/ 950407 w 1025525"/>
              <a:gd name="connsiteY42" fmla="*/ 502899 h 1179513"/>
              <a:gd name="connsiteX43" fmla="*/ 1025525 w 1025525"/>
              <a:gd name="connsiteY43" fmla="*/ 615843 h 1179513"/>
              <a:gd name="connsiteX44" fmla="*/ 863366 w 1025525"/>
              <a:gd name="connsiteY44" fmla="*/ 729381 h 1179513"/>
              <a:gd name="connsiteX45" fmla="*/ 861636 w 1025525"/>
              <a:gd name="connsiteY45" fmla="*/ 730035 h 1179513"/>
              <a:gd name="connsiteX46" fmla="*/ 884238 w 1025525"/>
              <a:gd name="connsiteY46" fmla="*/ 755651 h 1179513"/>
              <a:gd name="connsiteX47" fmla="*/ 925513 w 1025525"/>
              <a:gd name="connsiteY47" fmla="*/ 862013 h 1179513"/>
              <a:gd name="connsiteX48" fmla="*/ 908051 w 1025525"/>
              <a:gd name="connsiteY48" fmla="*/ 920750 h 1179513"/>
              <a:gd name="connsiteX49" fmla="*/ 968376 w 1025525"/>
              <a:gd name="connsiteY49" fmla="*/ 1020763 h 1179513"/>
              <a:gd name="connsiteX50" fmla="*/ 925513 w 1025525"/>
              <a:gd name="connsiteY50" fmla="*/ 1082675 h 1179513"/>
              <a:gd name="connsiteX51" fmla="*/ 862013 w 1025525"/>
              <a:gd name="connsiteY51" fmla="*/ 1141413 h 1179513"/>
              <a:gd name="connsiteX52" fmla="*/ 844551 w 1025525"/>
              <a:gd name="connsiteY52" fmla="*/ 1179513 h 1179513"/>
              <a:gd name="connsiteX53" fmla="*/ 809626 w 1025525"/>
              <a:gd name="connsiteY53" fmla="*/ 1160463 h 1179513"/>
              <a:gd name="connsiteX54" fmla="*/ 739776 w 1025525"/>
              <a:gd name="connsiteY54" fmla="*/ 1179513 h 1179513"/>
              <a:gd name="connsiteX55" fmla="*/ 730251 w 1025525"/>
              <a:gd name="connsiteY55" fmla="*/ 1146175 h 1179513"/>
              <a:gd name="connsiteX56" fmla="*/ 509588 w 1025525"/>
              <a:gd name="connsiteY56" fmla="*/ 1179513 h 1179513"/>
              <a:gd name="connsiteX57" fmla="*/ 468313 w 1025525"/>
              <a:gd name="connsiteY57" fmla="*/ 1122363 h 1179513"/>
              <a:gd name="connsiteX58" fmla="*/ 449263 w 1025525"/>
              <a:gd name="connsiteY58" fmla="*/ 1046163 h 1179513"/>
              <a:gd name="connsiteX59" fmla="*/ 414338 w 1025525"/>
              <a:gd name="connsiteY59" fmla="*/ 969963 h 1179513"/>
              <a:gd name="connsiteX60" fmla="*/ 431801 w 1025525"/>
              <a:gd name="connsiteY60" fmla="*/ 949325 h 1179513"/>
              <a:gd name="connsiteX61" fmla="*/ 432798 w 1025525"/>
              <a:gd name="connsiteY61" fmla="*/ 948812 h 1179513"/>
              <a:gd name="connsiteX62" fmla="*/ 431736 w 1025525"/>
              <a:gd name="connsiteY62" fmla="*/ 949325 h 1179513"/>
              <a:gd name="connsiteX63" fmla="*/ 388812 w 1025525"/>
              <a:gd name="connsiteY63" fmla="*/ 917820 h 1179513"/>
              <a:gd name="connsiteX64" fmla="*/ 387620 w 1025525"/>
              <a:gd name="connsiteY64" fmla="*/ 836976 h 1179513"/>
              <a:gd name="connsiteX65" fmla="*/ 262423 w 1025525"/>
              <a:gd name="connsiteY65" fmla="*/ 785854 h 1179513"/>
              <a:gd name="connsiteX66" fmla="*/ 261231 w 1025525"/>
              <a:gd name="connsiteY66" fmla="*/ 763265 h 1179513"/>
              <a:gd name="connsiteX67" fmla="*/ 291039 w 1025525"/>
              <a:gd name="connsiteY67" fmla="*/ 737109 h 1179513"/>
              <a:gd name="connsiteX68" fmla="*/ 291039 w 1025525"/>
              <a:gd name="connsiteY68" fmla="*/ 691932 h 1179513"/>
              <a:gd name="connsiteX69" fmla="*/ 290513 w 1025525"/>
              <a:gd name="connsiteY69" fmla="*/ 691607 h 1179513"/>
              <a:gd name="connsiteX70" fmla="*/ 290513 w 1025525"/>
              <a:gd name="connsiteY70" fmla="*/ 735013 h 1179513"/>
              <a:gd name="connsiteX71" fmla="*/ 261938 w 1025525"/>
              <a:gd name="connsiteY71" fmla="*/ 762001 h 1179513"/>
              <a:gd name="connsiteX72" fmla="*/ 214313 w 1025525"/>
              <a:gd name="connsiteY72" fmla="*/ 768351 h 1179513"/>
              <a:gd name="connsiteX73" fmla="*/ 138113 w 1025525"/>
              <a:gd name="connsiteY73" fmla="*/ 679451 h 1179513"/>
              <a:gd name="connsiteX74" fmla="*/ 39687 w 1025525"/>
              <a:gd name="connsiteY74" fmla="*/ 622301 h 1179513"/>
              <a:gd name="connsiteX75" fmla="*/ 63500 w 1025525"/>
              <a:gd name="connsiteY75" fmla="*/ 600075 h 1179513"/>
              <a:gd name="connsiteX76" fmla="*/ 44450 w 1025525"/>
              <a:gd name="connsiteY76" fmla="*/ 577850 h 1179513"/>
              <a:gd name="connsiteX77" fmla="*/ 0 w 1025525"/>
              <a:gd name="connsiteY77" fmla="*/ 544513 h 1179513"/>
              <a:gd name="connsiteX78" fmla="*/ 9525 w 1025525"/>
              <a:gd name="connsiteY78" fmla="*/ 447675 h 1179513"/>
              <a:gd name="connsiteX79" fmla="*/ 25400 w 1025525"/>
              <a:gd name="connsiteY79" fmla="*/ 407988 h 1179513"/>
              <a:gd name="connsiteX80" fmla="*/ 57150 w 1025525"/>
              <a:gd name="connsiteY80" fmla="*/ 387350 h 1179513"/>
              <a:gd name="connsiteX81" fmla="*/ 85725 w 1025525"/>
              <a:gd name="connsiteY81" fmla="*/ 365125 h 1179513"/>
              <a:gd name="connsiteX82" fmla="*/ 144463 w 1025525"/>
              <a:gd name="connsiteY82" fmla="*/ 331788 h 1179513"/>
              <a:gd name="connsiteX83" fmla="*/ 111125 w 1025525"/>
              <a:gd name="connsiteY83" fmla="*/ 276225 h 1179513"/>
              <a:gd name="connsiteX84" fmla="*/ 150813 w 1025525"/>
              <a:gd name="connsiteY84" fmla="*/ 206375 h 1179513"/>
              <a:gd name="connsiteX85" fmla="*/ 201613 w 1025525"/>
              <a:gd name="connsiteY85" fmla="*/ 258763 h 1179513"/>
              <a:gd name="connsiteX86" fmla="*/ 202396 w 1025525"/>
              <a:gd name="connsiteY86" fmla="*/ 259285 h 1179513"/>
              <a:gd name="connsiteX87" fmla="*/ 268385 w 1025525"/>
              <a:gd name="connsiteY87" fmla="*/ 168227 h 1179513"/>
              <a:gd name="connsiteX88" fmla="*/ 290443 w 1025525"/>
              <a:gd name="connsiteY88" fmla="*/ 162283 h 1179513"/>
              <a:gd name="connsiteX89" fmla="*/ 290443 w 1025525"/>
              <a:gd name="connsiteY89" fmla="*/ 119483 h 1179513"/>
              <a:gd name="connsiteX90" fmla="*/ 266000 w 1025525"/>
              <a:gd name="connsiteY90" fmla="*/ 102244 h 1179513"/>
              <a:gd name="connsiteX91" fmla="*/ 279116 w 1025525"/>
              <a:gd name="connsiteY91" fmla="*/ 29722 h 1179513"/>
              <a:gd name="connsiteX92" fmla="*/ 323829 w 1025525"/>
              <a:gd name="connsiteY92" fmla="*/ 10106 h 1179513"/>
              <a:gd name="connsiteX93" fmla="*/ 404312 w 1025525"/>
              <a:gd name="connsiteY93" fmla="*/ 66578 h 1179513"/>
              <a:gd name="connsiteX94" fmla="*/ 447833 w 1025525"/>
              <a:gd name="connsiteY94" fmla="*/ 6539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90479 w 1025525"/>
              <a:gd name="connsiteY4" fmla="*/ 566759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91196 w 1025525"/>
              <a:gd name="connsiteY7" fmla="*/ 568287 h 1179513"/>
              <a:gd name="connsiteX8" fmla="*/ 390479 w 1025525"/>
              <a:gd name="connsiteY8" fmla="*/ 566759 h 1179513"/>
              <a:gd name="connsiteX9" fmla="*/ 304528 w 1025525"/>
              <a:gd name="connsiteY9" fmla="*/ 560411 h 1179513"/>
              <a:gd name="connsiteX10" fmla="*/ 266700 w 1025525"/>
              <a:gd name="connsiteY10" fmla="*/ 563563 h 1179513"/>
              <a:gd name="connsiteX11" fmla="*/ 230188 w 1025525"/>
              <a:gd name="connsiteY11" fmla="*/ 588963 h 1179513"/>
              <a:gd name="connsiteX12" fmla="*/ 217488 w 1025525"/>
              <a:gd name="connsiteY12" fmla="*/ 646113 h 1179513"/>
              <a:gd name="connsiteX13" fmla="*/ 217814 w 1025525"/>
              <a:gd name="connsiteY13" fmla="*/ 646312 h 1179513"/>
              <a:gd name="connsiteX14" fmla="*/ 231422 w 1025525"/>
              <a:gd name="connsiteY14" fmla="*/ 588499 h 1179513"/>
              <a:gd name="connsiteX15" fmla="*/ 267192 w 1025525"/>
              <a:gd name="connsiteY15" fmla="*/ 563532 h 1179513"/>
              <a:gd name="connsiteX16" fmla="*/ 304155 w 1025525"/>
              <a:gd name="connsiteY16" fmla="*/ 561154 h 1179513"/>
              <a:gd name="connsiteX17" fmla="*/ 304528 w 1025525"/>
              <a:gd name="connsiteY17" fmla="*/ 560411 h 1179513"/>
              <a:gd name="connsiteX18" fmla="*/ 317501 w 1025525"/>
              <a:gd name="connsiteY18" fmla="*/ 531813 h 1179513"/>
              <a:gd name="connsiteX19" fmla="*/ 306837 w 1025525"/>
              <a:gd name="connsiteY19" fmla="*/ 555806 h 1179513"/>
              <a:gd name="connsiteX20" fmla="*/ 318463 w 1025525"/>
              <a:gd name="connsiteY20" fmla="*/ 532621 h 1179513"/>
              <a:gd name="connsiteX21" fmla="*/ 341506 w 1025525"/>
              <a:gd name="connsiteY21" fmla="*/ 550331 h 1179513"/>
              <a:gd name="connsiteX22" fmla="*/ 317501 w 1025525"/>
              <a:gd name="connsiteY22" fmla="*/ 531813 h 1179513"/>
              <a:gd name="connsiteX23" fmla="*/ 384950 w 1025525"/>
              <a:gd name="connsiteY23" fmla="*/ 554989 h 1179513"/>
              <a:gd name="connsiteX24" fmla="*/ 346734 w 1025525"/>
              <a:gd name="connsiteY24" fmla="*/ 474463 h 1179513"/>
              <a:gd name="connsiteX25" fmla="*/ 384950 w 1025525"/>
              <a:gd name="connsiteY25" fmla="*/ 554989 h 1179513"/>
              <a:gd name="connsiteX26" fmla="*/ 270586 w 1025525"/>
              <a:gd name="connsiteY26" fmla="*/ 323546 h 1179513"/>
              <a:gd name="connsiteX27" fmla="*/ 314326 w 1025525"/>
              <a:gd name="connsiteY27" fmla="*/ 373063 h 1179513"/>
              <a:gd name="connsiteX28" fmla="*/ 287338 w 1025525"/>
              <a:gd name="connsiteY28" fmla="*/ 385763 h 1179513"/>
              <a:gd name="connsiteX29" fmla="*/ 287621 w 1025525"/>
              <a:gd name="connsiteY29" fmla="*/ 386913 h 1179513"/>
              <a:gd name="connsiteX30" fmla="*/ 316079 w 1025525"/>
              <a:gd name="connsiteY30" fmla="*/ 374499 h 1179513"/>
              <a:gd name="connsiteX31" fmla="*/ 270586 w 1025525"/>
              <a:gd name="connsiteY31" fmla="*/ 323546 h 1179513"/>
              <a:gd name="connsiteX32" fmla="*/ 228454 w 1025525"/>
              <a:gd name="connsiteY32" fmla="*/ 276657 h 1179513"/>
              <a:gd name="connsiteX33" fmla="*/ 229114 w 1025525"/>
              <a:gd name="connsiteY33" fmla="*/ 277097 h 1179513"/>
              <a:gd name="connsiteX34" fmla="*/ 229037 w 1025525"/>
              <a:gd name="connsiteY34" fmla="*/ 277011 h 1179513"/>
              <a:gd name="connsiteX35" fmla="*/ 228454 w 1025525"/>
              <a:gd name="connsiteY35" fmla="*/ 276657 h 1179513"/>
              <a:gd name="connsiteX36" fmla="*/ 510431 w 1025525"/>
              <a:gd name="connsiteY36" fmla="*/ 0 h 1179513"/>
              <a:gd name="connsiteX37" fmla="*/ 496123 w 1025525"/>
              <a:gd name="connsiteY37" fmla="*/ 61822 h 1179513"/>
              <a:gd name="connsiteX38" fmla="*/ 530701 w 1025525"/>
              <a:gd name="connsiteY38" fmla="*/ 96300 h 1179513"/>
              <a:gd name="connsiteX39" fmla="*/ 593895 w 1025525"/>
              <a:gd name="connsiteY39" fmla="*/ 80844 h 1179513"/>
              <a:gd name="connsiteX40" fmla="*/ 669013 w 1025525"/>
              <a:gd name="connsiteY40" fmla="*/ 101056 h 1179513"/>
              <a:gd name="connsiteX41" fmla="*/ 721477 w 1025525"/>
              <a:gd name="connsiteY41" fmla="*/ 309110 h 1179513"/>
              <a:gd name="connsiteX42" fmla="*/ 747112 w 1025525"/>
              <a:gd name="connsiteY42" fmla="*/ 357855 h 1179513"/>
              <a:gd name="connsiteX43" fmla="*/ 744727 w 1025525"/>
              <a:gd name="connsiteY43" fmla="*/ 399466 h 1179513"/>
              <a:gd name="connsiteX44" fmla="*/ 724458 w 1025525"/>
              <a:gd name="connsiteY44" fmla="*/ 421463 h 1179513"/>
              <a:gd name="connsiteX45" fmla="*/ 752478 w 1025525"/>
              <a:gd name="connsiteY45" fmla="*/ 452966 h 1179513"/>
              <a:gd name="connsiteX46" fmla="*/ 776921 w 1025525"/>
              <a:gd name="connsiteY46" fmla="*/ 459504 h 1179513"/>
              <a:gd name="connsiteX47" fmla="*/ 839519 w 1025525"/>
              <a:gd name="connsiteY47" fmla="*/ 540943 h 1179513"/>
              <a:gd name="connsiteX48" fmla="*/ 950407 w 1025525"/>
              <a:gd name="connsiteY48" fmla="*/ 502899 h 1179513"/>
              <a:gd name="connsiteX49" fmla="*/ 1025525 w 1025525"/>
              <a:gd name="connsiteY49" fmla="*/ 615843 h 1179513"/>
              <a:gd name="connsiteX50" fmla="*/ 863366 w 1025525"/>
              <a:gd name="connsiteY50" fmla="*/ 729381 h 1179513"/>
              <a:gd name="connsiteX51" fmla="*/ 861636 w 1025525"/>
              <a:gd name="connsiteY51" fmla="*/ 730035 h 1179513"/>
              <a:gd name="connsiteX52" fmla="*/ 884238 w 1025525"/>
              <a:gd name="connsiteY52" fmla="*/ 755651 h 1179513"/>
              <a:gd name="connsiteX53" fmla="*/ 925513 w 1025525"/>
              <a:gd name="connsiteY53" fmla="*/ 862013 h 1179513"/>
              <a:gd name="connsiteX54" fmla="*/ 908051 w 1025525"/>
              <a:gd name="connsiteY54" fmla="*/ 920750 h 1179513"/>
              <a:gd name="connsiteX55" fmla="*/ 968376 w 1025525"/>
              <a:gd name="connsiteY55" fmla="*/ 1020763 h 1179513"/>
              <a:gd name="connsiteX56" fmla="*/ 925513 w 1025525"/>
              <a:gd name="connsiteY56" fmla="*/ 1082675 h 1179513"/>
              <a:gd name="connsiteX57" fmla="*/ 862013 w 1025525"/>
              <a:gd name="connsiteY57" fmla="*/ 1141413 h 1179513"/>
              <a:gd name="connsiteX58" fmla="*/ 844551 w 1025525"/>
              <a:gd name="connsiteY58" fmla="*/ 1179513 h 1179513"/>
              <a:gd name="connsiteX59" fmla="*/ 809626 w 1025525"/>
              <a:gd name="connsiteY59" fmla="*/ 1160463 h 1179513"/>
              <a:gd name="connsiteX60" fmla="*/ 739776 w 1025525"/>
              <a:gd name="connsiteY60" fmla="*/ 1179513 h 1179513"/>
              <a:gd name="connsiteX61" fmla="*/ 730251 w 1025525"/>
              <a:gd name="connsiteY61" fmla="*/ 1146175 h 1179513"/>
              <a:gd name="connsiteX62" fmla="*/ 509588 w 1025525"/>
              <a:gd name="connsiteY62" fmla="*/ 1179513 h 1179513"/>
              <a:gd name="connsiteX63" fmla="*/ 468313 w 1025525"/>
              <a:gd name="connsiteY63" fmla="*/ 1122363 h 1179513"/>
              <a:gd name="connsiteX64" fmla="*/ 449263 w 1025525"/>
              <a:gd name="connsiteY64" fmla="*/ 1046163 h 1179513"/>
              <a:gd name="connsiteX65" fmla="*/ 414338 w 1025525"/>
              <a:gd name="connsiteY65" fmla="*/ 969963 h 1179513"/>
              <a:gd name="connsiteX66" fmla="*/ 431801 w 1025525"/>
              <a:gd name="connsiteY66" fmla="*/ 949325 h 1179513"/>
              <a:gd name="connsiteX67" fmla="*/ 432798 w 1025525"/>
              <a:gd name="connsiteY67" fmla="*/ 948812 h 1179513"/>
              <a:gd name="connsiteX68" fmla="*/ 431736 w 1025525"/>
              <a:gd name="connsiteY68" fmla="*/ 949325 h 1179513"/>
              <a:gd name="connsiteX69" fmla="*/ 388812 w 1025525"/>
              <a:gd name="connsiteY69" fmla="*/ 917820 h 1179513"/>
              <a:gd name="connsiteX70" fmla="*/ 387620 w 1025525"/>
              <a:gd name="connsiteY70" fmla="*/ 836976 h 1179513"/>
              <a:gd name="connsiteX71" fmla="*/ 262423 w 1025525"/>
              <a:gd name="connsiteY71" fmla="*/ 785854 h 1179513"/>
              <a:gd name="connsiteX72" fmla="*/ 261231 w 1025525"/>
              <a:gd name="connsiteY72" fmla="*/ 763265 h 1179513"/>
              <a:gd name="connsiteX73" fmla="*/ 291039 w 1025525"/>
              <a:gd name="connsiteY73" fmla="*/ 737109 h 1179513"/>
              <a:gd name="connsiteX74" fmla="*/ 291039 w 1025525"/>
              <a:gd name="connsiteY74" fmla="*/ 691932 h 1179513"/>
              <a:gd name="connsiteX75" fmla="*/ 290513 w 1025525"/>
              <a:gd name="connsiteY75" fmla="*/ 691607 h 1179513"/>
              <a:gd name="connsiteX76" fmla="*/ 290513 w 1025525"/>
              <a:gd name="connsiteY76" fmla="*/ 735013 h 1179513"/>
              <a:gd name="connsiteX77" fmla="*/ 261938 w 1025525"/>
              <a:gd name="connsiteY77" fmla="*/ 762001 h 1179513"/>
              <a:gd name="connsiteX78" fmla="*/ 214313 w 1025525"/>
              <a:gd name="connsiteY78" fmla="*/ 768351 h 1179513"/>
              <a:gd name="connsiteX79" fmla="*/ 138113 w 1025525"/>
              <a:gd name="connsiteY79" fmla="*/ 679451 h 1179513"/>
              <a:gd name="connsiteX80" fmla="*/ 39687 w 1025525"/>
              <a:gd name="connsiteY80" fmla="*/ 622301 h 1179513"/>
              <a:gd name="connsiteX81" fmla="*/ 63500 w 1025525"/>
              <a:gd name="connsiteY81" fmla="*/ 600075 h 1179513"/>
              <a:gd name="connsiteX82" fmla="*/ 44450 w 1025525"/>
              <a:gd name="connsiteY82" fmla="*/ 577850 h 1179513"/>
              <a:gd name="connsiteX83" fmla="*/ 0 w 1025525"/>
              <a:gd name="connsiteY83" fmla="*/ 544513 h 1179513"/>
              <a:gd name="connsiteX84" fmla="*/ 9525 w 1025525"/>
              <a:gd name="connsiteY84" fmla="*/ 447675 h 1179513"/>
              <a:gd name="connsiteX85" fmla="*/ 25400 w 1025525"/>
              <a:gd name="connsiteY85" fmla="*/ 407988 h 1179513"/>
              <a:gd name="connsiteX86" fmla="*/ 57150 w 1025525"/>
              <a:gd name="connsiteY86" fmla="*/ 387350 h 1179513"/>
              <a:gd name="connsiteX87" fmla="*/ 85725 w 1025525"/>
              <a:gd name="connsiteY87" fmla="*/ 365125 h 1179513"/>
              <a:gd name="connsiteX88" fmla="*/ 144463 w 1025525"/>
              <a:gd name="connsiteY88" fmla="*/ 331788 h 1179513"/>
              <a:gd name="connsiteX89" fmla="*/ 111125 w 1025525"/>
              <a:gd name="connsiteY89" fmla="*/ 276225 h 1179513"/>
              <a:gd name="connsiteX90" fmla="*/ 150813 w 1025525"/>
              <a:gd name="connsiteY90" fmla="*/ 206375 h 1179513"/>
              <a:gd name="connsiteX91" fmla="*/ 201613 w 1025525"/>
              <a:gd name="connsiteY91" fmla="*/ 258763 h 1179513"/>
              <a:gd name="connsiteX92" fmla="*/ 202396 w 1025525"/>
              <a:gd name="connsiteY92" fmla="*/ 259285 h 1179513"/>
              <a:gd name="connsiteX93" fmla="*/ 268385 w 1025525"/>
              <a:gd name="connsiteY93" fmla="*/ 168227 h 1179513"/>
              <a:gd name="connsiteX94" fmla="*/ 290443 w 1025525"/>
              <a:gd name="connsiteY94" fmla="*/ 162283 h 1179513"/>
              <a:gd name="connsiteX95" fmla="*/ 290443 w 1025525"/>
              <a:gd name="connsiteY95" fmla="*/ 119483 h 1179513"/>
              <a:gd name="connsiteX96" fmla="*/ 266000 w 1025525"/>
              <a:gd name="connsiteY96" fmla="*/ 102244 h 1179513"/>
              <a:gd name="connsiteX97" fmla="*/ 279116 w 1025525"/>
              <a:gd name="connsiteY97" fmla="*/ 29722 h 1179513"/>
              <a:gd name="connsiteX98" fmla="*/ 323829 w 1025525"/>
              <a:gd name="connsiteY98" fmla="*/ 10106 h 1179513"/>
              <a:gd name="connsiteX99" fmla="*/ 404312 w 1025525"/>
              <a:gd name="connsiteY99" fmla="*/ 66578 h 1179513"/>
              <a:gd name="connsiteX100" fmla="*/ 447833 w 1025525"/>
              <a:gd name="connsiteY100" fmla="*/ 6539 h 1179513"/>
              <a:gd name="connsiteX101" fmla="*/ 510431 w 1025525"/>
              <a:gd name="connsiteY101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90479 w 1025525"/>
              <a:gd name="connsiteY4" fmla="*/ 566759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91196 w 1025525"/>
              <a:gd name="connsiteY7" fmla="*/ 568287 h 1179513"/>
              <a:gd name="connsiteX8" fmla="*/ 390479 w 1025525"/>
              <a:gd name="connsiteY8" fmla="*/ 566759 h 1179513"/>
              <a:gd name="connsiteX9" fmla="*/ 304528 w 1025525"/>
              <a:gd name="connsiteY9" fmla="*/ 560411 h 1179513"/>
              <a:gd name="connsiteX10" fmla="*/ 266700 w 1025525"/>
              <a:gd name="connsiteY10" fmla="*/ 563563 h 1179513"/>
              <a:gd name="connsiteX11" fmla="*/ 230188 w 1025525"/>
              <a:gd name="connsiteY11" fmla="*/ 588963 h 1179513"/>
              <a:gd name="connsiteX12" fmla="*/ 217488 w 1025525"/>
              <a:gd name="connsiteY12" fmla="*/ 646113 h 1179513"/>
              <a:gd name="connsiteX13" fmla="*/ 217814 w 1025525"/>
              <a:gd name="connsiteY13" fmla="*/ 646312 h 1179513"/>
              <a:gd name="connsiteX14" fmla="*/ 231422 w 1025525"/>
              <a:gd name="connsiteY14" fmla="*/ 588499 h 1179513"/>
              <a:gd name="connsiteX15" fmla="*/ 267192 w 1025525"/>
              <a:gd name="connsiteY15" fmla="*/ 563532 h 1179513"/>
              <a:gd name="connsiteX16" fmla="*/ 304155 w 1025525"/>
              <a:gd name="connsiteY16" fmla="*/ 561154 h 1179513"/>
              <a:gd name="connsiteX17" fmla="*/ 304528 w 1025525"/>
              <a:gd name="connsiteY17" fmla="*/ 560411 h 1179513"/>
              <a:gd name="connsiteX18" fmla="*/ 317501 w 1025525"/>
              <a:gd name="connsiteY18" fmla="*/ 531813 h 1179513"/>
              <a:gd name="connsiteX19" fmla="*/ 306837 w 1025525"/>
              <a:gd name="connsiteY19" fmla="*/ 555806 h 1179513"/>
              <a:gd name="connsiteX20" fmla="*/ 318463 w 1025525"/>
              <a:gd name="connsiteY20" fmla="*/ 532621 h 1179513"/>
              <a:gd name="connsiteX21" fmla="*/ 341506 w 1025525"/>
              <a:gd name="connsiteY21" fmla="*/ 550331 h 1179513"/>
              <a:gd name="connsiteX22" fmla="*/ 317501 w 1025525"/>
              <a:gd name="connsiteY22" fmla="*/ 531813 h 1179513"/>
              <a:gd name="connsiteX23" fmla="*/ 270586 w 1025525"/>
              <a:gd name="connsiteY23" fmla="*/ 323546 h 1179513"/>
              <a:gd name="connsiteX24" fmla="*/ 314326 w 1025525"/>
              <a:gd name="connsiteY24" fmla="*/ 373063 h 1179513"/>
              <a:gd name="connsiteX25" fmla="*/ 287338 w 1025525"/>
              <a:gd name="connsiteY25" fmla="*/ 385763 h 1179513"/>
              <a:gd name="connsiteX26" fmla="*/ 287621 w 1025525"/>
              <a:gd name="connsiteY26" fmla="*/ 386913 h 1179513"/>
              <a:gd name="connsiteX27" fmla="*/ 316079 w 1025525"/>
              <a:gd name="connsiteY27" fmla="*/ 374499 h 1179513"/>
              <a:gd name="connsiteX28" fmla="*/ 270586 w 1025525"/>
              <a:gd name="connsiteY28" fmla="*/ 323546 h 1179513"/>
              <a:gd name="connsiteX29" fmla="*/ 228454 w 1025525"/>
              <a:gd name="connsiteY29" fmla="*/ 276657 h 1179513"/>
              <a:gd name="connsiteX30" fmla="*/ 229114 w 1025525"/>
              <a:gd name="connsiteY30" fmla="*/ 277097 h 1179513"/>
              <a:gd name="connsiteX31" fmla="*/ 229037 w 1025525"/>
              <a:gd name="connsiteY31" fmla="*/ 277011 h 1179513"/>
              <a:gd name="connsiteX32" fmla="*/ 228454 w 1025525"/>
              <a:gd name="connsiteY32" fmla="*/ 276657 h 1179513"/>
              <a:gd name="connsiteX33" fmla="*/ 510431 w 1025525"/>
              <a:gd name="connsiteY33" fmla="*/ 0 h 1179513"/>
              <a:gd name="connsiteX34" fmla="*/ 496123 w 1025525"/>
              <a:gd name="connsiteY34" fmla="*/ 61822 h 1179513"/>
              <a:gd name="connsiteX35" fmla="*/ 530701 w 1025525"/>
              <a:gd name="connsiteY35" fmla="*/ 96300 h 1179513"/>
              <a:gd name="connsiteX36" fmla="*/ 593895 w 1025525"/>
              <a:gd name="connsiteY36" fmla="*/ 80844 h 1179513"/>
              <a:gd name="connsiteX37" fmla="*/ 669013 w 1025525"/>
              <a:gd name="connsiteY37" fmla="*/ 101056 h 1179513"/>
              <a:gd name="connsiteX38" fmla="*/ 721477 w 1025525"/>
              <a:gd name="connsiteY38" fmla="*/ 309110 h 1179513"/>
              <a:gd name="connsiteX39" fmla="*/ 747112 w 1025525"/>
              <a:gd name="connsiteY39" fmla="*/ 357855 h 1179513"/>
              <a:gd name="connsiteX40" fmla="*/ 744727 w 1025525"/>
              <a:gd name="connsiteY40" fmla="*/ 399466 h 1179513"/>
              <a:gd name="connsiteX41" fmla="*/ 724458 w 1025525"/>
              <a:gd name="connsiteY41" fmla="*/ 421463 h 1179513"/>
              <a:gd name="connsiteX42" fmla="*/ 752478 w 1025525"/>
              <a:gd name="connsiteY42" fmla="*/ 452966 h 1179513"/>
              <a:gd name="connsiteX43" fmla="*/ 776921 w 1025525"/>
              <a:gd name="connsiteY43" fmla="*/ 459504 h 1179513"/>
              <a:gd name="connsiteX44" fmla="*/ 839519 w 1025525"/>
              <a:gd name="connsiteY44" fmla="*/ 540943 h 1179513"/>
              <a:gd name="connsiteX45" fmla="*/ 950407 w 1025525"/>
              <a:gd name="connsiteY45" fmla="*/ 502899 h 1179513"/>
              <a:gd name="connsiteX46" fmla="*/ 1025525 w 1025525"/>
              <a:gd name="connsiteY46" fmla="*/ 615843 h 1179513"/>
              <a:gd name="connsiteX47" fmla="*/ 863366 w 1025525"/>
              <a:gd name="connsiteY47" fmla="*/ 729381 h 1179513"/>
              <a:gd name="connsiteX48" fmla="*/ 861636 w 1025525"/>
              <a:gd name="connsiteY48" fmla="*/ 730035 h 1179513"/>
              <a:gd name="connsiteX49" fmla="*/ 884238 w 1025525"/>
              <a:gd name="connsiteY49" fmla="*/ 755651 h 1179513"/>
              <a:gd name="connsiteX50" fmla="*/ 925513 w 1025525"/>
              <a:gd name="connsiteY50" fmla="*/ 862013 h 1179513"/>
              <a:gd name="connsiteX51" fmla="*/ 908051 w 1025525"/>
              <a:gd name="connsiteY51" fmla="*/ 920750 h 1179513"/>
              <a:gd name="connsiteX52" fmla="*/ 968376 w 1025525"/>
              <a:gd name="connsiteY52" fmla="*/ 1020763 h 1179513"/>
              <a:gd name="connsiteX53" fmla="*/ 925513 w 1025525"/>
              <a:gd name="connsiteY53" fmla="*/ 1082675 h 1179513"/>
              <a:gd name="connsiteX54" fmla="*/ 862013 w 1025525"/>
              <a:gd name="connsiteY54" fmla="*/ 1141413 h 1179513"/>
              <a:gd name="connsiteX55" fmla="*/ 844551 w 1025525"/>
              <a:gd name="connsiteY55" fmla="*/ 1179513 h 1179513"/>
              <a:gd name="connsiteX56" fmla="*/ 809626 w 1025525"/>
              <a:gd name="connsiteY56" fmla="*/ 1160463 h 1179513"/>
              <a:gd name="connsiteX57" fmla="*/ 739776 w 1025525"/>
              <a:gd name="connsiteY57" fmla="*/ 1179513 h 1179513"/>
              <a:gd name="connsiteX58" fmla="*/ 730251 w 1025525"/>
              <a:gd name="connsiteY58" fmla="*/ 1146175 h 1179513"/>
              <a:gd name="connsiteX59" fmla="*/ 509588 w 1025525"/>
              <a:gd name="connsiteY59" fmla="*/ 1179513 h 1179513"/>
              <a:gd name="connsiteX60" fmla="*/ 468313 w 1025525"/>
              <a:gd name="connsiteY60" fmla="*/ 1122363 h 1179513"/>
              <a:gd name="connsiteX61" fmla="*/ 449263 w 1025525"/>
              <a:gd name="connsiteY61" fmla="*/ 1046163 h 1179513"/>
              <a:gd name="connsiteX62" fmla="*/ 414338 w 1025525"/>
              <a:gd name="connsiteY62" fmla="*/ 969963 h 1179513"/>
              <a:gd name="connsiteX63" fmla="*/ 431801 w 1025525"/>
              <a:gd name="connsiteY63" fmla="*/ 949325 h 1179513"/>
              <a:gd name="connsiteX64" fmla="*/ 432798 w 1025525"/>
              <a:gd name="connsiteY64" fmla="*/ 948812 h 1179513"/>
              <a:gd name="connsiteX65" fmla="*/ 431736 w 1025525"/>
              <a:gd name="connsiteY65" fmla="*/ 949325 h 1179513"/>
              <a:gd name="connsiteX66" fmla="*/ 388812 w 1025525"/>
              <a:gd name="connsiteY66" fmla="*/ 917820 h 1179513"/>
              <a:gd name="connsiteX67" fmla="*/ 387620 w 1025525"/>
              <a:gd name="connsiteY67" fmla="*/ 836976 h 1179513"/>
              <a:gd name="connsiteX68" fmla="*/ 262423 w 1025525"/>
              <a:gd name="connsiteY68" fmla="*/ 785854 h 1179513"/>
              <a:gd name="connsiteX69" fmla="*/ 261231 w 1025525"/>
              <a:gd name="connsiteY69" fmla="*/ 763265 h 1179513"/>
              <a:gd name="connsiteX70" fmla="*/ 291039 w 1025525"/>
              <a:gd name="connsiteY70" fmla="*/ 737109 h 1179513"/>
              <a:gd name="connsiteX71" fmla="*/ 291039 w 1025525"/>
              <a:gd name="connsiteY71" fmla="*/ 691932 h 1179513"/>
              <a:gd name="connsiteX72" fmla="*/ 290513 w 1025525"/>
              <a:gd name="connsiteY72" fmla="*/ 691607 h 1179513"/>
              <a:gd name="connsiteX73" fmla="*/ 290513 w 1025525"/>
              <a:gd name="connsiteY73" fmla="*/ 735013 h 1179513"/>
              <a:gd name="connsiteX74" fmla="*/ 261938 w 1025525"/>
              <a:gd name="connsiteY74" fmla="*/ 762001 h 1179513"/>
              <a:gd name="connsiteX75" fmla="*/ 214313 w 1025525"/>
              <a:gd name="connsiteY75" fmla="*/ 768351 h 1179513"/>
              <a:gd name="connsiteX76" fmla="*/ 138113 w 1025525"/>
              <a:gd name="connsiteY76" fmla="*/ 679451 h 1179513"/>
              <a:gd name="connsiteX77" fmla="*/ 39687 w 1025525"/>
              <a:gd name="connsiteY77" fmla="*/ 622301 h 1179513"/>
              <a:gd name="connsiteX78" fmla="*/ 63500 w 1025525"/>
              <a:gd name="connsiteY78" fmla="*/ 600075 h 1179513"/>
              <a:gd name="connsiteX79" fmla="*/ 44450 w 1025525"/>
              <a:gd name="connsiteY79" fmla="*/ 577850 h 1179513"/>
              <a:gd name="connsiteX80" fmla="*/ 0 w 1025525"/>
              <a:gd name="connsiteY80" fmla="*/ 544513 h 1179513"/>
              <a:gd name="connsiteX81" fmla="*/ 9525 w 1025525"/>
              <a:gd name="connsiteY81" fmla="*/ 447675 h 1179513"/>
              <a:gd name="connsiteX82" fmla="*/ 25400 w 1025525"/>
              <a:gd name="connsiteY82" fmla="*/ 407988 h 1179513"/>
              <a:gd name="connsiteX83" fmla="*/ 57150 w 1025525"/>
              <a:gd name="connsiteY83" fmla="*/ 387350 h 1179513"/>
              <a:gd name="connsiteX84" fmla="*/ 85725 w 1025525"/>
              <a:gd name="connsiteY84" fmla="*/ 365125 h 1179513"/>
              <a:gd name="connsiteX85" fmla="*/ 144463 w 1025525"/>
              <a:gd name="connsiteY85" fmla="*/ 331788 h 1179513"/>
              <a:gd name="connsiteX86" fmla="*/ 111125 w 1025525"/>
              <a:gd name="connsiteY86" fmla="*/ 276225 h 1179513"/>
              <a:gd name="connsiteX87" fmla="*/ 150813 w 1025525"/>
              <a:gd name="connsiteY87" fmla="*/ 206375 h 1179513"/>
              <a:gd name="connsiteX88" fmla="*/ 201613 w 1025525"/>
              <a:gd name="connsiteY88" fmla="*/ 258763 h 1179513"/>
              <a:gd name="connsiteX89" fmla="*/ 202396 w 1025525"/>
              <a:gd name="connsiteY89" fmla="*/ 259285 h 1179513"/>
              <a:gd name="connsiteX90" fmla="*/ 268385 w 1025525"/>
              <a:gd name="connsiteY90" fmla="*/ 168227 h 1179513"/>
              <a:gd name="connsiteX91" fmla="*/ 290443 w 1025525"/>
              <a:gd name="connsiteY91" fmla="*/ 162283 h 1179513"/>
              <a:gd name="connsiteX92" fmla="*/ 290443 w 1025525"/>
              <a:gd name="connsiteY92" fmla="*/ 119483 h 1179513"/>
              <a:gd name="connsiteX93" fmla="*/ 266000 w 1025525"/>
              <a:gd name="connsiteY93" fmla="*/ 102244 h 1179513"/>
              <a:gd name="connsiteX94" fmla="*/ 279116 w 1025525"/>
              <a:gd name="connsiteY94" fmla="*/ 29722 h 1179513"/>
              <a:gd name="connsiteX95" fmla="*/ 323829 w 1025525"/>
              <a:gd name="connsiteY95" fmla="*/ 10106 h 1179513"/>
              <a:gd name="connsiteX96" fmla="*/ 404312 w 1025525"/>
              <a:gd name="connsiteY96" fmla="*/ 66578 h 1179513"/>
              <a:gd name="connsiteX97" fmla="*/ 447833 w 1025525"/>
              <a:gd name="connsiteY97" fmla="*/ 6539 h 1179513"/>
              <a:gd name="connsiteX98" fmla="*/ 510431 w 1025525"/>
              <a:gd name="connsiteY98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91196 w 1025525"/>
              <a:gd name="connsiteY4" fmla="*/ 568287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91196 w 1025525"/>
              <a:gd name="connsiteY7" fmla="*/ 568287 h 1179513"/>
              <a:gd name="connsiteX8" fmla="*/ 304528 w 1025525"/>
              <a:gd name="connsiteY8" fmla="*/ 560411 h 1179513"/>
              <a:gd name="connsiteX9" fmla="*/ 266700 w 1025525"/>
              <a:gd name="connsiteY9" fmla="*/ 563563 h 1179513"/>
              <a:gd name="connsiteX10" fmla="*/ 230188 w 1025525"/>
              <a:gd name="connsiteY10" fmla="*/ 588963 h 1179513"/>
              <a:gd name="connsiteX11" fmla="*/ 217488 w 1025525"/>
              <a:gd name="connsiteY11" fmla="*/ 646113 h 1179513"/>
              <a:gd name="connsiteX12" fmla="*/ 217814 w 1025525"/>
              <a:gd name="connsiteY12" fmla="*/ 646312 h 1179513"/>
              <a:gd name="connsiteX13" fmla="*/ 231422 w 1025525"/>
              <a:gd name="connsiteY13" fmla="*/ 588499 h 1179513"/>
              <a:gd name="connsiteX14" fmla="*/ 267192 w 1025525"/>
              <a:gd name="connsiteY14" fmla="*/ 563532 h 1179513"/>
              <a:gd name="connsiteX15" fmla="*/ 304155 w 1025525"/>
              <a:gd name="connsiteY15" fmla="*/ 561154 h 1179513"/>
              <a:gd name="connsiteX16" fmla="*/ 304528 w 1025525"/>
              <a:gd name="connsiteY16" fmla="*/ 560411 h 1179513"/>
              <a:gd name="connsiteX17" fmla="*/ 317501 w 1025525"/>
              <a:gd name="connsiteY17" fmla="*/ 531813 h 1179513"/>
              <a:gd name="connsiteX18" fmla="*/ 306837 w 1025525"/>
              <a:gd name="connsiteY18" fmla="*/ 555806 h 1179513"/>
              <a:gd name="connsiteX19" fmla="*/ 318463 w 1025525"/>
              <a:gd name="connsiteY19" fmla="*/ 532621 h 1179513"/>
              <a:gd name="connsiteX20" fmla="*/ 341506 w 1025525"/>
              <a:gd name="connsiteY20" fmla="*/ 550331 h 1179513"/>
              <a:gd name="connsiteX21" fmla="*/ 317501 w 1025525"/>
              <a:gd name="connsiteY21" fmla="*/ 531813 h 1179513"/>
              <a:gd name="connsiteX22" fmla="*/ 270586 w 1025525"/>
              <a:gd name="connsiteY22" fmla="*/ 323546 h 1179513"/>
              <a:gd name="connsiteX23" fmla="*/ 314326 w 1025525"/>
              <a:gd name="connsiteY23" fmla="*/ 373063 h 1179513"/>
              <a:gd name="connsiteX24" fmla="*/ 287338 w 1025525"/>
              <a:gd name="connsiteY24" fmla="*/ 385763 h 1179513"/>
              <a:gd name="connsiteX25" fmla="*/ 287621 w 1025525"/>
              <a:gd name="connsiteY25" fmla="*/ 386913 h 1179513"/>
              <a:gd name="connsiteX26" fmla="*/ 316079 w 1025525"/>
              <a:gd name="connsiteY26" fmla="*/ 374499 h 1179513"/>
              <a:gd name="connsiteX27" fmla="*/ 270586 w 1025525"/>
              <a:gd name="connsiteY27" fmla="*/ 323546 h 1179513"/>
              <a:gd name="connsiteX28" fmla="*/ 228454 w 1025525"/>
              <a:gd name="connsiteY28" fmla="*/ 276657 h 1179513"/>
              <a:gd name="connsiteX29" fmla="*/ 229114 w 1025525"/>
              <a:gd name="connsiteY29" fmla="*/ 277097 h 1179513"/>
              <a:gd name="connsiteX30" fmla="*/ 229037 w 1025525"/>
              <a:gd name="connsiteY30" fmla="*/ 277011 h 1179513"/>
              <a:gd name="connsiteX31" fmla="*/ 228454 w 1025525"/>
              <a:gd name="connsiteY31" fmla="*/ 276657 h 1179513"/>
              <a:gd name="connsiteX32" fmla="*/ 510431 w 1025525"/>
              <a:gd name="connsiteY32" fmla="*/ 0 h 1179513"/>
              <a:gd name="connsiteX33" fmla="*/ 496123 w 1025525"/>
              <a:gd name="connsiteY33" fmla="*/ 61822 h 1179513"/>
              <a:gd name="connsiteX34" fmla="*/ 530701 w 1025525"/>
              <a:gd name="connsiteY34" fmla="*/ 96300 h 1179513"/>
              <a:gd name="connsiteX35" fmla="*/ 593895 w 1025525"/>
              <a:gd name="connsiteY35" fmla="*/ 80844 h 1179513"/>
              <a:gd name="connsiteX36" fmla="*/ 669013 w 1025525"/>
              <a:gd name="connsiteY36" fmla="*/ 101056 h 1179513"/>
              <a:gd name="connsiteX37" fmla="*/ 721477 w 1025525"/>
              <a:gd name="connsiteY37" fmla="*/ 309110 h 1179513"/>
              <a:gd name="connsiteX38" fmla="*/ 747112 w 1025525"/>
              <a:gd name="connsiteY38" fmla="*/ 357855 h 1179513"/>
              <a:gd name="connsiteX39" fmla="*/ 744727 w 1025525"/>
              <a:gd name="connsiteY39" fmla="*/ 399466 h 1179513"/>
              <a:gd name="connsiteX40" fmla="*/ 724458 w 1025525"/>
              <a:gd name="connsiteY40" fmla="*/ 421463 h 1179513"/>
              <a:gd name="connsiteX41" fmla="*/ 752478 w 1025525"/>
              <a:gd name="connsiteY41" fmla="*/ 452966 h 1179513"/>
              <a:gd name="connsiteX42" fmla="*/ 776921 w 1025525"/>
              <a:gd name="connsiteY42" fmla="*/ 459504 h 1179513"/>
              <a:gd name="connsiteX43" fmla="*/ 839519 w 1025525"/>
              <a:gd name="connsiteY43" fmla="*/ 540943 h 1179513"/>
              <a:gd name="connsiteX44" fmla="*/ 950407 w 1025525"/>
              <a:gd name="connsiteY44" fmla="*/ 502899 h 1179513"/>
              <a:gd name="connsiteX45" fmla="*/ 1025525 w 1025525"/>
              <a:gd name="connsiteY45" fmla="*/ 615843 h 1179513"/>
              <a:gd name="connsiteX46" fmla="*/ 863366 w 1025525"/>
              <a:gd name="connsiteY46" fmla="*/ 729381 h 1179513"/>
              <a:gd name="connsiteX47" fmla="*/ 861636 w 1025525"/>
              <a:gd name="connsiteY47" fmla="*/ 730035 h 1179513"/>
              <a:gd name="connsiteX48" fmla="*/ 884238 w 1025525"/>
              <a:gd name="connsiteY48" fmla="*/ 755651 h 1179513"/>
              <a:gd name="connsiteX49" fmla="*/ 925513 w 1025525"/>
              <a:gd name="connsiteY49" fmla="*/ 862013 h 1179513"/>
              <a:gd name="connsiteX50" fmla="*/ 908051 w 1025525"/>
              <a:gd name="connsiteY50" fmla="*/ 920750 h 1179513"/>
              <a:gd name="connsiteX51" fmla="*/ 968376 w 1025525"/>
              <a:gd name="connsiteY51" fmla="*/ 1020763 h 1179513"/>
              <a:gd name="connsiteX52" fmla="*/ 925513 w 1025525"/>
              <a:gd name="connsiteY52" fmla="*/ 1082675 h 1179513"/>
              <a:gd name="connsiteX53" fmla="*/ 862013 w 1025525"/>
              <a:gd name="connsiteY53" fmla="*/ 1141413 h 1179513"/>
              <a:gd name="connsiteX54" fmla="*/ 844551 w 1025525"/>
              <a:gd name="connsiteY54" fmla="*/ 1179513 h 1179513"/>
              <a:gd name="connsiteX55" fmla="*/ 809626 w 1025525"/>
              <a:gd name="connsiteY55" fmla="*/ 1160463 h 1179513"/>
              <a:gd name="connsiteX56" fmla="*/ 739776 w 1025525"/>
              <a:gd name="connsiteY56" fmla="*/ 1179513 h 1179513"/>
              <a:gd name="connsiteX57" fmla="*/ 730251 w 1025525"/>
              <a:gd name="connsiteY57" fmla="*/ 1146175 h 1179513"/>
              <a:gd name="connsiteX58" fmla="*/ 509588 w 1025525"/>
              <a:gd name="connsiteY58" fmla="*/ 1179513 h 1179513"/>
              <a:gd name="connsiteX59" fmla="*/ 468313 w 1025525"/>
              <a:gd name="connsiteY59" fmla="*/ 1122363 h 1179513"/>
              <a:gd name="connsiteX60" fmla="*/ 449263 w 1025525"/>
              <a:gd name="connsiteY60" fmla="*/ 1046163 h 1179513"/>
              <a:gd name="connsiteX61" fmla="*/ 414338 w 1025525"/>
              <a:gd name="connsiteY61" fmla="*/ 969963 h 1179513"/>
              <a:gd name="connsiteX62" fmla="*/ 431801 w 1025525"/>
              <a:gd name="connsiteY62" fmla="*/ 949325 h 1179513"/>
              <a:gd name="connsiteX63" fmla="*/ 432798 w 1025525"/>
              <a:gd name="connsiteY63" fmla="*/ 948812 h 1179513"/>
              <a:gd name="connsiteX64" fmla="*/ 431736 w 1025525"/>
              <a:gd name="connsiteY64" fmla="*/ 949325 h 1179513"/>
              <a:gd name="connsiteX65" fmla="*/ 388812 w 1025525"/>
              <a:gd name="connsiteY65" fmla="*/ 917820 h 1179513"/>
              <a:gd name="connsiteX66" fmla="*/ 387620 w 1025525"/>
              <a:gd name="connsiteY66" fmla="*/ 836976 h 1179513"/>
              <a:gd name="connsiteX67" fmla="*/ 262423 w 1025525"/>
              <a:gd name="connsiteY67" fmla="*/ 785854 h 1179513"/>
              <a:gd name="connsiteX68" fmla="*/ 261231 w 1025525"/>
              <a:gd name="connsiteY68" fmla="*/ 763265 h 1179513"/>
              <a:gd name="connsiteX69" fmla="*/ 291039 w 1025525"/>
              <a:gd name="connsiteY69" fmla="*/ 737109 h 1179513"/>
              <a:gd name="connsiteX70" fmla="*/ 291039 w 1025525"/>
              <a:gd name="connsiteY70" fmla="*/ 691932 h 1179513"/>
              <a:gd name="connsiteX71" fmla="*/ 290513 w 1025525"/>
              <a:gd name="connsiteY71" fmla="*/ 691607 h 1179513"/>
              <a:gd name="connsiteX72" fmla="*/ 290513 w 1025525"/>
              <a:gd name="connsiteY72" fmla="*/ 735013 h 1179513"/>
              <a:gd name="connsiteX73" fmla="*/ 261938 w 1025525"/>
              <a:gd name="connsiteY73" fmla="*/ 762001 h 1179513"/>
              <a:gd name="connsiteX74" fmla="*/ 214313 w 1025525"/>
              <a:gd name="connsiteY74" fmla="*/ 768351 h 1179513"/>
              <a:gd name="connsiteX75" fmla="*/ 138113 w 1025525"/>
              <a:gd name="connsiteY75" fmla="*/ 679451 h 1179513"/>
              <a:gd name="connsiteX76" fmla="*/ 39687 w 1025525"/>
              <a:gd name="connsiteY76" fmla="*/ 622301 h 1179513"/>
              <a:gd name="connsiteX77" fmla="*/ 63500 w 1025525"/>
              <a:gd name="connsiteY77" fmla="*/ 600075 h 1179513"/>
              <a:gd name="connsiteX78" fmla="*/ 44450 w 1025525"/>
              <a:gd name="connsiteY78" fmla="*/ 577850 h 1179513"/>
              <a:gd name="connsiteX79" fmla="*/ 0 w 1025525"/>
              <a:gd name="connsiteY79" fmla="*/ 544513 h 1179513"/>
              <a:gd name="connsiteX80" fmla="*/ 9525 w 1025525"/>
              <a:gd name="connsiteY80" fmla="*/ 447675 h 1179513"/>
              <a:gd name="connsiteX81" fmla="*/ 25400 w 1025525"/>
              <a:gd name="connsiteY81" fmla="*/ 407988 h 1179513"/>
              <a:gd name="connsiteX82" fmla="*/ 57150 w 1025525"/>
              <a:gd name="connsiteY82" fmla="*/ 387350 h 1179513"/>
              <a:gd name="connsiteX83" fmla="*/ 85725 w 1025525"/>
              <a:gd name="connsiteY83" fmla="*/ 365125 h 1179513"/>
              <a:gd name="connsiteX84" fmla="*/ 144463 w 1025525"/>
              <a:gd name="connsiteY84" fmla="*/ 331788 h 1179513"/>
              <a:gd name="connsiteX85" fmla="*/ 111125 w 1025525"/>
              <a:gd name="connsiteY85" fmla="*/ 276225 h 1179513"/>
              <a:gd name="connsiteX86" fmla="*/ 150813 w 1025525"/>
              <a:gd name="connsiteY86" fmla="*/ 206375 h 1179513"/>
              <a:gd name="connsiteX87" fmla="*/ 201613 w 1025525"/>
              <a:gd name="connsiteY87" fmla="*/ 258763 h 1179513"/>
              <a:gd name="connsiteX88" fmla="*/ 202396 w 1025525"/>
              <a:gd name="connsiteY88" fmla="*/ 259285 h 1179513"/>
              <a:gd name="connsiteX89" fmla="*/ 268385 w 1025525"/>
              <a:gd name="connsiteY89" fmla="*/ 168227 h 1179513"/>
              <a:gd name="connsiteX90" fmla="*/ 290443 w 1025525"/>
              <a:gd name="connsiteY90" fmla="*/ 162283 h 1179513"/>
              <a:gd name="connsiteX91" fmla="*/ 290443 w 1025525"/>
              <a:gd name="connsiteY91" fmla="*/ 119483 h 1179513"/>
              <a:gd name="connsiteX92" fmla="*/ 266000 w 1025525"/>
              <a:gd name="connsiteY92" fmla="*/ 102244 h 1179513"/>
              <a:gd name="connsiteX93" fmla="*/ 279116 w 1025525"/>
              <a:gd name="connsiteY93" fmla="*/ 29722 h 1179513"/>
              <a:gd name="connsiteX94" fmla="*/ 323829 w 1025525"/>
              <a:gd name="connsiteY94" fmla="*/ 10106 h 1179513"/>
              <a:gd name="connsiteX95" fmla="*/ 404312 w 1025525"/>
              <a:gd name="connsiteY95" fmla="*/ 66578 h 1179513"/>
              <a:gd name="connsiteX96" fmla="*/ 447833 w 1025525"/>
              <a:gd name="connsiteY96" fmla="*/ 6539 h 1179513"/>
              <a:gd name="connsiteX97" fmla="*/ 510431 w 1025525"/>
              <a:gd name="connsiteY97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75696 w 1025525"/>
              <a:gd name="connsiteY4" fmla="*/ 576610 h 1179513"/>
              <a:gd name="connsiteX5" fmla="*/ 373136 w 1025525"/>
              <a:gd name="connsiteY5" fmla="*/ 574642 h 1179513"/>
              <a:gd name="connsiteX6" fmla="*/ 375696 w 1025525"/>
              <a:gd name="connsiteY6" fmla="*/ 576610 h 1179513"/>
              <a:gd name="connsiteX7" fmla="*/ 304528 w 1025525"/>
              <a:gd name="connsiteY7" fmla="*/ 560411 h 1179513"/>
              <a:gd name="connsiteX8" fmla="*/ 266700 w 1025525"/>
              <a:gd name="connsiteY8" fmla="*/ 563563 h 1179513"/>
              <a:gd name="connsiteX9" fmla="*/ 230188 w 1025525"/>
              <a:gd name="connsiteY9" fmla="*/ 588963 h 1179513"/>
              <a:gd name="connsiteX10" fmla="*/ 217488 w 1025525"/>
              <a:gd name="connsiteY10" fmla="*/ 646113 h 1179513"/>
              <a:gd name="connsiteX11" fmla="*/ 217814 w 1025525"/>
              <a:gd name="connsiteY11" fmla="*/ 646312 h 1179513"/>
              <a:gd name="connsiteX12" fmla="*/ 231422 w 1025525"/>
              <a:gd name="connsiteY12" fmla="*/ 588499 h 1179513"/>
              <a:gd name="connsiteX13" fmla="*/ 267192 w 1025525"/>
              <a:gd name="connsiteY13" fmla="*/ 563532 h 1179513"/>
              <a:gd name="connsiteX14" fmla="*/ 304155 w 1025525"/>
              <a:gd name="connsiteY14" fmla="*/ 561154 h 1179513"/>
              <a:gd name="connsiteX15" fmla="*/ 304528 w 1025525"/>
              <a:gd name="connsiteY15" fmla="*/ 560411 h 1179513"/>
              <a:gd name="connsiteX16" fmla="*/ 317501 w 1025525"/>
              <a:gd name="connsiteY16" fmla="*/ 531813 h 1179513"/>
              <a:gd name="connsiteX17" fmla="*/ 306837 w 1025525"/>
              <a:gd name="connsiteY17" fmla="*/ 555806 h 1179513"/>
              <a:gd name="connsiteX18" fmla="*/ 318463 w 1025525"/>
              <a:gd name="connsiteY18" fmla="*/ 532621 h 1179513"/>
              <a:gd name="connsiteX19" fmla="*/ 341506 w 1025525"/>
              <a:gd name="connsiteY19" fmla="*/ 550331 h 1179513"/>
              <a:gd name="connsiteX20" fmla="*/ 317501 w 1025525"/>
              <a:gd name="connsiteY20" fmla="*/ 531813 h 1179513"/>
              <a:gd name="connsiteX21" fmla="*/ 270586 w 1025525"/>
              <a:gd name="connsiteY21" fmla="*/ 323546 h 1179513"/>
              <a:gd name="connsiteX22" fmla="*/ 314326 w 1025525"/>
              <a:gd name="connsiteY22" fmla="*/ 373063 h 1179513"/>
              <a:gd name="connsiteX23" fmla="*/ 287338 w 1025525"/>
              <a:gd name="connsiteY23" fmla="*/ 385763 h 1179513"/>
              <a:gd name="connsiteX24" fmla="*/ 287621 w 1025525"/>
              <a:gd name="connsiteY24" fmla="*/ 386913 h 1179513"/>
              <a:gd name="connsiteX25" fmla="*/ 316079 w 1025525"/>
              <a:gd name="connsiteY25" fmla="*/ 374499 h 1179513"/>
              <a:gd name="connsiteX26" fmla="*/ 270586 w 1025525"/>
              <a:gd name="connsiteY26" fmla="*/ 323546 h 1179513"/>
              <a:gd name="connsiteX27" fmla="*/ 228454 w 1025525"/>
              <a:gd name="connsiteY27" fmla="*/ 276657 h 1179513"/>
              <a:gd name="connsiteX28" fmla="*/ 229114 w 1025525"/>
              <a:gd name="connsiteY28" fmla="*/ 277097 h 1179513"/>
              <a:gd name="connsiteX29" fmla="*/ 229037 w 1025525"/>
              <a:gd name="connsiteY29" fmla="*/ 277011 h 1179513"/>
              <a:gd name="connsiteX30" fmla="*/ 228454 w 1025525"/>
              <a:gd name="connsiteY30" fmla="*/ 276657 h 1179513"/>
              <a:gd name="connsiteX31" fmla="*/ 510431 w 1025525"/>
              <a:gd name="connsiteY31" fmla="*/ 0 h 1179513"/>
              <a:gd name="connsiteX32" fmla="*/ 496123 w 1025525"/>
              <a:gd name="connsiteY32" fmla="*/ 61822 h 1179513"/>
              <a:gd name="connsiteX33" fmla="*/ 530701 w 1025525"/>
              <a:gd name="connsiteY33" fmla="*/ 96300 h 1179513"/>
              <a:gd name="connsiteX34" fmla="*/ 593895 w 1025525"/>
              <a:gd name="connsiteY34" fmla="*/ 80844 h 1179513"/>
              <a:gd name="connsiteX35" fmla="*/ 669013 w 1025525"/>
              <a:gd name="connsiteY35" fmla="*/ 101056 h 1179513"/>
              <a:gd name="connsiteX36" fmla="*/ 721477 w 1025525"/>
              <a:gd name="connsiteY36" fmla="*/ 309110 h 1179513"/>
              <a:gd name="connsiteX37" fmla="*/ 747112 w 1025525"/>
              <a:gd name="connsiteY37" fmla="*/ 357855 h 1179513"/>
              <a:gd name="connsiteX38" fmla="*/ 744727 w 1025525"/>
              <a:gd name="connsiteY38" fmla="*/ 399466 h 1179513"/>
              <a:gd name="connsiteX39" fmla="*/ 724458 w 1025525"/>
              <a:gd name="connsiteY39" fmla="*/ 421463 h 1179513"/>
              <a:gd name="connsiteX40" fmla="*/ 752478 w 1025525"/>
              <a:gd name="connsiteY40" fmla="*/ 452966 h 1179513"/>
              <a:gd name="connsiteX41" fmla="*/ 776921 w 1025525"/>
              <a:gd name="connsiteY41" fmla="*/ 459504 h 1179513"/>
              <a:gd name="connsiteX42" fmla="*/ 839519 w 1025525"/>
              <a:gd name="connsiteY42" fmla="*/ 540943 h 1179513"/>
              <a:gd name="connsiteX43" fmla="*/ 950407 w 1025525"/>
              <a:gd name="connsiteY43" fmla="*/ 502899 h 1179513"/>
              <a:gd name="connsiteX44" fmla="*/ 1025525 w 1025525"/>
              <a:gd name="connsiteY44" fmla="*/ 615843 h 1179513"/>
              <a:gd name="connsiteX45" fmla="*/ 863366 w 1025525"/>
              <a:gd name="connsiteY45" fmla="*/ 729381 h 1179513"/>
              <a:gd name="connsiteX46" fmla="*/ 861636 w 1025525"/>
              <a:gd name="connsiteY46" fmla="*/ 730035 h 1179513"/>
              <a:gd name="connsiteX47" fmla="*/ 884238 w 1025525"/>
              <a:gd name="connsiteY47" fmla="*/ 755651 h 1179513"/>
              <a:gd name="connsiteX48" fmla="*/ 925513 w 1025525"/>
              <a:gd name="connsiteY48" fmla="*/ 862013 h 1179513"/>
              <a:gd name="connsiteX49" fmla="*/ 908051 w 1025525"/>
              <a:gd name="connsiteY49" fmla="*/ 920750 h 1179513"/>
              <a:gd name="connsiteX50" fmla="*/ 968376 w 1025525"/>
              <a:gd name="connsiteY50" fmla="*/ 1020763 h 1179513"/>
              <a:gd name="connsiteX51" fmla="*/ 925513 w 1025525"/>
              <a:gd name="connsiteY51" fmla="*/ 1082675 h 1179513"/>
              <a:gd name="connsiteX52" fmla="*/ 862013 w 1025525"/>
              <a:gd name="connsiteY52" fmla="*/ 1141413 h 1179513"/>
              <a:gd name="connsiteX53" fmla="*/ 844551 w 1025525"/>
              <a:gd name="connsiteY53" fmla="*/ 1179513 h 1179513"/>
              <a:gd name="connsiteX54" fmla="*/ 809626 w 1025525"/>
              <a:gd name="connsiteY54" fmla="*/ 1160463 h 1179513"/>
              <a:gd name="connsiteX55" fmla="*/ 739776 w 1025525"/>
              <a:gd name="connsiteY55" fmla="*/ 1179513 h 1179513"/>
              <a:gd name="connsiteX56" fmla="*/ 730251 w 1025525"/>
              <a:gd name="connsiteY56" fmla="*/ 1146175 h 1179513"/>
              <a:gd name="connsiteX57" fmla="*/ 509588 w 1025525"/>
              <a:gd name="connsiteY57" fmla="*/ 1179513 h 1179513"/>
              <a:gd name="connsiteX58" fmla="*/ 468313 w 1025525"/>
              <a:gd name="connsiteY58" fmla="*/ 1122363 h 1179513"/>
              <a:gd name="connsiteX59" fmla="*/ 449263 w 1025525"/>
              <a:gd name="connsiteY59" fmla="*/ 1046163 h 1179513"/>
              <a:gd name="connsiteX60" fmla="*/ 414338 w 1025525"/>
              <a:gd name="connsiteY60" fmla="*/ 969963 h 1179513"/>
              <a:gd name="connsiteX61" fmla="*/ 431801 w 1025525"/>
              <a:gd name="connsiteY61" fmla="*/ 949325 h 1179513"/>
              <a:gd name="connsiteX62" fmla="*/ 432798 w 1025525"/>
              <a:gd name="connsiteY62" fmla="*/ 948812 h 1179513"/>
              <a:gd name="connsiteX63" fmla="*/ 431736 w 1025525"/>
              <a:gd name="connsiteY63" fmla="*/ 949325 h 1179513"/>
              <a:gd name="connsiteX64" fmla="*/ 388812 w 1025525"/>
              <a:gd name="connsiteY64" fmla="*/ 917820 h 1179513"/>
              <a:gd name="connsiteX65" fmla="*/ 387620 w 1025525"/>
              <a:gd name="connsiteY65" fmla="*/ 836976 h 1179513"/>
              <a:gd name="connsiteX66" fmla="*/ 262423 w 1025525"/>
              <a:gd name="connsiteY66" fmla="*/ 785854 h 1179513"/>
              <a:gd name="connsiteX67" fmla="*/ 261231 w 1025525"/>
              <a:gd name="connsiteY67" fmla="*/ 763265 h 1179513"/>
              <a:gd name="connsiteX68" fmla="*/ 291039 w 1025525"/>
              <a:gd name="connsiteY68" fmla="*/ 737109 h 1179513"/>
              <a:gd name="connsiteX69" fmla="*/ 291039 w 1025525"/>
              <a:gd name="connsiteY69" fmla="*/ 691932 h 1179513"/>
              <a:gd name="connsiteX70" fmla="*/ 290513 w 1025525"/>
              <a:gd name="connsiteY70" fmla="*/ 691607 h 1179513"/>
              <a:gd name="connsiteX71" fmla="*/ 290513 w 1025525"/>
              <a:gd name="connsiteY71" fmla="*/ 735013 h 1179513"/>
              <a:gd name="connsiteX72" fmla="*/ 261938 w 1025525"/>
              <a:gd name="connsiteY72" fmla="*/ 762001 h 1179513"/>
              <a:gd name="connsiteX73" fmla="*/ 214313 w 1025525"/>
              <a:gd name="connsiteY73" fmla="*/ 768351 h 1179513"/>
              <a:gd name="connsiteX74" fmla="*/ 138113 w 1025525"/>
              <a:gd name="connsiteY74" fmla="*/ 679451 h 1179513"/>
              <a:gd name="connsiteX75" fmla="*/ 39687 w 1025525"/>
              <a:gd name="connsiteY75" fmla="*/ 622301 h 1179513"/>
              <a:gd name="connsiteX76" fmla="*/ 63500 w 1025525"/>
              <a:gd name="connsiteY76" fmla="*/ 600075 h 1179513"/>
              <a:gd name="connsiteX77" fmla="*/ 44450 w 1025525"/>
              <a:gd name="connsiteY77" fmla="*/ 577850 h 1179513"/>
              <a:gd name="connsiteX78" fmla="*/ 0 w 1025525"/>
              <a:gd name="connsiteY78" fmla="*/ 544513 h 1179513"/>
              <a:gd name="connsiteX79" fmla="*/ 9525 w 1025525"/>
              <a:gd name="connsiteY79" fmla="*/ 447675 h 1179513"/>
              <a:gd name="connsiteX80" fmla="*/ 25400 w 1025525"/>
              <a:gd name="connsiteY80" fmla="*/ 407988 h 1179513"/>
              <a:gd name="connsiteX81" fmla="*/ 57150 w 1025525"/>
              <a:gd name="connsiteY81" fmla="*/ 387350 h 1179513"/>
              <a:gd name="connsiteX82" fmla="*/ 85725 w 1025525"/>
              <a:gd name="connsiteY82" fmla="*/ 365125 h 1179513"/>
              <a:gd name="connsiteX83" fmla="*/ 144463 w 1025525"/>
              <a:gd name="connsiteY83" fmla="*/ 331788 h 1179513"/>
              <a:gd name="connsiteX84" fmla="*/ 111125 w 1025525"/>
              <a:gd name="connsiteY84" fmla="*/ 276225 h 1179513"/>
              <a:gd name="connsiteX85" fmla="*/ 150813 w 1025525"/>
              <a:gd name="connsiteY85" fmla="*/ 206375 h 1179513"/>
              <a:gd name="connsiteX86" fmla="*/ 201613 w 1025525"/>
              <a:gd name="connsiteY86" fmla="*/ 258763 h 1179513"/>
              <a:gd name="connsiteX87" fmla="*/ 202396 w 1025525"/>
              <a:gd name="connsiteY87" fmla="*/ 259285 h 1179513"/>
              <a:gd name="connsiteX88" fmla="*/ 268385 w 1025525"/>
              <a:gd name="connsiteY88" fmla="*/ 168227 h 1179513"/>
              <a:gd name="connsiteX89" fmla="*/ 290443 w 1025525"/>
              <a:gd name="connsiteY89" fmla="*/ 162283 h 1179513"/>
              <a:gd name="connsiteX90" fmla="*/ 290443 w 1025525"/>
              <a:gd name="connsiteY90" fmla="*/ 119483 h 1179513"/>
              <a:gd name="connsiteX91" fmla="*/ 266000 w 1025525"/>
              <a:gd name="connsiteY91" fmla="*/ 102244 h 1179513"/>
              <a:gd name="connsiteX92" fmla="*/ 279116 w 1025525"/>
              <a:gd name="connsiteY92" fmla="*/ 29722 h 1179513"/>
              <a:gd name="connsiteX93" fmla="*/ 323829 w 1025525"/>
              <a:gd name="connsiteY93" fmla="*/ 10106 h 1179513"/>
              <a:gd name="connsiteX94" fmla="*/ 404312 w 1025525"/>
              <a:gd name="connsiteY94" fmla="*/ 66578 h 1179513"/>
              <a:gd name="connsiteX95" fmla="*/ 447833 w 1025525"/>
              <a:gd name="connsiteY95" fmla="*/ 6539 h 1179513"/>
              <a:gd name="connsiteX96" fmla="*/ 510431 w 1025525"/>
              <a:gd name="connsiteY96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317501 w 1025525"/>
              <a:gd name="connsiteY13" fmla="*/ 531813 h 1179513"/>
              <a:gd name="connsiteX14" fmla="*/ 306837 w 1025525"/>
              <a:gd name="connsiteY14" fmla="*/ 555806 h 1179513"/>
              <a:gd name="connsiteX15" fmla="*/ 318463 w 1025525"/>
              <a:gd name="connsiteY15" fmla="*/ 532621 h 1179513"/>
              <a:gd name="connsiteX16" fmla="*/ 341506 w 1025525"/>
              <a:gd name="connsiteY16" fmla="*/ 550331 h 1179513"/>
              <a:gd name="connsiteX17" fmla="*/ 317501 w 1025525"/>
              <a:gd name="connsiteY17" fmla="*/ 531813 h 1179513"/>
              <a:gd name="connsiteX18" fmla="*/ 270586 w 1025525"/>
              <a:gd name="connsiteY18" fmla="*/ 323546 h 1179513"/>
              <a:gd name="connsiteX19" fmla="*/ 314326 w 1025525"/>
              <a:gd name="connsiteY19" fmla="*/ 373063 h 1179513"/>
              <a:gd name="connsiteX20" fmla="*/ 287338 w 1025525"/>
              <a:gd name="connsiteY20" fmla="*/ 385763 h 1179513"/>
              <a:gd name="connsiteX21" fmla="*/ 287621 w 1025525"/>
              <a:gd name="connsiteY21" fmla="*/ 386913 h 1179513"/>
              <a:gd name="connsiteX22" fmla="*/ 316079 w 1025525"/>
              <a:gd name="connsiteY22" fmla="*/ 374499 h 1179513"/>
              <a:gd name="connsiteX23" fmla="*/ 270586 w 1025525"/>
              <a:gd name="connsiteY23" fmla="*/ 323546 h 1179513"/>
              <a:gd name="connsiteX24" fmla="*/ 228454 w 1025525"/>
              <a:gd name="connsiteY24" fmla="*/ 276657 h 1179513"/>
              <a:gd name="connsiteX25" fmla="*/ 229114 w 1025525"/>
              <a:gd name="connsiteY25" fmla="*/ 277097 h 1179513"/>
              <a:gd name="connsiteX26" fmla="*/ 229037 w 1025525"/>
              <a:gd name="connsiteY26" fmla="*/ 277011 h 1179513"/>
              <a:gd name="connsiteX27" fmla="*/ 228454 w 1025525"/>
              <a:gd name="connsiteY27" fmla="*/ 276657 h 1179513"/>
              <a:gd name="connsiteX28" fmla="*/ 510431 w 1025525"/>
              <a:gd name="connsiteY28" fmla="*/ 0 h 1179513"/>
              <a:gd name="connsiteX29" fmla="*/ 496123 w 1025525"/>
              <a:gd name="connsiteY29" fmla="*/ 61822 h 1179513"/>
              <a:gd name="connsiteX30" fmla="*/ 530701 w 1025525"/>
              <a:gd name="connsiteY30" fmla="*/ 96300 h 1179513"/>
              <a:gd name="connsiteX31" fmla="*/ 593895 w 1025525"/>
              <a:gd name="connsiteY31" fmla="*/ 80844 h 1179513"/>
              <a:gd name="connsiteX32" fmla="*/ 669013 w 1025525"/>
              <a:gd name="connsiteY32" fmla="*/ 101056 h 1179513"/>
              <a:gd name="connsiteX33" fmla="*/ 721477 w 1025525"/>
              <a:gd name="connsiteY33" fmla="*/ 309110 h 1179513"/>
              <a:gd name="connsiteX34" fmla="*/ 747112 w 1025525"/>
              <a:gd name="connsiteY34" fmla="*/ 357855 h 1179513"/>
              <a:gd name="connsiteX35" fmla="*/ 744727 w 1025525"/>
              <a:gd name="connsiteY35" fmla="*/ 399466 h 1179513"/>
              <a:gd name="connsiteX36" fmla="*/ 724458 w 1025525"/>
              <a:gd name="connsiteY36" fmla="*/ 421463 h 1179513"/>
              <a:gd name="connsiteX37" fmla="*/ 752478 w 1025525"/>
              <a:gd name="connsiteY37" fmla="*/ 452966 h 1179513"/>
              <a:gd name="connsiteX38" fmla="*/ 776921 w 1025525"/>
              <a:gd name="connsiteY38" fmla="*/ 459504 h 1179513"/>
              <a:gd name="connsiteX39" fmla="*/ 839519 w 1025525"/>
              <a:gd name="connsiteY39" fmla="*/ 540943 h 1179513"/>
              <a:gd name="connsiteX40" fmla="*/ 950407 w 1025525"/>
              <a:gd name="connsiteY40" fmla="*/ 502899 h 1179513"/>
              <a:gd name="connsiteX41" fmla="*/ 1025525 w 1025525"/>
              <a:gd name="connsiteY41" fmla="*/ 615843 h 1179513"/>
              <a:gd name="connsiteX42" fmla="*/ 863366 w 1025525"/>
              <a:gd name="connsiteY42" fmla="*/ 729381 h 1179513"/>
              <a:gd name="connsiteX43" fmla="*/ 861636 w 1025525"/>
              <a:gd name="connsiteY43" fmla="*/ 730035 h 1179513"/>
              <a:gd name="connsiteX44" fmla="*/ 884238 w 1025525"/>
              <a:gd name="connsiteY44" fmla="*/ 755651 h 1179513"/>
              <a:gd name="connsiteX45" fmla="*/ 925513 w 1025525"/>
              <a:gd name="connsiteY45" fmla="*/ 862013 h 1179513"/>
              <a:gd name="connsiteX46" fmla="*/ 908051 w 1025525"/>
              <a:gd name="connsiteY46" fmla="*/ 920750 h 1179513"/>
              <a:gd name="connsiteX47" fmla="*/ 968376 w 1025525"/>
              <a:gd name="connsiteY47" fmla="*/ 1020763 h 1179513"/>
              <a:gd name="connsiteX48" fmla="*/ 925513 w 1025525"/>
              <a:gd name="connsiteY48" fmla="*/ 1082675 h 1179513"/>
              <a:gd name="connsiteX49" fmla="*/ 862013 w 1025525"/>
              <a:gd name="connsiteY49" fmla="*/ 1141413 h 1179513"/>
              <a:gd name="connsiteX50" fmla="*/ 844551 w 1025525"/>
              <a:gd name="connsiteY50" fmla="*/ 1179513 h 1179513"/>
              <a:gd name="connsiteX51" fmla="*/ 809626 w 1025525"/>
              <a:gd name="connsiteY51" fmla="*/ 1160463 h 1179513"/>
              <a:gd name="connsiteX52" fmla="*/ 739776 w 1025525"/>
              <a:gd name="connsiteY52" fmla="*/ 1179513 h 1179513"/>
              <a:gd name="connsiteX53" fmla="*/ 730251 w 1025525"/>
              <a:gd name="connsiteY53" fmla="*/ 1146175 h 1179513"/>
              <a:gd name="connsiteX54" fmla="*/ 509588 w 1025525"/>
              <a:gd name="connsiteY54" fmla="*/ 1179513 h 1179513"/>
              <a:gd name="connsiteX55" fmla="*/ 468313 w 1025525"/>
              <a:gd name="connsiteY55" fmla="*/ 1122363 h 1179513"/>
              <a:gd name="connsiteX56" fmla="*/ 449263 w 1025525"/>
              <a:gd name="connsiteY56" fmla="*/ 1046163 h 1179513"/>
              <a:gd name="connsiteX57" fmla="*/ 414338 w 1025525"/>
              <a:gd name="connsiteY57" fmla="*/ 969963 h 1179513"/>
              <a:gd name="connsiteX58" fmla="*/ 431801 w 1025525"/>
              <a:gd name="connsiteY58" fmla="*/ 949325 h 1179513"/>
              <a:gd name="connsiteX59" fmla="*/ 432798 w 1025525"/>
              <a:gd name="connsiteY59" fmla="*/ 948812 h 1179513"/>
              <a:gd name="connsiteX60" fmla="*/ 431736 w 1025525"/>
              <a:gd name="connsiteY60" fmla="*/ 949325 h 1179513"/>
              <a:gd name="connsiteX61" fmla="*/ 388812 w 1025525"/>
              <a:gd name="connsiteY61" fmla="*/ 917820 h 1179513"/>
              <a:gd name="connsiteX62" fmla="*/ 387620 w 1025525"/>
              <a:gd name="connsiteY62" fmla="*/ 836976 h 1179513"/>
              <a:gd name="connsiteX63" fmla="*/ 262423 w 1025525"/>
              <a:gd name="connsiteY63" fmla="*/ 785854 h 1179513"/>
              <a:gd name="connsiteX64" fmla="*/ 261231 w 1025525"/>
              <a:gd name="connsiteY64" fmla="*/ 763265 h 1179513"/>
              <a:gd name="connsiteX65" fmla="*/ 291039 w 1025525"/>
              <a:gd name="connsiteY65" fmla="*/ 737109 h 1179513"/>
              <a:gd name="connsiteX66" fmla="*/ 291039 w 1025525"/>
              <a:gd name="connsiteY66" fmla="*/ 691932 h 1179513"/>
              <a:gd name="connsiteX67" fmla="*/ 290513 w 1025525"/>
              <a:gd name="connsiteY67" fmla="*/ 691607 h 1179513"/>
              <a:gd name="connsiteX68" fmla="*/ 290513 w 1025525"/>
              <a:gd name="connsiteY68" fmla="*/ 735013 h 1179513"/>
              <a:gd name="connsiteX69" fmla="*/ 261938 w 1025525"/>
              <a:gd name="connsiteY69" fmla="*/ 762001 h 1179513"/>
              <a:gd name="connsiteX70" fmla="*/ 214313 w 1025525"/>
              <a:gd name="connsiteY70" fmla="*/ 768351 h 1179513"/>
              <a:gd name="connsiteX71" fmla="*/ 138113 w 1025525"/>
              <a:gd name="connsiteY71" fmla="*/ 679451 h 1179513"/>
              <a:gd name="connsiteX72" fmla="*/ 39687 w 1025525"/>
              <a:gd name="connsiteY72" fmla="*/ 622301 h 1179513"/>
              <a:gd name="connsiteX73" fmla="*/ 63500 w 1025525"/>
              <a:gd name="connsiteY73" fmla="*/ 600075 h 1179513"/>
              <a:gd name="connsiteX74" fmla="*/ 44450 w 1025525"/>
              <a:gd name="connsiteY74" fmla="*/ 577850 h 1179513"/>
              <a:gd name="connsiteX75" fmla="*/ 0 w 1025525"/>
              <a:gd name="connsiteY75" fmla="*/ 544513 h 1179513"/>
              <a:gd name="connsiteX76" fmla="*/ 9525 w 1025525"/>
              <a:gd name="connsiteY76" fmla="*/ 447675 h 1179513"/>
              <a:gd name="connsiteX77" fmla="*/ 25400 w 1025525"/>
              <a:gd name="connsiteY77" fmla="*/ 407988 h 1179513"/>
              <a:gd name="connsiteX78" fmla="*/ 57150 w 1025525"/>
              <a:gd name="connsiteY78" fmla="*/ 387350 h 1179513"/>
              <a:gd name="connsiteX79" fmla="*/ 85725 w 1025525"/>
              <a:gd name="connsiteY79" fmla="*/ 365125 h 1179513"/>
              <a:gd name="connsiteX80" fmla="*/ 144463 w 1025525"/>
              <a:gd name="connsiteY80" fmla="*/ 331788 h 1179513"/>
              <a:gd name="connsiteX81" fmla="*/ 111125 w 1025525"/>
              <a:gd name="connsiteY81" fmla="*/ 276225 h 1179513"/>
              <a:gd name="connsiteX82" fmla="*/ 150813 w 1025525"/>
              <a:gd name="connsiteY82" fmla="*/ 206375 h 1179513"/>
              <a:gd name="connsiteX83" fmla="*/ 201613 w 1025525"/>
              <a:gd name="connsiteY83" fmla="*/ 258763 h 1179513"/>
              <a:gd name="connsiteX84" fmla="*/ 202396 w 1025525"/>
              <a:gd name="connsiteY84" fmla="*/ 259285 h 1179513"/>
              <a:gd name="connsiteX85" fmla="*/ 268385 w 1025525"/>
              <a:gd name="connsiteY85" fmla="*/ 168227 h 1179513"/>
              <a:gd name="connsiteX86" fmla="*/ 290443 w 1025525"/>
              <a:gd name="connsiteY86" fmla="*/ 162283 h 1179513"/>
              <a:gd name="connsiteX87" fmla="*/ 290443 w 1025525"/>
              <a:gd name="connsiteY87" fmla="*/ 119483 h 1179513"/>
              <a:gd name="connsiteX88" fmla="*/ 266000 w 1025525"/>
              <a:gd name="connsiteY88" fmla="*/ 102244 h 1179513"/>
              <a:gd name="connsiteX89" fmla="*/ 279116 w 1025525"/>
              <a:gd name="connsiteY89" fmla="*/ 29722 h 1179513"/>
              <a:gd name="connsiteX90" fmla="*/ 323829 w 1025525"/>
              <a:gd name="connsiteY90" fmla="*/ 10106 h 1179513"/>
              <a:gd name="connsiteX91" fmla="*/ 404312 w 1025525"/>
              <a:gd name="connsiteY91" fmla="*/ 66578 h 1179513"/>
              <a:gd name="connsiteX92" fmla="*/ 447833 w 1025525"/>
              <a:gd name="connsiteY92" fmla="*/ 6539 h 1179513"/>
              <a:gd name="connsiteX93" fmla="*/ 510431 w 1025525"/>
              <a:gd name="connsiteY93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317501 w 1025525"/>
              <a:gd name="connsiteY13" fmla="*/ 531813 h 1179513"/>
              <a:gd name="connsiteX14" fmla="*/ 306837 w 1025525"/>
              <a:gd name="connsiteY14" fmla="*/ 555806 h 1179513"/>
              <a:gd name="connsiteX15" fmla="*/ 318463 w 1025525"/>
              <a:gd name="connsiteY15" fmla="*/ 532621 h 1179513"/>
              <a:gd name="connsiteX16" fmla="*/ 317501 w 1025525"/>
              <a:gd name="connsiteY16" fmla="*/ 531813 h 1179513"/>
              <a:gd name="connsiteX17" fmla="*/ 270586 w 1025525"/>
              <a:gd name="connsiteY17" fmla="*/ 323546 h 1179513"/>
              <a:gd name="connsiteX18" fmla="*/ 314326 w 1025525"/>
              <a:gd name="connsiteY18" fmla="*/ 373063 h 1179513"/>
              <a:gd name="connsiteX19" fmla="*/ 287338 w 1025525"/>
              <a:gd name="connsiteY19" fmla="*/ 385763 h 1179513"/>
              <a:gd name="connsiteX20" fmla="*/ 287621 w 1025525"/>
              <a:gd name="connsiteY20" fmla="*/ 386913 h 1179513"/>
              <a:gd name="connsiteX21" fmla="*/ 316079 w 1025525"/>
              <a:gd name="connsiteY21" fmla="*/ 374499 h 1179513"/>
              <a:gd name="connsiteX22" fmla="*/ 270586 w 1025525"/>
              <a:gd name="connsiteY22" fmla="*/ 323546 h 1179513"/>
              <a:gd name="connsiteX23" fmla="*/ 228454 w 1025525"/>
              <a:gd name="connsiteY23" fmla="*/ 276657 h 1179513"/>
              <a:gd name="connsiteX24" fmla="*/ 229114 w 1025525"/>
              <a:gd name="connsiteY24" fmla="*/ 277097 h 1179513"/>
              <a:gd name="connsiteX25" fmla="*/ 229037 w 1025525"/>
              <a:gd name="connsiteY25" fmla="*/ 277011 h 1179513"/>
              <a:gd name="connsiteX26" fmla="*/ 228454 w 1025525"/>
              <a:gd name="connsiteY26" fmla="*/ 276657 h 1179513"/>
              <a:gd name="connsiteX27" fmla="*/ 510431 w 1025525"/>
              <a:gd name="connsiteY27" fmla="*/ 0 h 1179513"/>
              <a:gd name="connsiteX28" fmla="*/ 496123 w 1025525"/>
              <a:gd name="connsiteY28" fmla="*/ 61822 h 1179513"/>
              <a:gd name="connsiteX29" fmla="*/ 530701 w 1025525"/>
              <a:gd name="connsiteY29" fmla="*/ 96300 h 1179513"/>
              <a:gd name="connsiteX30" fmla="*/ 593895 w 1025525"/>
              <a:gd name="connsiteY30" fmla="*/ 80844 h 1179513"/>
              <a:gd name="connsiteX31" fmla="*/ 669013 w 1025525"/>
              <a:gd name="connsiteY31" fmla="*/ 101056 h 1179513"/>
              <a:gd name="connsiteX32" fmla="*/ 721477 w 1025525"/>
              <a:gd name="connsiteY32" fmla="*/ 309110 h 1179513"/>
              <a:gd name="connsiteX33" fmla="*/ 747112 w 1025525"/>
              <a:gd name="connsiteY33" fmla="*/ 357855 h 1179513"/>
              <a:gd name="connsiteX34" fmla="*/ 744727 w 1025525"/>
              <a:gd name="connsiteY34" fmla="*/ 399466 h 1179513"/>
              <a:gd name="connsiteX35" fmla="*/ 724458 w 1025525"/>
              <a:gd name="connsiteY35" fmla="*/ 421463 h 1179513"/>
              <a:gd name="connsiteX36" fmla="*/ 752478 w 1025525"/>
              <a:gd name="connsiteY36" fmla="*/ 452966 h 1179513"/>
              <a:gd name="connsiteX37" fmla="*/ 776921 w 1025525"/>
              <a:gd name="connsiteY37" fmla="*/ 459504 h 1179513"/>
              <a:gd name="connsiteX38" fmla="*/ 839519 w 1025525"/>
              <a:gd name="connsiteY38" fmla="*/ 540943 h 1179513"/>
              <a:gd name="connsiteX39" fmla="*/ 950407 w 1025525"/>
              <a:gd name="connsiteY39" fmla="*/ 502899 h 1179513"/>
              <a:gd name="connsiteX40" fmla="*/ 1025525 w 1025525"/>
              <a:gd name="connsiteY40" fmla="*/ 615843 h 1179513"/>
              <a:gd name="connsiteX41" fmla="*/ 863366 w 1025525"/>
              <a:gd name="connsiteY41" fmla="*/ 729381 h 1179513"/>
              <a:gd name="connsiteX42" fmla="*/ 861636 w 1025525"/>
              <a:gd name="connsiteY42" fmla="*/ 730035 h 1179513"/>
              <a:gd name="connsiteX43" fmla="*/ 884238 w 1025525"/>
              <a:gd name="connsiteY43" fmla="*/ 755651 h 1179513"/>
              <a:gd name="connsiteX44" fmla="*/ 925513 w 1025525"/>
              <a:gd name="connsiteY44" fmla="*/ 862013 h 1179513"/>
              <a:gd name="connsiteX45" fmla="*/ 908051 w 1025525"/>
              <a:gd name="connsiteY45" fmla="*/ 920750 h 1179513"/>
              <a:gd name="connsiteX46" fmla="*/ 968376 w 1025525"/>
              <a:gd name="connsiteY46" fmla="*/ 1020763 h 1179513"/>
              <a:gd name="connsiteX47" fmla="*/ 925513 w 1025525"/>
              <a:gd name="connsiteY47" fmla="*/ 1082675 h 1179513"/>
              <a:gd name="connsiteX48" fmla="*/ 862013 w 1025525"/>
              <a:gd name="connsiteY48" fmla="*/ 1141413 h 1179513"/>
              <a:gd name="connsiteX49" fmla="*/ 844551 w 1025525"/>
              <a:gd name="connsiteY49" fmla="*/ 1179513 h 1179513"/>
              <a:gd name="connsiteX50" fmla="*/ 809626 w 1025525"/>
              <a:gd name="connsiteY50" fmla="*/ 1160463 h 1179513"/>
              <a:gd name="connsiteX51" fmla="*/ 739776 w 1025525"/>
              <a:gd name="connsiteY51" fmla="*/ 1179513 h 1179513"/>
              <a:gd name="connsiteX52" fmla="*/ 730251 w 1025525"/>
              <a:gd name="connsiteY52" fmla="*/ 1146175 h 1179513"/>
              <a:gd name="connsiteX53" fmla="*/ 509588 w 1025525"/>
              <a:gd name="connsiteY53" fmla="*/ 1179513 h 1179513"/>
              <a:gd name="connsiteX54" fmla="*/ 468313 w 1025525"/>
              <a:gd name="connsiteY54" fmla="*/ 1122363 h 1179513"/>
              <a:gd name="connsiteX55" fmla="*/ 449263 w 1025525"/>
              <a:gd name="connsiteY55" fmla="*/ 1046163 h 1179513"/>
              <a:gd name="connsiteX56" fmla="*/ 414338 w 1025525"/>
              <a:gd name="connsiteY56" fmla="*/ 969963 h 1179513"/>
              <a:gd name="connsiteX57" fmla="*/ 431801 w 1025525"/>
              <a:gd name="connsiteY57" fmla="*/ 949325 h 1179513"/>
              <a:gd name="connsiteX58" fmla="*/ 432798 w 1025525"/>
              <a:gd name="connsiteY58" fmla="*/ 948812 h 1179513"/>
              <a:gd name="connsiteX59" fmla="*/ 431736 w 1025525"/>
              <a:gd name="connsiteY59" fmla="*/ 949325 h 1179513"/>
              <a:gd name="connsiteX60" fmla="*/ 388812 w 1025525"/>
              <a:gd name="connsiteY60" fmla="*/ 917820 h 1179513"/>
              <a:gd name="connsiteX61" fmla="*/ 387620 w 1025525"/>
              <a:gd name="connsiteY61" fmla="*/ 836976 h 1179513"/>
              <a:gd name="connsiteX62" fmla="*/ 262423 w 1025525"/>
              <a:gd name="connsiteY62" fmla="*/ 785854 h 1179513"/>
              <a:gd name="connsiteX63" fmla="*/ 261231 w 1025525"/>
              <a:gd name="connsiteY63" fmla="*/ 763265 h 1179513"/>
              <a:gd name="connsiteX64" fmla="*/ 291039 w 1025525"/>
              <a:gd name="connsiteY64" fmla="*/ 737109 h 1179513"/>
              <a:gd name="connsiteX65" fmla="*/ 291039 w 1025525"/>
              <a:gd name="connsiteY65" fmla="*/ 691932 h 1179513"/>
              <a:gd name="connsiteX66" fmla="*/ 290513 w 1025525"/>
              <a:gd name="connsiteY66" fmla="*/ 691607 h 1179513"/>
              <a:gd name="connsiteX67" fmla="*/ 290513 w 1025525"/>
              <a:gd name="connsiteY67" fmla="*/ 735013 h 1179513"/>
              <a:gd name="connsiteX68" fmla="*/ 261938 w 1025525"/>
              <a:gd name="connsiteY68" fmla="*/ 762001 h 1179513"/>
              <a:gd name="connsiteX69" fmla="*/ 214313 w 1025525"/>
              <a:gd name="connsiteY69" fmla="*/ 768351 h 1179513"/>
              <a:gd name="connsiteX70" fmla="*/ 138113 w 1025525"/>
              <a:gd name="connsiteY70" fmla="*/ 679451 h 1179513"/>
              <a:gd name="connsiteX71" fmla="*/ 39687 w 1025525"/>
              <a:gd name="connsiteY71" fmla="*/ 622301 h 1179513"/>
              <a:gd name="connsiteX72" fmla="*/ 63500 w 1025525"/>
              <a:gd name="connsiteY72" fmla="*/ 600075 h 1179513"/>
              <a:gd name="connsiteX73" fmla="*/ 44450 w 1025525"/>
              <a:gd name="connsiteY73" fmla="*/ 577850 h 1179513"/>
              <a:gd name="connsiteX74" fmla="*/ 0 w 1025525"/>
              <a:gd name="connsiteY74" fmla="*/ 544513 h 1179513"/>
              <a:gd name="connsiteX75" fmla="*/ 9525 w 1025525"/>
              <a:gd name="connsiteY75" fmla="*/ 447675 h 1179513"/>
              <a:gd name="connsiteX76" fmla="*/ 25400 w 1025525"/>
              <a:gd name="connsiteY76" fmla="*/ 407988 h 1179513"/>
              <a:gd name="connsiteX77" fmla="*/ 57150 w 1025525"/>
              <a:gd name="connsiteY77" fmla="*/ 387350 h 1179513"/>
              <a:gd name="connsiteX78" fmla="*/ 85725 w 1025525"/>
              <a:gd name="connsiteY78" fmla="*/ 365125 h 1179513"/>
              <a:gd name="connsiteX79" fmla="*/ 144463 w 1025525"/>
              <a:gd name="connsiteY79" fmla="*/ 331788 h 1179513"/>
              <a:gd name="connsiteX80" fmla="*/ 111125 w 1025525"/>
              <a:gd name="connsiteY80" fmla="*/ 276225 h 1179513"/>
              <a:gd name="connsiteX81" fmla="*/ 150813 w 1025525"/>
              <a:gd name="connsiteY81" fmla="*/ 206375 h 1179513"/>
              <a:gd name="connsiteX82" fmla="*/ 201613 w 1025525"/>
              <a:gd name="connsiteY82" fmla="*/ 258763 h 1179513"/>
              <a:gd name="connsiteX83" fmla="*/ 202396 w 1025525"/>
              <a:gd name="connsiteY83" fmla="*/ 259285 h 1179513"/>
              <a:gd name="connsiteX84" fmla="*/ 268385 w 1025525"/>
              <a:gd name="connsiteY84" fmla="*/ 168227 h 1179513"/>
              <a:gd name="connsiteX85" fmla="*/ 290443 w 1025525"/>
              <a:gd name="connsiteY85" fmla="*/ 162283 h 1179513"/>
              <a:gd name="connsiteX86" fmla="*/ 290443 w 1025525"/>
              <a:gd name="connsiteY86" fmla="*/ 119483 h 1179513"/>
              <a:gd name="connsiteX87" fmla="*/ 266000 w 1025525"/>
              <a:gd name="connsiteY87" fmla="*/ 102244 h 1179513"/>
              <a:gd name="connsiteX88" fmla="*/ 279116 w 1025525"/>
              <a:gd name="connsiteY88" fmla="*/ 29722 h 1179513"/>
              <a:gd name="connsiteX89" fmla="*/ 323829 w 1025525"/>
              <a:gd name="connsiteY89" fmla="*/ 10106 h 1179513"/>
              <a:gd name="connsiteX90" fmla="*/ 404312 w 1025525"/>
              <a:gd name="connsiteY90" fmla="*/ 66578 h 1179513"/>
              <a:gd name="connsiteX91" fmla="*/ 447833 w 1025525"/>
              <a:gd name="connsiteY91" fmla="*/ 6539 h 1179513"/>
              <a:gd name="connsiteX92" fmla="*/ 510431 w 1025525"/>
              <a:gd name="connsiteY92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318463 w 1025525"/>
              <a:gd name="connsiteY13" fmla="*/ 532621 h 1179513"/>
              <a:gd name="connsiteX14" fmla="*/ 306837 w 1025525"/>
              <a:gd name="connsiteY14" fmla="*/ 555806 h 1179513"/>
              <a:gd name="connsiteX15" fmla="*/ 318463 w 1025525"/>
              <a:gd name="connsiteY15" fmla="*/ 532621 h 1179513"/>
              <a:gd name="connsiteX16" fmla="*/ 270586 w 1025525"/>
              <a:gd name="connsiteY16" fmla="*/ 323546 h 1179513"/>
              <a:gd name="connsiteX17" fmla="*/ 314326 w 1025525"/>
              <a:gd name="connsiteY17" fmla="*/ 373063 h 1179513"/>
              <a:gd name="connsiteX18" fmla="*/ 287338 w 1025525"/>
              <a:gd name="connsiteY18" fmla="*/ 385763 h 1179513"/>
              <a:gd name="connsiteX19" fmla="*/ 287621 w 1025525"/>
              <a:gd name="connsiteY19" fmla="*/ 386913 h 1179513"/>
              <a:gd name="connsiteX20" fmla="*/ 316079 w 1025525"/>
              <a:gd name="connsiteY20" fmla="*/ 374499 h 1179513"/>
              <a:gd name="connsiteX21" fmla="*/ 270586 w 1025525"/>
              <a:gd name="connsiteY21" fmla="*/ 323546 h 1179513"/>
              <a:gd name="connsiteX22" fmla="*/ 228454 w 1025525"/>
              <a:gd name="connsiteY22" fmla="*/ 276657 h 1179513"/>
              <a:gd name="connsiteX23" fmla="*/ 229114 w 1025525"/>
              <a:gd name="connsiteY23" fmla="*/ 277097 h 1179513"/>
              <a:gd name="connsiteX24" fmla="*/ 229037 w 1025525"/>
              <a:gd name="connsiteY24" fmla="*/ 277011 h 1179513"/>
              <a:gd name="connsiteX25" fmla="*/ 228454 w 1025525"/>
              <a:gd name="connsiteY25" fmla="*/ 276657 h 1179513"/>
              <a:gd name="connsiteX26" fmla="*/ 510431 w 1025525"/>
              <a:gd name="connsiteY26" fmla="*/ 0 h 1179513"/>
              <a:gd name="connsiteX27" fmla="*/ 496123 w 1025525"/>
              <a:gd name="connsiteY27" fmla="*/ 61822 h 1179513"/>
              <a:gd name="connsiteX28" fmla="*/ 530701 w 1025525"/>
              <a:gd name="connsiteY28" fmla="*/ 96300 h 1179513"/>
              <a:gd name="connsiteX29" fmla="*/ 593895 w 1025525"/>
              <a:gd name="connsiteY29" fmla="*/ 80844 h 1179513"/>
              <a:gd name="connsiteX30" fmla="*/ 669013 w 1025525"/>
              <a:gd name="connsiteY30" fmla="*/ 101056 h 1179513"/>
              <a:gd name="connsiteX31" fmla="*/ 721477 w 1025525"/>
              <a:gd name="connsiteY31" fmla="*/ 309110 h 1179513"/>
              <a:gd name="connsiteX32" fmla="*/ 747112 w 1025525"/>
              <a:gd name="connsiteY32" fmla="*/ 357855 h 1179513"/>
              <a:gd name="connsiteX33" fmla="*/ 744727 w 1025525"/>
              <a:gd name="connsiteY33" fmla="*/ 399466 h 1179513"/>
              <a:gd name="connsiteX34" fmla="*/ 724458 w 1025525"/>
              <a:gd name="connsiteY34" fmla="*/ 421463 h 1179513"/>
              <a:gd name="connsiteX35" fmla="*/ 752478 w 1025525"/>
              <a:gd name="connsiteY35" fmla="*/ 452966 h 1179513"/>
              <a:gd name="connsiteX36" fmla="*/ 776921 w 1025525"/>
              <a:gd name="connsiteY36" fmla="*/ 459504 h 1179513"/>
              <a:gd name="connsiteX37" fmla="*/ 839519 w 1025525"/>
              <a:gd name="connsiteY37" fmla="*/ 540943 h 1179513"/>
              <a:gd name="connsiteX38" fmla="*/ 950407 w 1025525"/>
              <a:gd name="connsiteY38" fmla="*/ 502899 h 1179513"/>
              <a:gd name="connsiteX39" fmla="*/ 1025525 w 1025525"/>
              <a:gd name="connsiteY39" fmla="*/ 615843 h 1179513"/>
              <a:gd name="connsiteX40" fmla="*/ 863366 w 1025525"/>
              <a:gd name="connsiteY40" fmla="*/ 729381 h 1179513"/>
              <a:gd name="connsiteX41" fmla="*/ 861636 w 1025525"/>
              <a:gd name="connsiteY41" fmla="*/ 730035 h 1179513"/>
              <a:gd name="connsiteX42" fmla="*/ 884238 w 1025525"/>
              <a:gd name="connsiteY42" fmla="*/ 755651 h 1179513"/>
              <a:gd name="connsiteX43" fmla="*/ 925513 w 1025525"/>
              <a:gd name="connsiteY43" fmla="*/ 862013 h 1179513"/>
              <a:gd name="connsiteX44" fmla="*/ 908051 w 1025525"/>
              <a:gd name="connsiteY44" fmla="*/ 920750 h 1179513"/>
              <a:gd name="connsiteX45" fmla="*/ 968376 w 1025525"/>
              <a:gd name="connsiteY45" fmla="*/ 1020763 h 1179513"/>
              <a:gd name="connsiteX46" fmla="*/ 925513 w 1025525"/>
              <a:gd name="connsiteY46" fmla="*/ 1082675 h 1179513"/>
              <a:gd name="connsiteX47" fmla="*/ 862013 w 1025525"/>
              <a:gd name="connsiteY47" fmla="*/ 1141413 h 1179513"/>
              <a:gd name="connsiteX48" fmla="*/ 844551 w 1025525"/>
              <a:gd name="connsiteY48" fmla="*/ 1179513 h 1179513"/>
              <a:gd name="connsiteX49" fmla="*/ 809626 w 1025525"/>
              <a:gd name="connsiteY49" fmla="*/ 1160463 h 1179513"/>
              <a:gd name="connsiteX50" fmla="*/ 739776 w 1025525"/>
              <a:gd name="connsiteY50" fmla="*/ 1179513 h 1179513"/>
              <a:gd name="connsiteX51" fmla="*/ 730251 w 1025525"/>
              <a:gd name="connsiteY51" fmla="*/ 1146175 h 1179513"/>
              <a:gd name="connsiteX52" fmla="*/ 509588 w 1025525"/>
              <a:gd name="connsiteY52" fmla="*/ 1179513 h 1179513"/>
              <a:gd name="connsiteX53" fmla="*/ 468313 w 1025525"/>
              <a:gd name="connsiteY53" fmla="*/ 1122363 h 1179513"/>
              <a:gd name="connsiteX54" fmla="*/ 449263 w 1025525"/>
              <a:gd name="connsiteY54" fmla="*/ 1046163 h 1179513"/>
              <a:gd name="connsiteX55" fmla="*/ 414338 w 1025525"/>
              <a:gd name="connsiteY55" fmla="*/ 969963 h 1179513"/>
              <a:gd name="connsiteX56" fmla="*/ 431801 w 1025525"/>
              <a:gd name="connsiteY56" fmla="*/ 949325 h 1179513"/>
              <a:gd name="connsiteX57" fmla="*/ 432798 w 1025525"/>
              <a:gd name="connsiteY57" fmla="*/ 948812 h 1179513"/>
              <a:gd name="connsiteX58" fmla="*/ 431736 w 1025525"/>
              <a:gd name="connsiteY58" fmla="*/ 949325 h 1179513"/>
              <a:gd name="connsiteX59" fmla="*/ 388812 w 1025525"/>
              <a:gd name="connsiteY59" fmla="*/ 917820 h 1179513"/>
              <a:gd name="connsiteX60" fmla="*/ 387620 w 1025525"/>
              <a:gd name="connsiteY60" fmla="*/ 836976 h 1179513"/>
              <a:gd name="connsiteX61" fmla="*/ 262423 w 1025525"/>
              <a:gd name="connsiteY61" fmla="*/ 785854 h 1179513"/>
              <a:gd name="connsiteX62" fmla="*/ 261231 w 1025525"/>
              <a:gd name="connsiteY62" fmla="*/ 763265 h 1179513"/>
              <a:gd name="connsiteX63" fmla="*/ 291039 w 1025525"/>
              <a:gd name="connsiteY63" fmla="*/ 737109 h 1179513"/>
              <a:gd name="connsiteX64" fmla="*/ 291039 w 1025525"/>
              <a:gd name="connsiteY64" fmla="*/ 691932 h 1179513"/>
              <a:gd name="connsiteX65" fmla="*/ 290513 w 1025525"/>
              <a:gd name="connsiteY65" fmla="*/ 691607 h 1179513"/>
              <a:gd name="connsiteX66" fmla="*/ 290513 w 1025525"/>
              <a:gd name="connsiteY66" fmla="*/ 735013 h 1179513"/>
              <a:gd name="connsiteX67" fmla="*/ 261938 w 1025525"/>
              <a:gd name="connsiteY67" fmla="*/ 762001 h 1179513"/>
              <a:gd name="connsiteX68" fmla="*/ 214313 w 1025525"/>
              <a:gd name="connsiteY68" fmla="*/ 768351 h 1179513"/>
              <a:gd name="connsiteX69" fmla="*/ 138113 w 1025525"/>
              <a:gd name="connsiteY69" fmla="*/ 679451 h 1179513"/>
              <a:gd name="connsiteX70" fmla="*/ 39687 w 1025525"/>
              <a:gd name="connsiteY70" fmla="*/ 622301 h 1179513"/>
              <a:gd name="connsiteX71" fmla="*/ 63500 w 1025525"/>
              <a:gd name="connsiteY71" fmla="*/ 600075 h 1179513"/>
              <a:gd name="connsiteX72" fmla="*/ 44450 w 1025525"/>
              <a:gd name="connsiteY72" fmla="*/ 577850 h 1179513"/>
              <a:gd name="connsiteX73" fmla="*/ 0 w 1025525"/>
              <a:gd name="connsiteY73" fmla="*/ 544513 h 1179513"/>
              <a:gd name="connsiteX74" fmla="*/ 9525 w 1025525"/>
              <a:gd name="connsiteY74" fmla="*/ 447675 h 1179513"/>
              <a:gd name="connsiteX75" fmla="*/ 25400 w 1025525"/>
              <a:gd name="connsiteY75" fmla="*/ 407988 h 1179513"/>
              <a:gd name="connsiteX76" fmla="*/ 57150 w 1025525"/>
              <a:gd name="connsiteY76" fmla="*/ 387350 h 1179513"/>
              <a:gd name="connsiteX77" fmla="*/ 85725 w 1025525"/>
              <a:gd name="connsiteY77" fmla="*/ 365125 h 1179513"/>
              <a:gd name="connsiteX78" fmla="*/ 144463 w 1025525"/>
              <a:gd name="connsiteY78" fmla="*/ 331788 h 1179513"/>
              <a:gd name="connsiteX79" fmla="*/ 111125 w 1025525"/>
              <a:gd name="connsiteY79" fmla="*/ 276225 h 1179513"/>
              <a:gd name="connsiteX80" fmla="*/ 150813 w 1025525"/>
              <a:gd name="connsiteY80" fmla="*/ 206375 h 1179513"/>
              <a:gd name="connsiteX81" fmla="*/ 201613 w 1025525"/>
              <a:gd name="connsiteY81" fmla="*/ 258763 h 1179513"/>
              <a:gd name="connsiteX82" fmla="*/ 202396 w 1025525"/>
              <a:gd name="connsiteY82" fmla="*/ 259285 h 1179513"/>
              <a:gd name="connsiteX83" fmla="*/ 268385 w 1025525"/>
              <a:gd name="connsiteY83" fmla="*/ 168227 h 1179513"/>
              <a:gd name="connsiteX84" fmla="*/ 290443 w 1025525"/>
              <a:gd name="connsiteY84" fmla="*/ 162283 h 1179513"/>
              <a:gd name="connsiteX85" fmla="*/ 290443 w 1025525"/>
              <a:gd name="connsiteY85" fmla="*/ 119483 h 1179513"/>
              <a:gd name="connsiteX86" fmla="*/ 266000 w 1025525"/>
              <a:gd name="connsiteY86" fmla="*/ 102244 h 1179513"/>
              <a:gd name="connsiteX87" fmla="*/ 279116 w 1025525"/>
              <a:gd name="connsiteY87" fmla="*/ 29722 h 1179513"/>
              <a:gd name="connsiteX88" fmla="*/ 323829 w 1025525"/>
              <a:gd name="connsiteY88" fmla="*/ 10106 h 1179513"/>
              <a:gd name="connsiteX89" fmla="*/ 404312 w 1025525"/>
              <a:gd name="connsiteY89" fmla="*/ 66578 h 1179513"/>
              <a:gd name="connsiteX90" fmla="*/ 447833 w 1025525"/>
              <a:gd name="connsiteY90" fmla="*/ 6539 h 1179513"/>
              <a:gd name="connsiteX91" fmla="*/ 510431 w 1025525"/>
              <a:gd name="connsiteY91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528 w 1025525"/>
              <a:gd name="connsiteY4" fmla="*/ 560411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304528 w 1025525"/>
              <a:gd name="connsiteY12" fmla="*/ 560411 h 1179513"/>
              <a:gd name="connsiteX13" fmla="*/ 270586 w 1025525"/>
              <a:gd name="connsiteY13" fmla="*/ 323546 h 1179513"/>
              <a:gd name="connsiteX14" fmla="*/ 314326 w 1025525"/>
              <a:gd name="connsiteY14" fmla="*/ 373063 h 1179513"/>
              <a:gd name="connsiteX15" fmla="*/ 287338 w 1025525"/>
              <a:gd name="connsiteY15" fmla="*/ 385763 h 1179513"/>
              <a:gd name="connsiteX16" fmla="*/ 287621 w 1025525"/>
              <a:gd name="connsiteY16" fmla="*/ 386913 h 1179513"/>
              <a:gd name="connsiteX17" fmla="*/ 316079 w 1025525"/>
              <a:gd name="connsiteY17" fmla="*/ 374499 h 1179513"/>
              <a:gd name="connsiteX18" fmla="*/ 270586 w 1025525"/>
              <a:gd name="connsiteY18" fmla="*/ 323546 h 1179513"/>
              <a:gd name="connsiteX19" fmla="*/ 228454 w 1025525"/>
              <a:gd name="connsiteY19" fmla="*/ 276657 h 1179513"/>
              <a:gd name="connsiteX20" fmla="*/ 229114 w 1025525"/>
              <a:gd name="connsiteY20" fmla="*/ 277097 h 1179513"/>
              <a:gd name="connsiteX21" fmla="*/ 229037 w 1025525"/>
              <a:gd name="connsiteY21" fmla="*/ 277011 h 1179513"/>
              <a:gd name="connsiteX22" fmla="*/ 228454 w 1025525"/>
              <a:gd name="connsiteY22" fmla="*/ 276657 h 1179513"/>
              <a:gd name="connsiteX23" fmla="*/ 510431 w 1025525"/>
              <a:gd name="connsiteY23" fmla="*/ 0 h 1179513"/>
              <a:gd name="connsiteX24" fmla="*/ 496123 w 1025525"/>
              <a:gd name="connsiteY24" fmla="*/ 61822 h 1179513"/>
              <a:gd name="connsiteX25" fmla="*/ 530701 w 1025525"/>
              <a:gd name="connsiteY25" fmla="*/ 96300 h 1179513"/>
              <a:gd name="connsiteX26" fmla="*/ 593895 w 1025525"/>
              <a:gd name="connsiteY26" fmla="*/ 80844 h 1179513"/>
              <a:gd name="connsiteX27" fmla="*/ 669013 w 1025525"/>
              <a:gd name="connsiteY27" fmla="*/ 101056 h 1179513"/>
              <a:gd name="connsiteX28" fmla="*/ 721477 w 1025525"/>
              <a:gd name="connsiteY28" fmla="*/ 309110 h 1179513"/>
              <a:gd name="connsiteX29" fmla="*/ 747112 w 1025525"/>
              <a:gd name="connsiteY29" fmla="*/ 357855 h 1179513"/>
              <a:gd name="connsiteX30" fmla="*/ 744727 w 1025525"/>
              <a:gd name="connsiteY30" fmla="*/ 399466 h 1179513"/>
              <a:gd name="connsiteX31" fmla="*/ 724458 w 1025525"/>
              <a:gd name="connsiteY31" fmla="*/ 421463 h 1179513"/>
              <a:gd name="connsiteX32" fmla="*/ 752478 w 1025525"/>
              <a:gd name="connsiteY32" fmla="*/ 452966 h 1179513"/>
              <a:gd name="connsiteX33" fmla="*/ 776921 w 1025525"/>
              <a:gd name="connsiteY33" fmla="*/ 459504 h 1179513"/>
              <a:gd name="connsiteX34" fmla="*/ 839519 w 1025525"/>
              <a:gd name="connsiteY34" fmla="*/ 540943 h 1179513"/>
              <a:gd name="connsiteX35" fmla="*/ 950407 w 1025525"/>
              <a:gd name="connsiteY35" fmla="*/ 502899 h 1179513"/>
              <a:gd name="connsiteX36" fmla="*/ 1025525 w 1025525"/>
              <a:gd name="connsiteY36" fmla="*/ 615843 h 1179513"/>
              <a:gd name="connsiteX37" fmla="*/ 863366 w 1025525"/>
              <a:gd name="connsiteY37" fmla="*/ 729381 h 1179513"/>
              <a:gd name="connsiteX38" fmla="*/ 861636 w 1025525"/>
              <a:gd name="connsiteY38" fmla="*/ 730035 h 1179513"/>
              <a:gd name="connsiteX39" fmla="*/ 884238 w 1025525"/>
              <a:gd name="connsiteY39" fmla="*/ 755651 h 1179513"/>
              <a:gd name="connsiteX40" fmla="*/ 925513 w 1025525"/>
              <a:gd name="connsiteY40" fmla="*/ 862013 h 1179513"/>
              <a:gd name="connsiteX41" fmla="*/ 908051 w 1025525"/>
              <a:gd name="connsiteY41" fmla="*/ 920750 h 1179513"/>
              <a:gd name="connsiteX42" fmla="*/ 968376 w 1025525"/>
              <a:gd name="connsiteY42" fmla="*/ 1020763 h 1179513"/>
              <a:gd name="connsiteX43" fmla="*/ 925513 w 1025525"/>
              <a:gd name="connsiteY43" fmla="*/ 1082675 h 1179513"/>
              <a:gd name="connsiteX44" fmla="*/ 862013 w 1025525"/>
              <a:gd name="connsiteY44" fmla="*/ 1141413 h 1179513"/>
              <a:gd name="connsiteX45" fmla="*/ 844551 w 1025525"/>
              <a:gd name="connsiteY45" fmla="*/ 1179513 h 1179513"/>
              <a:gd name="connsiteX46" fmla="*/ 809626 w 1025525"/>
              <a:gd name="connsiteY46" fmla="*/ 1160463 h 1179513"/>
              <a:gd name="connsiteX47" fmla="*/ 739776 w 1025525"/>
              <a:gd name="connsiteY47" fmla="*/ 1179513 h 1179513"/>
              <a:gd name="connsiteX48" fmla="*/ 730251 w 1025525"/>
              <a:gd name="connsiteY48" fmla="*/ 1146175 h 1179513"/>
              <a:gd name="connsiteX49" fmla="*/ 509588 w 1025525"/>
              <a:gd name="connsiteY49" fmla="*/ 1179513 h 1179513"/>
              <a:gd name="connsiteX50" fmla="*/ 468313 w 1025525"/>
              <a:gd name="connsiteY50" fmla="*/ 1122363 h 1179513"/>
              <a:gd name="connsiteX51" fmla="*/ 449263 w 1025525"/>
              <a:gd name="connsiteY51" fmla="*/ 1046163 h 1179513"/>
              <a:gd name="connsiteX52" fmla="*/ 414338 w 1025525"/>
              <a:gd name="connsiteY52" fmla="*/ 969963 h 1179513"/>
              <a:gd name="connsiteX53" fmla="*/ 431801 w 1025525"/>
              <a:gd name="connsiteY53" fmla="*/ 949325 h 1179513"/>
              <a:gd name="connsiteX54" fmla="*/ 432798 w 1025525"/>
              <a:gd name="connsiteY54" fmla="*/ 948812 h 1179513"/>
              <a:gd name="connsiteX55" fmla="*/ 431736 w 1025525"/>
              <a:gd name="connsiteY55" fmla="*/ 949325 h 1179513"/>
              <a:gd name="connsiteX56" fmla="*/ 388812 w 1025525"/>
              <a:gd name="connsiteY56" fmla="*/ 917820 h 1179513"/>
              <a:gd name="connsiteX57" fmla="*/ 387620 w 1025525"/>
              <a:gd name="connsiteY57" fmla="*/ 836976 h 1179513"/>
              <a:gd name="connsiteX58" fmla="*/ 262423 w 1025525"/>
              <a:gd name="connsiteY58" fmla="*/ 785854 h 1179513"/>
              <a:gd name="connsiteX59" fmla="*/ 261231 w 1025525"/>
              <a:gd name="connsiteY59" fmla="*/ 763265 h 1179513"/>
              <a:gd name="connsiteX60" fmla="*/ 291039 w 1025525"/>
              <a:gd name="connsiteY60" fmla="*/ 737109 h 1179513"/>
              <a:gd name="connsiteX61" fmla="*/ 291039 w 1025525"/>
              <a:gd name="connsiteY61" fmla="*/ 691932 h 1179513"/>
              <a:gd name="connsiteX62" fmla="*/ 290513 w 1025525"/>
              <a:gd name="connsiteY62" fmla="*/ 691607 h 1179513"/>
              <a:gd name="connsiteX63" fmla="*/ 290513 w 1025525"/>
              <a:gd name="connsiteY63" fmla="*/ 735013 h 1179513"/>
              <a:gd name="connsiteX64" fmla="*/ 261938 w 1025525"/>
              <a:gd name="connsiteY64" fmla="*/ 762001 h 1179513"/>
              <a:gd name="connsiteX65" fmla="*/ 214313 w 1025525"/>
              <a:gd name="connsiteY65" fmla="*/ 768351 h 1179513"/>
              <a:gd name="connsiteX66" fmla="*/ 138113 w 1025525"/>
              <a:gd name="connsiteY66" fmla="*/ 679451 h 1179513"/>
              <a:gd name="connsiteX67" fmla="*/ 39687 w 1025525"/>
              <a:gd name="connsiteY67" fmla="*/ 622301 h 1179513"/>
              <a:gd name="connsiteX68" fmla="*/ 63500 w 1025525"/>
              <a:gd name="connsiteY68" fmla="*/ 600075 h 1179513"/>
              <a:gd name="connsiteX69" fmla="*/ 44450 w 1025525"/>
              <a:gd name="connsiteY69" fmla="*/ 577850 h 1179513"/>
              <a:gd name="connsiteX70" fmla="*/ 0 w 1025525"/>
              <a:gd name="connsiteY70" fmla="*/ 544513 h 1179513"/>
              <a:gd name="connsiteX71" fmla="*/ 9525 w 1025525"/>
              <a:gd name="connsiteY71" fmla="*/ 447675 h 1179513"/>
              <a:gd name="connsiteX72" fmla="*/ 25400 w 1025525"/>
              <a:gd name="connsiteY72" fmla="*/ 407988 h 1179513"/>
              <a:gd name="connsiteX73" fmla="*/ 57150 w 1025525"/>
              <a:gd name="connsiteY73" fmla="*/ 387350 h 1179513"/>
              <a:gd name="connsiteX74" fmla="*/ 85725 w 1025525"/>
              <a:gd name="connsiteY74" fmla="*/ 365125 h 1179513"/>
              <a:gd name="connsiteX75" fmla="*/ 144463 w 1025525"/>
              <a:gd name="connsiteY75" fmla="*/ 331788 h 1179513"/>
              <a:gd name="connsiteX76" fmla="*/ 111125 w 1025525"/>
              <a:gd name="connsiteY76" fmla="*/ 276225 h 1179513"/>
              <a:gd name="connsiteX77" fmla="*/ 150813 w 1025525"/>
              <a:gd name="connsiteY77" fmla="*/ 206375 h 1179513"/>
              <a:gd name="connsiteX78" fmla="*/ 201613 w 1025525"/>
              <a:gd name="connsiteY78" fmla="*/ 258763 h 1179513"/>
              <a:gd name="connsiteX79" fmla="*/ 202396 w 1025525"/>
              <a:gd name="connsiteY79" fmla="*/ 259285 h 1179513"/>
              <a:gd name="connsiteX80" fmla="*/ 268385 w 1025525"/>
              <a:gd name="connsiteY80" fmla="*/ 168227 h 1179513"/>
              <a:gd name="connsiteX81" fmla="*/ 290443 w 1025525"/>
              <a:gd name="connsiteY81" fmla="*/ 162283 h 1179513"/>
              <a:gd name="connsiteX82" fmla="*/ 290443 w 1025525"/>
              <a:gd name="connsiteY82" fmla="*/ 119483 h 1179513"/>
              <a:gd name="connsiteX83" fmla="*/ 266000 w 1025525"/>
              <a:gd name="connsiteY83" fmla="*/ 102244 h 1179513"/>
              <a:gd name="connsiteX84" fmla="*/ 279116 w 1025525"/>
              <a:gd name="connsiteY84" fmla="*/ 29722 h 1179513"/>
              <a:gd name="connsiteX85" fmla="*/ 323829 w 1025525"/>
              <a:gd name="connsiteY85" fmla="*/ 10106 h 1179513"/>
              <a:gd name="connsiteX86" fmla="*/ 404312 w 1025525"/>
              <a:gd name="connsiteY86" fmla="*/ 66578 h 1179513"/>
              <a:gd name="connsiteX87" fmla="*/ 447833 w 1025525"/>
              <a:gd name="connsiteY87" fmla="*/ 6539 h 1179513"/>
              <a:gd name="connsiteX88" fmla="*/ 510431 w 1025525"/>
              <a:gd name="connsiteY88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304155 w 1025525"/>
              <a:gd name="connsiteY4" fmla="*/ 561154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304155 w 1025525"/>
              <a:gd name="connsiteY11" fmla="*/ 561154 h 1179513"/>
              <a:gd name="connsiteX12" fmla="*/ 270586 w 1025525"/>
              <a:gd name="connsiteY12" fmla="*/ 323546 h 1179513"/>
              <a:gd name="connsiteX13" fmla="*/ 314326 w 1025525"/>
              <a:gd name="connsiteY13" fmla="*/ 373063 h 1179513"/>
              <a:gd name="connsiteX14" fmla="*/ 287338 w 1025525"/>
              <a:gd name="connsiteY14" fmla="*/ 385763 h 1179513"/>
              <a:gd name="connsiteX15" fmla="*/ 287621 w 1025525"/>
              <a:gd name="connsiteY15" fmla="*/ 386913 h 1179513"/>
              <a:gd name="connsiteX16" fmla="*/ 316079 w 1025525"/>
              <a:gd name="connsiteY16" fmla="*/ 374499 h 1179513"/>
              <a:gd name="connsiteX17" fmla="*/ 270586 w 1025525"/>
              <a:gd name="connsiteY17" fmla="*/ 323546 h 1179513"/>
              <a:gd name="connsiteX18" fmla="*/ 228454 w 1025525"/>
              <a:gd name="connsiteY18" fmla="*/ 276657 h 1179513"/>
              <a:gd name="connsiteX19" fmla="*/ 229114 w 1025525"/>
              <a:gd name="connsiteY19" fmla="*/ 277097 h 1179513"/>
              <a:gd name="connsiteX20" fmla="*/ 229037 w 1025525"/>
              <a:gd name="connsiteY20" fmla="*/ 277011 h 1179513"/>
              <a:gd name="connsiteX21" fmla="*/ 228454 w 1025525"/>
              <a:gd name="connsiteY21" fmla="*/ 276657 h 1179513"/>
              <a:gd name="connsiteX22" fmla="*/ 510431 w 1025525"/>
              <a:gd name="connsiteY22" fmla="*/ 0 h 1179513"/>
              <a:gd name="connsiteX23" fmla="*/ 496123 w 1025525"/>
              <a:gd name="connsiteY23" fmla="*/ 61822 h 1179513"/>
              <a:gd name="connsiteX24" fmla="*/ 530701 w 1025525"/>
              <a:gd name="connsiteY24" fmla="*/ 96300 h 1179513"/>
              <a:gd name="connsiteX25" fmla="*/ 593895 w 1025525"/>
              <a:gd name="connsiteY25" fmla="*/ 80844 h 1179513"/>
              <a:gd name="connsiteX26" fmla="*/ 669013 w 1025525"/>
              <a:gd name="connsiteY26" fmla="*/ 101056 h 1179513"/>
              <a:gd name="connsiteX27" fmla="*/ 721477 w 1025525"/>
              <a:gd name="connsiteY27" fmla="*/ 309110 h 1179513"/>
              <a:gd name="connsiteX28" fmla="*/ 747112 w 1025525"/>
              <a:gd name="connsiteY28" fmla="*/ 357855 h 1179513"/>
              <a:gd name="connsiteX29" fmla="*/ 744727 w 1025525"/>
              <a:gd name="connsiteY29" fmla="*/ 399466 h 1179513"/>
              <a:gd name="connsiteX30" fmla="*/ 724458 w 1025525"/>
              <a:gd name="connsiteY30" fmla="*/ 421463 h 1179513"/>
              <a:gd name="connsiteX31" fmla="*/ 752478 w 1025525"/>
              <a:gd name="connsiteY31" fmla="*/ 452966 h 1179513"/>
              <a:gd name="connsiteX32" fmla="*/ 776921 w 1025525"/>
              <a:gd name="connsiteY32" fmla="*/ 459504 h 1179513"/>
              <a:gd name="connsiteX33" fmla="*/ 839519 w 1025525"/>
              <a:gd name="connsiteY33" fmla="*/ 540943 h 1179513"/>
              <a:gd name="connsiteX34" fmla="*/ 950407 w 1025525"/>
              <a:gd name="connsiteY34" fmla="*/ 502899 h 1179513"/>
              <a:gd name="connsiteX35" fmla="*/ 1025525 w 1025525"/>
              <a:gd name="connsiteY35" fmla="*/ 615843 h 1179513"/>
              <a:gd name="connsiteX36" fmla="*/ 863366 w 1025525"/>
              <a:gd name="connsiteY36" fmla="*/ 729381 h 1179513"/>
              <a:gd name="connsiteX37" fmla="*/ 861636 w 1025525"/>
              <a:gd name="connsiteY37" fmla="*/ 730035 h 1179513"/>
              <a:gd name="connsiteX38" fmla="*/ 884238 w 1025525"/>
              <a:gd name="connsiteY38" fmla="*/ 755651 h 1179513"/>
              <a:gd name="connsiteX39" fmla="*/ 925513 w 1025525"/>
              <a:gd name="connsiteY39" fmla="*/ 862013 h 1179513"/>
              <a:gd name="connsiteX40" fmla="*/ 908051 w 1025525"/>
              <a:gd name="connsiteY40" fmla="*/ 920750 h 1179513"/>
              <a:gd name="connsiteX41" fmla="*/ 968376 w 1025525"/>
              <a:gd name="connsiteY41" fmla="*/ 1020763 h 1179513"/>
              <a:gd name="connsiteX42" fmla="*/ 925513 w 1025525"/>
              <a:gd name="connsiteY42" fmla="*/ 1082675 h 1179513"/>
              <a:gd name="connsiteX43" fmla="*/ 862013 w 1025525"/>
              <a:gd name="connsiteY43" fmla="*/ 1141413 h 1179513"/>
              <a:gd name="connsiteX44" fmla="*/ 844551 w 1025525"/>
              <a:gd name="connsiteY44" fmla="*/ 1179513 h 1179513"/>
              <a:gd name="connsiteX45" fmla="*/ 809626 w 1025525"/>
              <a:gd name="connsiteY45" fmla="*/ 1160463 h 1179513"/>
              <a:gd name="connsiteX46" fmla="*/ 739776 w 1025525"/>
              <a:gd name="connsiteY46" fmla="*/ 1179513 h 1179513"/>
              <a:gd name="connsiteX47" fmla="*/ 730251 w 1025525"/>
              <a:gd name="connsiteY47" fmla="*/ 1146175 h 1179513"/>
              <a:gd name="connsiteX48" fmla="*/ 509588 w 1025525"/>
              <a:gd name="connsiteY48" fmla="*/ 1179513 h 1179513"/>
              <a:gd name="connsiteX49" fmla="*/ 468313 w 1025525"/>
              <a:gd name="connsiteY49" fmla="*/ 1122363 h 1179513"/>
              <a:gd name="connsiteX50" fmla="*/ 449263 w 1025525"/>
              <a:gd name="connsiteY50" fmla="*/ 1046163 h 1179513"/>
              <a:gd name="connsiteX51" fmla="*/ 414338 w 1025525"/>
              <a:gd name="connsiteY51" fmla="*/ 969963 h 1179513"/>
              <a:gd name="connsiteX52" fmla="*/ 431801 w 1025525"/>
              <a:gd name="connsiteY52" fmla="*/ 949325 h 1179513"/>
              <a:gd name="connsiteX53" fmla="*/ 432798 w 1025525"/>
              <a:gd name="connsiteY53" fmla="*/ 948812 h 1179513"/>
              <a:gd name="connsiteX54" fmla="*/ 431736 w 1025525"/>
              <a:gd name="connsiteY54" fmla="*/ 949325 h 1179513"/>
              <a:gd name="connsiteX55" fmla="*/ 388812 w 1025525"/>
              <a:gd name="connsiteY55" fmla="*/ 917820 h 1179513"/>
              <a:gd name="connsiteX56" fmla="*/ 387620 w 1025525"/>
              <a:gd name="connsiteY56" fmla="*/ 836976 h 1179513"/>
              <a:gd name="connsiteX57" fmla="*/ 262423 w 1025525"/>
              <a:gd name="connsiteY57" fmla="*/ 785854 h 1179513"/>
              <a:gd name="connsiteX58" fmla="*/ 261231 w 1025525"/>
              <a:gd name="connsiteY58" fmla="*/ 763265 h 1179513"/>
              <a:gd name="connsiteX59" fmla="*/ 291039 w 1025525"/>
              <a:gd name="connsiteY59" fmla="*/ 737109 h 1179513"/>
              <a:gd name="connsiteX60" fmla="*/ 291039 w 1025525"/>
              <a:gd name="connsiteY60" fmla="*/ 691932 h 1179513"/>
              <a:gd name="connsiteX61" fmla="*/ 290513 w 1025525"/>
              <a:gd name="connsiteY61" fmla="*/ 691607 h 1179513"/>
              <a:gd name="connsiteX62" fmla="*/ 290513 w 1025525"/>
              <a:gd name="connsiteY62" fmla="*/ 735013 h 1179513"/>
              <a:gd name="connsiteX63" fmla="*/ 261938 w 1025525"/>
              <a:gd name="connsiteY63" fmla="*/ 762001 h 1179513"/>
              <a:gd name="connsiteX64" fmla="*/ 214313 w 1025525"/>
              <a:gd name="connsiteY64" fmla="*/ 768351 h 1179513"/>
              <a:gd name="connsiteX65" fmla="*/ 138113 w 1025525"/>
              <a:gd name="connsiteY65" fmla="*/ 679451 h 1179513"/>
              <a:gd name="connsiteX66" fmla="*/ 39687 w 1025525"/>
              <a:gd name="connsiteY66" fmla="*/ 622301 h 1179513"/>
              <a:gd name="connsiteX67" fmla="*/ 63500 w 1025525"/>
              <a:gd name="connsiteY67" fmla="*/ 600075 h 1179513"/>
              <a:gd name="connsiteX68" fmla="*/ 44450 w 1025525"/>
              <a:gd name="connsiteY68" fmla="*/ 577850 h 1179513"/>
              <a:gd name="connsiteX69" fmla="*/ 0 w 1025525"/>
              <a:gd name="connsiteY69" fmla="*/ 544513 h 1179513"/>
              <a:gd name="connsiteX70" fmla="*/ 9525 w 1025525"/>
              <a:gd name="connsiteY70" fmla="*/ 447675 h 1179513"/>
              <a:gd name="connsiteX71" fmla="*/ 25400 w 1025525"/>
              <a:gd name="connsiteY71" fmla="*/ 407988 h 1179513"/>
              <a:gd name="connsiteX72" fmla="*/ 57150 w 1025525"/>
              <a:gd name="connsiteY72" fmla="*/ 387350 h 1179513"/>
              <a:gd name="connsiteX73" fmla="*/ 85725 w 1025525"/>
              <a:gd name="connsiteY73" fmla="*/ 365125 h 1179513"/>
              <a:gd name="connsiteX74" fmla="*/ 144463 w 1025525"/>
              <a:gd name="connsiteY74" fmla="*/ 331788 h 1179513"/>
              <a:gd name="connsiteX75" fmla="*/ 111125 w 1025525"/>
              <a:gd name="connsiteY75" fmla="*/ 276225 h 1179513"/>
              <a:gd name="connsiteX76" fmla="*/ 150813 w 1025525"/>
              <a:gd name="connsiteY76" fmla="*/ 206375 h 1179513"/>
              <a:gd name="connsiteX77" fmla="*/ 201613 w 1025525"/>
              <a:gd name="connsiteY77" fmla="*/ 258763 h 1179513"/>
              <a:gd name="connsiteX78" fmla="*/ 202396 w 1025525"/>
              <a:gd name="connsiteY78" fmla="*/ 259285 h 1179513"/>
              <a:gd name="connsiteX79" fmla="*/ 268385 w 1025525"/>
              <a:gd name="connsiteY79" fmla="*/ 168227 h 1179513"/>
              <a:gd name="connsiteX80" fmla="*/ 290443 w 1025525"/>
              <a:gd name="connsiteY80" fmla="*/ 162283 h 1179513"/>
              <a:gd name="connsiteX81" fmla="*/ 290443 w 1025525"/>
              <a:gd name="connsiteY81" fmla="*/ 119483 h 1179513"/>
              <a:gd name="connsiteX82" fmla="*/ 266000 w 1025525"/>
              <a:gd name="connsiteY82" fmla="*/ 102244 h 1179513"/>
              <a:gd name="connsiteX83" fmla="*/ 279116 w 1025525"/>
              <a:gd name="connsiteY83" fmla="*/ 29722 h 1179513"/>
              <a:gd name="connsiteX84" fmla="*/ 323829 w 1025525"/>
              <a:gd name="connsiteY84" fmla="*/ 10106 h 1179513"/>
              <a:gd name="connsiteX85" fmla="*/ 404312 w 1025525"/>
              <a:gd name="connsiteY85" fmla="*/ 66578 h 1179513"/>
              <a:gd name="connsiteX86" fmla="*/ 447833 w 1025525"/>
              <a:gd name="connsiteY86" fmla="*/ 6539 h 1179513"/>
              <a:gd name="connsiteX87" fmla="*/ 510431 w 1025525"/>
              <a:gd name="connsiteY87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67192 w 1025525"/>
              <a:gd name="connsiteY4" fmla="*/ 563532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67192 w 1025525"/>
              <a:gd name="connsiteY10" fmla="*/ 563532 h 1179513"/>
              <a:gd name="connsiteX11" fmla="*/ 270586 w 1025525"/>
              <a:gd name="connsiteY11" fmla="*/ 323546 h 1179513"/>
              <a:gd name="connsiteX12" fmla="*/ 314326 w 1025525"/>
              <a:gd name="connsiteY12" fmla="*/ 373063 h 1179513"/>
              <a:gd name="connsiteX13" fmla="*/ 287338 w 1025525"/>
              <a:gd name="connsiteY13" fmla="*/ 385763 h 1179513"/>
              <a:gd name="connsiteX14" fmla="*/ 287621 w 1025525"/>
              <a:gd name="connsiteY14" fmla="*/ 386913 h 1179513"/>
              <a:gd name="connsiteX15" fmla="*/ 316079 w 1025525"/>
              <a:gd name="connsiteY15" fmla="*/ 374499 h 1179513"/>
              <a:gd name="connsiteX16" fmla="*/ 270586 w 1025525"/>
              <a:gd name="connsiteY16" fmla="*/ 323546 h 1179513"/>
              <a:gd name="connsiteX17" fmla="*/ 228454 w 1025525"/>
              <a:gd name="connsiteY17" fmla="*/ 276657 h 1179513"/>
              <a:gd name="connsiteX18" fmla="*/ 229114 w 1025525"/>
              <a:gd name="connsiteY18" fmla="*/ 277097 h 1179513"/>
              <a:gd name="connsiteX19" fmla="*/ 229037 w 1025525"/>
              <a:gd name="connsiteY19" fmla="*/ 277011 h 1179513"/>
              <a:gd name="connsiteX20" fmla="*/ 228454 w 1025525"/>
              <a:gd name="connsiteY20" fmla="*/ 276657 h 1179513"/>
              <a:gd name="connsiteX21" fmla="*/ 510431 w 1025525"/>
              <a:gd name="connsiteY21" fmla="*/ 0 h 1179513"/>
              <a:gd name="connsiteX22" fmla="*/ 496123 w 1025525"/>
              <a:gd name="connsiteY22" fmla="*/ 61822 h 1179513"/>
              <a:gd name="connsiteX23" fmla="*/ 530701 w 1025525"/>
              <a:gd name="connsiteY23" fmla="*/ 96300 h 1179513"/>
              <a:gd name="connsiteX24" fmla="*/ 593895 w 1025525"/>
              <a:gd name="connsiteY24" fmla="*/ 80844 h 1179513"/>
              <a:gd name="connsiteX25" fmla="*/ 669013 w 1025525"/>
              <a:gd name="connsiteY25" fmla="*/ 101056 h 1179513"/>
              <a:gd name="connsiteX26" fmla="*/ 721477 w 1025525"/>
              <a:gd name="connsiteY26" fmla="*/ 309110 h 1179513"/>
              <a:gd name="connsiteX27" fmla="*/ 747112 w 1025525"/>
              <a:gd name="connsiteY27" fmla="*/ 357855 h 1179513"/>
              <a:gd name="connsiteX28" fmla="*/ 744727 w 1025525"/>
              <a:gd name="connsiteY28" fmla="*/ 399466 h 1179513"/>
              <a:gd name="connsiteX29" fmla="*/ 724458 w 1025525"/>
              <a:gd name="connsiteY29" fmla="*/ 421463 h 1179513"/>
              <a:gd name="connsiteX30" fmla="*/ 752478 w 1025525"/>
              <a:gd name="connsiteY30" fmla="*/ 452966 h 1179513"/>
              <a:gd name="connsiteX31" fmla="*/ 776921 w 1025525"/>
              <a:gd name="connsiteY31" fmla="*/ 459504 h 1179513"/>
              <a:gd name="connsiteX32" fmla="*/ 839519 w 1025525"/>
              <a:gd name="connsiteY32" fmla="*/ 540943 h 1179513"/>
              <a:gd name="connsiteX33" fmla="*/ 950407 w 1025525"/>
              <a:gd name="connsiteY33" fmla="*/ 502899 h 1179513"/>
              <a:gd name="connsiteX34" fmla="*/ 1025525 w 1025525"/>
              <a:gd name="connsiteY34" fmla="*/ 615843 h 1179513"/>
              <a:gd name="connsiteX35" fmla="*/ 863366 w 1025525"/>
              <a:gd name="connsiteY35" fmla="*/ 729381 h 1179513"/>
              <a:gd name="connsiteX36" fmla="*/ 861636 w 1025525"/>
              <a:gd name="connsiteY36" fmla="*/ 730035 h 1179513"/>
              <a:gd name="connsiteX37" fmla="*/ 884238 w 1025525"/>
              <a:gd name="connsiteY37" fmla="*/ 755651 h 1179513"/>
              <a:gd name="connsiteX38" fmla="*/ 925513 w 1025525"/>
              <a:gd name="connsiteY38" fmla="*/ 862013 h 1179513"/>
              <a:gd name="connsiteX39" fmla="*/ 908051 w 1025525"/>
              <a:gd name="connsiteY39" fmla="*/ 920750 h 1179513"/>
              <a:gd name="connsiteX40" fmla="*/ 968376 w 1025525"/>
              <a:gd name="connsiteY40" fmla="*/ 1020763 h 1179513"/>
              <a:gd name="connsiteX41" fmla="*/ 925513 w 1025525"/>
              <a:gd name="connsiteY41" fmla="*/ 1082675 h 1179513"/>
              <a:gd name="connsiteX42" fmla="*/ 862013 w 1025525"/>
              <a:gd name="connsiteY42" fmla="*/ 1141413 h 1179513"/>
              <a:gd name="connsiteX43" fmla="*/ 844551 w 1025525"/>
              <a:gd name="connsiteY43" fmla="*/ 1179513 h 1179513"/>
              <a:gd name="connsiteX44" fmla="*/ 809626 w 1025525"/>
              <a:gd name="connsiteY44" fmla="*/ 1160463 h 1179513"/>
              <a:gd name="connsiteX45" fmla="*/ 739776 w 1025525"/>
              <a:gd name="connsiteY45" fmla="*/ 1179513 h 1179513"/>
              <a:gd name="connsiteX46" fmla="*/ 730251 w 1025525"/>
              <a:gd name="connsiteY46" fmla="*/ 1146175 h 1179513"/>
              <a:gd name="connsiteX47" fmla="*/ 509588 w 1025525"/>
              <a:gd name="connsiteY47" fmla="*/ 1179513 h 1179513"/>
              <a:gd name="connsiteX48" fmla="*/ 468313 w 1025525"/>
              <a:gd name="connsiteY48" fmla="*/ 1122363 h 1179513"/>
              <a:gd name="connsiteX49" fmla="*/ 449263 w 1025525"/>
              <a:gd name="connsiteY49" fmla="*/ 1046163 h 1179513"/>
              <a:gd name="connsiteX50" fmla="*/ 414338 w 1025525"/>
              <a:gd name="connsiteY50" fmla="*/ 969963 h 1179513"/>
              <a:gd name="connsiteX51" fmla="*/ 431801 w 1025525"/>
              <a:gd name="connsiteY51" fmla="*/ 949325 h 1179513"/>
              <a:gd name="connsiteX52" fmla="*/ 432798 w 1025525"/>
              <a:gd name="connsiteY52" fmla="*/ 948812 h 1179513"/>
              <a:gd name="connsiteX53" fmla="*/ 431736 w 1025525"/>
              <a:gd name="connsiteY53" fmla="*/ 949325 h 1179513"/>
              <a:gd name="connsiteX54" fmla="*/ 388812 w 1025525"/>
              <a:gd name="connsiteY54" fmla="*/ 917820 h 1179513"/>
              <a:gd name="connsiteX55" fmla="*/ 387620 w 1025525"/>
              <a:gd name="connsiteY55" fmla="*/ 836976 h 1179513"/>
              <a:gd name="connsiteX56" fmla="*/ 262423 w 1025525"/>
              <a:gd name="connsiteY56" fmla="*/ 785854 h 1179513"/>
              <a:gd name="connsiteX57" fmla="*/ 261231 w 1025525"/>
              <a:gd name="connsiteY57" fmla="*/ 763265 h 1179513"/>
              <a:gd name="connsiteX58" fmla="*/ 291039 w 1025525"/>
              <a:gd name="connsiteY58" fmla="*/ 737109 h 1179513"/>
              <a:gd name="connsiteX59" fmla="*/ 291039 w 1025525"/>
              <a:gd name="connsiteY59" fmla="*/ 691932 h 1179513"/>
              <a:gd name="connsiteX60" fmla="*/ 290513 w 1025525"/>
              <a:gd name="connsiteY60" fmla="*/ 691607 h 1179513"/>
              <a:gd name="connsiteX61" fmla="*/ 290513 w 1025525"/>
              <a:gd name="connsiteY61" fmla="*/ 735013 h 1179513"/>
              <a:gd name="connsiteX62" fmla="*/ 261938 w 1025525"/>
              <a:gd name="connsiteY62" fmla="*/ 762001 h 1179513"/>
              <a:gd name="connsiteX63" fmla="*/ 214313 w 1025525"/>
              <a:gd name="connsiteY63" fmla="*/ 768351 h 1179513"/>
              <a:gd name="connsiteX64" fmla="*/ 138113 w 1025525"/>
              <a:gd name="connsiteY64" fmla="*/ 679451 h 1179513"/>
              <a:gd name="connsiteX65" fmla="*/ 39687 w 1025525"/>
              <a:gd name="connsiteY65" fmla="*/ 622301 h 1179513"/>
              <a:gd name="connsiteX66" fmla="*/ 63500 w 1025525"/>
              <a:gd name="connsiteY66" fmla="*/ 600075 h 1179513"/>
              <a:gd name="connsiteX67" fmla="*/ 44450 w 1025525"/>
              <a:gd name="connsiteY67" fmla="*/ 577850 h 1179513"/>
              <a:gd name="connsiteX68" fmla="*/ 0 w 1025525"/>
              <a:gd name="connsiteY68" fmla="*/ 544513 h 1179513"/>
              <a:gd name="connsiteX69" fmla="*/ 9525 w 1025525"/>
              <a:gd name="connsiteY69" fmla="*/ 447675 h 1179513"/>
              <a:gd name="connsiteX70" fmla="*/ 25400 w 1025525"/>
              <a:gd name="connsiteY70" fmla="*/ 407988 h 1179513"/>
              <a:gd name="connsiteX71" fmla="*/ 57150 w 1025525"/>
              <a:gd name="connsiteY71" fmla="*/ 387350 h 1179513"/>
              <a:gd name="connsiteX72" fmla="*/ 85725 w 1025525"/>
              <a:gd name="connsiteY72" fmla="*/ 365125 h 1179513"/>
              <a:gd name="connsiteX73" fmla="*/ 144463 w 1025525"/>
              <a:gd name="connsiteY73" fmla="*/ 331788 h 1179513"/>
              <a:gd name="connsiteX74" fmla="*/ 111125 w 1025525"/>
              <a:gd name="connsiteY74" fmla="*/ 276225 h 1179513"/>
              <a:gd name="connsiteX75" fmla="*/ 150813 w 1025525"/>
              <a:gd name="connsiteY75" fmla="*/ 206375 h 1179513"/>
              <a:gd name="connsiteX76" fmla="*/ 201613 w 1025525"/>
              <a:gd name="connsiteY76" fmla="*/ 258763 h 1179513"/>
              <a:gd name="connsiteX77" fmla="*/ 202396 w 1025525"/>
              <a:gd name="connsiteY77" fmla="*/ 259285 h 1179513"/>
              <a:gd name="connsiteX78" fmla="*/ 268385 w 1025525"/>
              <a:gd name="connsiteY78" fmla="*/ 168227 h 1179513"/>
              <a:gd name="connsiteX79" fmla="*/ 290443 w 1025525"/>
              <a:gd name="connsiteY79" fmla="*/ 162283 h 1179513"/>
              <a:gd name="connsiteX80" fmla="*/ 290443 w 1025525"/>
              <a:gd name="connsiteY80" fmla="*/ 119483 h 1179513"/>
              <a:gd name="connsiteX81" fmla="*/ 266000 w 1025525"/>
              <a:gd name="connsiteY81" fmla="*/ 102244 h 1179513"/>
              <a:gd name="connsiteX82" fmla="*/ 279116 w 1025525"/>
              <a:gd name="connsiteY82" fmla="*/ 29722 h 1179513"/>
              <a:gd name="connsiteX83" fmla="*/ 323829 w 1025525"/>
              <a:gd name="connsiteY83" fmla="*/ 10106 h 1179513"/>
              <a:gd name="connsiteX84" fmla="*/ 404312 w 1025525"/>
              <a:gd name="connsiteY84" fmla="*/ 66578 h 1179513"/>
              <a:gd name="connsiteX85" fmla="*/ 447833 w 1025525"/>
              <a:gd name="connsiteY85" fmla="*/ 6539 h 1179513"/>
              <a:gd name="connsiteX86" fmla="*/ 510431 w 1025525"/>
              <a:gd name="connsiteY86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31422 w 1025525"/>
              <a:gd name="connsiteY4" fmla="*/ 588499 h 1179513"/>
              <a:gd name="connsiteX5" fmla="*/ 266700 w 1025525"/>
              <a:gd name="connsiteY5" fmla="*/ 563563 h 1179513"/>
              <a:gd name="connsiteX6" fmla="*/ 230188 w 1025525"/>
              <a:gd name="connsiteY6" fmla="*/ 588963 h 1179513"/>
              <a:gd name="connsiteX7" fmla="*/ 217488 w 1025525"/>
              <a:gd name="connsiteY7" fmla="*/ 646113 h 1179513"/>
              <a:gd name="connsiteX8" fmla="*/ 217814 w 1025525"/>
              <a:gd name="connsiteY8" fmla="*/ 646312 h 1179513"/>
              <a:gd name="connsiteX9" fmla="*/ 231422 w 1025525"/>
              <a:gd name="connsiteY9" fmla="*/ 588499 h 1179513"/>
              <a:gd name="connsiteX10" fmla="*/ 270586 w 1025525"/>
              <a:gd name="connsiteY10" fmla="*/ 323546 h 1179513"/>
              <a:gd name="connsiteX11" fmla="*/ 314326 w 1025525"/>
              <a:gd name="connsiteY11" fmla="*/ 373063 h 1179513"/>
              <a:gd name="connsiteX12" fmla="*/ 287338 w 1025525"/>
              <a:gd name="connsiteY12" fmla="*/ 385763 h 1179513"/>
              <a:gd name="connsiteX13" fmla="*/ 287621 w 1025525"/>
              <a:gd name="connsiteY13" fmla="*/ 386913 h 1179513"/>
              <a:gd name="connsiteX14" fmla="*/ 316079 w 1025525"/>
              <a:gd name="connsiteY14" fmla="*/ 374499 h 1179513"/>
              <a:gd name="connsiteX15" fmla="*/ 270586 w 1025525"/>
              <a:gd name="connsiteY15" fmla="*/ 323546 h 1179513"/>
              <a:gd name="connsiteX16" fmla="*/ 228454 w 1025525"/>
              <a:gd name="connsiteY16" fmla="*/ 276657 h 1179513"/>
              <a:gd name="connsiteX17" fmla="*/ 229114 w 1025525"/>
              <a:gd name="connsiteY17" fmla="*/ 277097 h 1179513"/>
              <a:gd name="connsiteX18" fmla="*/ 229037 w 1025525"/>
              <a:gd name="connsiteY18" fmla="*/ 277011 h 1179513"/>
              <a:gd name="connsiteX19" fmla="*/ 228454 w 1025525"/>
              <a:gd name="connsiteY19" fmla="*/ 276657 h 1179513"/>
              <a:gd name="connsiteX20" fmla="*/ 510431 w 1025525"/>
              <a:gd name="connsiteY20" fmla="*/ 0 h 1179513"/>
              <a:gd name="connsiteX21" fmla="*/ 496123 w 1025525"/>
              <a:gd name="connsiteY21" fmla="*/ 61822 h 1179513"/>
              <a:gd name="connsiteX22" fmla="*/ 530701 w 1025525"/>
              <a:gd name="connsiteY22" fmla="*/ 96300 h 1179513"/>
              <a:gd name="connsiteX23" fmla="*/ 593895 w 1025525"/>
              <a:gd name="connsiteY23" fmla="*/ 80844 h 1179513"/>
              <a:gd name="connsiteX24" fmla="*/ 669013 w 1025525"/>
              <a:gd name="connsiteY24" fmla="*/ 101056 h 1179513"/>
              <a:gd name="connsiteX25" fmla="*/ 721477 w 1025525"/>
              <a:gd name="connsiteY25" fmla="*/ 309110 h 1179513"/>
              <a:gd name="connsiteX26" fmla="*/ 747112 w 1025525"/>
              <a:gd name="connsiteY26" fmla="*/ 357855 h 1179513"/>
              <a:gd name="connsiteX27" fmla="*/ 744727 w 1025525"/>
              <a:gd name="connsiteY27" fmla="*/ 399466 h 1179513"/>
              <a:gd name="connsiteX28" fmla="*/ 724458 w 1025525"/>
              <a:gd name="connsiteY28" fmla="*/ 421463 h 1179513"/>
              <a:gd name="connsiteX29" fmla="*/ 752478 w 1025525"/>
              <a:gd name="connsiteY29" fmla="*/ 452966 h 1179513"/>
              <a:gd name="connsiteX30" fmla="*/ 776921 w 1025525"/>
              <a:gd name="connsiteY30" fmla="*/ 459504 h 1179513"/>
              <a:gd name="connsiteX31" fmla="*/ 839519 w 1025525"/>
              <a:gd name="connsiteY31" fmla="*/ 540943 h 1179513"/>
              <a:gd name="connsiteX32" fmla="*/ 950407 w 1025525"/>
              <a:gd name="connsiteY32" fmla="*/ 502899 h 1179513"/>
              <a:gd name="connsiteX33" fmla="*/ 1025525 w 1025525"/>
              <a:gd name="connsiteY33" fmla="*/ 615843 h 1179513"/>
              <a:gd name="connsiteX34" fmla="*/ 863366 w 1025525"/>
              <a:gd name="connsiteY34" fmla="*/ 729381 h 1179513"/>
              <a:gd name="connsiteX35" fmla="*/ 861636 w 1025525"/>
              <a:gd name="connsiteY35" fmla="*/ 730035 h 1179513"/>
              <a:gd name="connsiteX36" fmla="*/ 884238 w 1025525"/>
              <a:gd name="connsiteY36" fmla="*/ 755651 h 1179513"/>
              <a:gd name="connsiteX37" fmla="*/ 925513 w 1025525"/>
              <a:gd name="connsiteY37" fmla="*/ 862013 h 1179513"/>
              <a:gd name="connsiteX38" fmla="*/ 908051 w 1025525"/>
              <a:gd name="connsiteY38" fmla="*/ 920750 h 1179513"/>
              <a:gd name="connsiteX39" fmla="*/ 968376 w 1025525"/>
              <a:gd name="connsiteY39" fmla="*/ 1020763 h 1179513"/>
              <a:gd name="connsiteX40" fmla="*/ 925513 w 1025525"/>
              <a:gd name="connsiteY40" fmla="*/ 1082675 h 1179513"/>
              <a:gd name="connsiteX41" fmla="*/ 862013 w 1025525"/>
              <a:gd name="connsiteY41" fmla="*/ 1141413 h 1179513"/>
              <a:gd name="connsiteX42" fmla="*/ 844551 w 1025525"/>
              <a:gd name="connsiteY42" fmla="*/ 1179513 h 1179513"/>
              <a:gd name="connsiteX43" fmla="*/ 809626 w 1025525"/>
              <a:gd name="connsiteY43" fmla="*/ 1160463 h 1179513"/>
              <a:gd name="connsiteX44" fmla="*/ 739776 w 1025525"/>
              <a:gd name="connsiteY44" fmla="*/ 1179513 h 1179513"/>
              <a:gd name="connsiteX45" fmla="*/ 730251 w 1025525"/>
              <a:gd name="connsiteY45" fmla="*/ 1146175 h 1179513"/>
              <a:gd name="connsiteX46" fmla="*/ 509588 w 1025525"/>
              <a:gd name="connsiteY46" fmla="*/ 1179513 h 1179513"/>
              <a:gd name="connsiteX47" fmla="*/ 468313 w 1025525"/>
              <a:gd name="connsiteY47" fmla="*/ 1122363 h 1179513"/>
              <a:gd name="connsiteX48" fmla="*/ 449263 w 1025525"/>
              <a:gd name="connsiteY48" fmla="*/ 1046163 h 1179513"/>
              <a:gd name="connsiteX49" fmla="*/ 414338 w 1025525"/>
              <a:gd name="connsiteY49" fmla="*/ 969963 h 1179513"/>
              <a:gd name="connsiteX50" fmla="*/ 431801 w 1025525"/>
              <a:gd name="connsiteY50" fmla="*/ 949325 h 1179513"/>
              <a:gd name="connsiteX51" fmla="*/ 432798 w 1025525"/>
              <a:gd name="connsiteY51" fmla="*/ 948812 h 1179513"/>
              <a:gd name="connsiteX52" fmla="*/ 431736 w 1025525"/>
              <a:gd name="connsiteY52" fmla="*/ 949325 h 1179513"/>
              <a:gd name="connsiteX53" fmla="*/ 388812 w 1025525"/>
              <a:gd name="connsiteY53" fmla="*/ 917820 h 1179513"/>
              <a:gd name="connsiteX54" fmla="*/ 387620 w 1025525"/>
              <a:gd name="connsiteY54" fmla="*/ 836976 h 1179513"/>
              <a:gd name="connsiteX55" fmla="*/ 262423 w 1025525"/>
              <a:gd name="connsiteY55" fmla="*/ 785854 h 1179513"/>
              <a:gd name="connsiteX56" fmla="*/ 261231 w 1025525"/>
              <a:gd name="connsiteY56" fmla="*/ 763265 h 1179513"/>
              <a:gd name="connsiteX57" fmla="*/ 291039 w 1025525"/>
              <a:gd name="connsiteY57" fmla="*/ 737109 h 1179513"/>
              <a:gd name="connsiteX58" fmla="*/ 291039 w 1025525"/>
              <a:gd name="connsiteY58" fmla="*/ 691932 h 1179513"/>
              <a:gd name="connsiteX59" fmla="*/ 290513 w 1025525"/>
              <a:gd name="connsiteY59" fmla="*/ 691607 h 1179513"/>
              <a:gd name="connsiteX60" fmla="*/ 290513 w 1025525"/>
              <a:gd name="connsiteY60" fmla="*/ 735013 h 1179513"/>
              <a:gd name="connsiteX61" fmla="*/ 261938 w 1025525"/>
              <a:gd name="connsiteY61" fmla="*/ 762001 h 1179513"/>
              <a:gd name="connsiteX62" fmla="*/ 214313 w 1025525"/>
              <a:gd name="connsiteY62" fmla="*/ 768351 h 1179513"/>
              <a:gd name="connsiteX63" fmla="*/ 138113 w 1025525"/>
              <a:gd name="connsiteY63" fmla="*/ 679451 h 1179513"/>
              <a:gd name="connsiteX64" fmla="*/ 39687 w 1025525"/>
              <a:gd name="connsiteY64" fmla="*/ 622301 h 1179513"/>
              <a:gd name="connsiteX65" fmla="*/ 63500 w 1025525"/>
              <a:gd name="connsiteY65" fmla="*/ 600075 h 1179513"/>
              <a:gd name="connsiteX66" fmla="*/ 44450 w 1025525"/>
              <a:gd name="connsiteY66" fmla="*/ 577850 h 1179513"/>
              <a:gd name="connsiteX67" fmla="*/ 0 w 1025525"/>
              <a:gd name="connsiteY67" fmla="*/ 544513 h 1179513"/>
              <a:gd name="connsiteX68" fmla="*/ 9525 w 1025525"/>
              <a:gd name="connsiteY68" fmla="*/ 447675 h 1179513"/>
              <a:gd name="connsiteX69" fmla="*/ 25400 w 1025525"/>
              <a:gd name="connsiteY69" fmla="*/ 407988 h 1179513"/>
              <a:gd name="connsiteX70" fmla="*/ 57150 w 1025525"/>
              <a:gd name="connsiteY70" fmla="*/ 387350 h 1179513"/>
              <a:gd name="connsiteX71" fmla="*/ 85725 w 1025525"/>
              <a:gd name="connsiteY71" fmla="*/ 365125 h 1179513"/>
              <a:gd name="connsiteX72" fmla="*/ 144463 w 1025525"/>
              <a:gd name="connsiteY72" fmla="*/ 331788 h 1179513"/>
              <a:gd name="connsiteX73" fmla="*/ 111125 w 1025525"/>
              <a:gd name="connsiteY73" fmla="*/ 276225 h 1179513"/>
              <a:gd name="connsiteX74" fmla="*/ 150813 w 1025525"/>
              <a:gd name="connsiteY74" fmla="*/ 206375 h 1179513"/>
              <a:gd name="connsiteX75" fmla="*/ 201613 w 1025525"/>
              <a:gd name="connsiteY75" fmla="*/ 258763 h 1179513"/>
              <a:gd name="connsiteX76" fmla="*/ 202396 w 1025525"/>
              <a:gd name="connsiteY76" fmla="*/ 259285 h 1179513"/>
              <a:gd name="connsiteX77" fmla="*/ 268385 w 1025525"/>
              <a:gd name="connsiteY77" fmla="*/ 168227 h 1179513"/>
              <a:gd name="connsiteX78" fmla="*/ 290443 w 1025525"/>
              <a:gd name="connsiteY78" fmla="*/ 162283 h 1179513"/>
              <a:gd name="connsiteX79" fmla="*/ 290443 w 1025525"/>
              <a:gd name="connsiteY79" fmla="*/ 119483 h 1179513"/>
              <a:gd name="connsiteX80" fmla="*/ 266000 w 1025525"/>
              <a:gd name="connsiteY80" fmla="*/ 102244 h 1179513"/>
              <a:gd name="connsiteX81" fmla="*/ 279116 w 1025525"/>
              <a:gd name="connsiteY81" fmla="*/ 29722 h 1179513"/>
              <a:gd name="connsiteX82" fmla="*/ 323829 w 1025525"/>
              <a:gd name="connsiteY82" fmla="*/ 10106 h 1179513"/>
              <a:gd name="connsiteX83" fmla="*/ 404312 w 1025525"/>
              <a:gd name="connsiteY83" fmla="*/ 66578 h 1179513"/>
              <a:gd name="connsiteX84" fmla="*/ 447833 w 1025525"/>
              <a:gd name="connsiteY84" fmla="*/ 6539 h 1179513"/>
              <a:gd name="connsiteX85" fmla="*/ 510431 w 1025525"/>
              <a:gd name="connsiteY85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31422 w 1025525"/>
              <a:gd name="connsiteY4" fmla="*/ 588499 h 1179513"/>
              <a:gd name="connsiteX5" fmla="*/ 230188 w 1025525"/>
              <a:gd name="connsiteY5" fmla="*/ 588963 h 1179513"/>
              <a:gd name="connsiteX6" fmla="*/ 217488 w 1025525"/>
              <a:gd name="connsiteY6" fmla="*/ 646113 h 1179513"/>
              <a:gd name="connsiteX7" fmla="*/ 217814 w 1025525"/>
              <a:gd name="connsiteY7" fmla="*/ 646312 h 1179513"/>
              <a:gd name="connsiteX8" fmla="*/ 231422 w 1025525"/>
              <a:gd name="connsiteY8" fmla="*/ 588499 h 1179513"/>
              <a:gd name="connsiteX9" fmla="*/ 270586 w 1025525"/>
              <a:gd name="connsiteY9" fmla="*/ 323546 h 1179513"/>
              <a:gd name="connsiteX10" fmla="*/ 314326 w 1025525"/>
              <a:gd name="connsiteY10" fmla="*/ 373063 h 1179513"/>
              <a:gd name="connsiteX11" fmla="*/ 287338 w 1025525"/>
              <a:gd name="connsiteY11" fmla="*/ 385763 h 1179513"/>
              <a:gd name="connsiteX12" fmla="*/ 287621 w 1025525"/>
              <a:gd name="connsiteY12" fmla="*/ 386913 h 1179513"/>
              <a:gd name="connsiteX13" fmla="*/ 316079 w 1025525"/>
              <a:gd name="connsiteY13" fmla="*/ 374499 h 1179513"/>
              <a:gd name="connsiteX14" fmla="*/ 270586 w 1025525"/>
              <a:gd name="connsiteY14" fmla="*/ 323546 h 1179513"/>
              <a:gd name="connsiteX15" fmla="*/ 228454 w 1025525"/>
              <a:gd name="connsiteY15" fmla="*/ 276657 h 1179513"/>
              <a:gd name="connsiteX16" fmla="*/ 229114 w 1025525"/>
              <a:gd name="connsiteY16" fmla="*/ 277097 h 1179513"/>
              <a:gd name="connsiteX17" fmla="*/ 229037 w 1025525"/>
              <a:gd name="connsiteY17" fmla="*/ 277011 h 1179513"/>
              <a:gd name="connsiteX18" fmla="*/ 228454 w 1025525"/>
              <a:gd name="connsiteY18" fmla="*/ 276657 h 1179513"/>
              <a:gd name="connsiteX19" fmla="*/ 510431 w 1025525"/>
              <a:gd name="connsiteY19" fmla="*/ 0 h 1179513"/>
              <a:gd name="connsiteX20" fmla="*/ 496123 w 1025525"/>
              <a:gd name="connsiteY20" fmla="*/ 61822 h 1179513"/>
              <a:gd name="connsiteX21" fmla="*/ 530701 w 1025525"/>
              <a:gd name="connsiteY21" fmla="*/ 96300 h 1179513"/>
              <a:gd name="connsiteX22" fmla="*/ 593895 w 1025525"/>
              <a:gd name="connsiteY22" fmla="*/ 80844 h 1179513"/>
              <a:gd name="connsiteX23" fmla="*/ 669013 w 1025525"/>
              <a:gd name="connsiteY23" fmla="*/ 101056 h 1179513"/>
              <a:gd name="connsiteX24" fmla="*/ 721477 w 1025525"/>
              <a:gd name="connsiteY24" fmla="*/ 309110 h 1179513"/>
              <a:gd name="connsiteX25" fmla="*/ 747112 w 1025525"/>
              <a:gd name="connsiteY25" fmla="*/ 357855 h 1179513"/>
              <a:gd name="connsiteX26" fmla="*/ 744727 w 1025525"/>
              <a:gd name="connsiteY26" fmla="*/ 399466 h 1179513"/>
              <a:gd name="connsiteX27" fmla="*/ 724458 w 1025525"/>
              <a:gd name="connsiteY27" fmla="*/ 421463 h 1179513"/>
              <a:gd name="connsiteX28" fmla="*/ 752478 w 1025525"/>
              <a:gd name="connsiteY28" fmla="*/ 452966 h 1179513"/>
              <a:gd name="connsiteX29" fmla="*/ 776921 w 1025525"/>
              <a:gd name="connsiteY29" fmla="*/ 459504 h 1179513"/>
              <a:gd name="connsiteX30" fmla="*/ 839519 w 1025525"/>
              <a:gd name="connsiteY30" fmla="*/ 540943 h 1179513"/>
              <a:gd name="connsiteX31" fmla="*/ 950407 w 1025525"/>
              <a:gd name="connsiteY31" fmla="*/ 502899 h 1179513"/>
              <a:gd name="connsiteX32" fmla="*/ 1025525 w 1025525"/>
              <a:gd name="connsiteY32" fmla="*/ 615843 h 1179513"/>
              <a:gd name="connsiteX33" fmla="*/ 863366 w 1025525"/>
              <a:gd name="connsiteY33" fmla="*/ 729381 h 1179513"/>
              <a:gd name="connsiteX34" fmla="*/ 861636 w 1025525"/>
              <a:gd name="connsiteY34" fmla="*/ 730035 h 1179513"/>
              <a:gd name="connsiteX35" fmla="*/ 884238 w 1025525"/>
              <a:gd name="connsiteY35" fmla="*/ 755651 h 1179513"/>
              <a:gd name="connsiteX36" fmla="*/ 925513 w 1025525"/>
              <a:gd name="connsiteY36" fmla="*/ 862013 h 1179513"/>
              <a:gd name="connsiteX37" fmla="*/ 908051 w 1025525"/>
              <a:gd name="connsiteY37" fmla="*/ 920750 h 1179513"/>
              <a:gd name="connsiteX38" fmla="*/ 968376 w 1025525"/>
              <a:gd name="connsiteY38" fmla="*/ 1020763 h 1179513"/>
              <a:gd name="connsiteX39" fmla="*/ 925513 w 1025525"/>
              <a:gd name="connsiteY39" fmla="*/ 1082675 h 1179513"/>
              <a:gd name="connsiteX40" fmla="*/ 862013 w 1025525"/>
              <a:gd name="connsiteY40" fmla="*/ 1141413 h 1179513"/>
              <a:gd name="connsiteX41" fmla="*/ 844551 w 1025525"/>
              <a:gd name="connsiteY41" fmla="*/ 1179513 h 1179513"/>
              <a:gd name="connsiteX42" fmla="*/ 809626 w 1025525"/>
              <a:gd name="connsiteY42" fmla="*/ 1160463 h 1179513"/>
              <a:gd name="connsiteX43" fmla="*/ 739776 w 1025525"/>
              <a:gd name="connsiteY43" fmla="*/ 1179513 h 1179513"/>
              <a:gd name="connsiteX44" fmla="*/ 730251 w 1025525"/>
              <a:gd name="connsiteY44" fmla="*/ 1146175 h 1179513"/>
              <a:gd name="connsiteX45" fmla="*/ 509588 w 1025525"/>
              <a:gd name="connsiteY45" fmla="*/ 1179513 h 1179513"/>
              <a:gd name="connsiteX46" fmla="*/ 468313 w 1025525"/>
              <a:gd name="connsiteY46" fmla="*/ 1122363 h 1179513"/>
              <a:gd name="connsiteX47" fmla="*/ 449263 w 1025525"/>
              <a:gd name="connsiteY47" fmla="*/ 1046163 h 1179513"/>
              <a:gd name="connsiteX48" fmla="*/ 414338 w 1025525"/>
              <a:gd name="connsiteY48" fmla="*/ 969963 h 1179513"/>
              <a:gd name="connsiteX49" fmla="*/ 431801 w 1025525"/>
              <a:gd name="connsiteY49" fmla="*/ 949325 h 1179513"/>
              <a:gd name="connsiteX50" fmla="*/ 432798 w 1025525"/>
              <a:gd name="connsiteY50" fmla="*/ 948812 h 1179513"/>
              <a:gd name="connsiteX51" fmla="*/ 431736 w 1025525"/>
              <a:gd name="connsiteY51" fmla="*/ 949325 h 1179513"/>
              <a:gd name="connsiteX52" fmla="*/ 388812 w 1025525"/>
              <a:gd name="connsiteY52" fmla="*/ 917820 h 1179513"/>
              <a:gd name="connsiteX53" fmla="*/ 387620 w 1025525"/>
              <a:gd name="connsiteY53" fmla="*/ 836976 h 1179513"/>
              <a:gd name="connsiteX54" fmla="*/ 262423 w 1025525"/>
              <a:gd name="connsiteY54" fmla="*/ 785854 h 1179513"/>
              <a:gd name="connsiteX55" fmla="*/ 261231 w 1025525"/>
              <a:gd name="connsiteY55" fmla="*/ 763265 h 1179513"/>
              <a:gd name="connsiteX56" fmla="*/ 291039 w 1025525"/>
              <a:gd name="connsiteY56" fmla="*/ 737109 h 1179513"/>
              <a:gd name="connsiteX57" fmla="*/ 291039 w 1025525"/>
              <a:gd name="connsiteY57" fmla="*/ 691932 h 1179513"/>
              <a:gd name="connsiteX58" fmla="*/ 290513 w 1025525"/>
              <a:gd name="connsiteY58" fmla="*/ 691607 h 1179513"/>
              <a:gd name="connsiteX59" fmla="*/ 290513 w 1025525"/>
              <a:gd name="connsiteY59" fmla="*/ 735013 h 1179513"/>
              <a:gd name="connsiteX60" fmla="*/ 261938 w 1025525"/>
              <a:gd name="connsiteY60" fmla="*/ 762001 h 1179513"/>
              <a:gd name="connsiteX61" fmla="*/ 214313 w 1025525"/>
              <a:gd name="connsiteY61" fmla="*/ 768351 h 1179513"/>
              <a:gd name="connsiteX62" fmla="*/ 138113 w 1025525"/>
              <a:gd name="connsiteY62" fmla="*/ 679451 h 1179513"/>
              <a:gd name="connsiteX63" fmla="*/ 39687 w 1025525"/>
              <a:gd name="connsiteY63" fmla="*/ 622301 h 1179513"/>
              <a:gd name="connsiteX64" fmla="*/ 63500 w 1025525"/>
              <a:gd name="connsiteY64" fmla="*/ 600075 h 1179513"/>
              <a:gd name="connsiteX65" fmla="*/ 44450 w 1025525"/>
              <a:gd name="connsiteY65" fmla="*/ 577850 h 1179513"/>
              <a:gd name="connsiteX66" fmla="*/ 0 w 1025525"/>
              <a:gd name="connsiteY66" fmla="*/ 544513 h 1179513"/>
              <a:gd name="connsiteX67" fmla="*/ 9525 w 1025525"/>
              <a:gd name="connsiteY67" fmla="*/ 447675 h 1179513"/>
              <a:gd name="connsiteX68" fmla="*/ 25400 w 1025525"/>
              <a:gd name="connsiteY68" fmla="*/ 407988 h 1179513"/>
              <a:gd name="connsiteX69" fmla="*/ 57150 w 1025525"/>
              <a:gd name="connsiteY69" fmla="*/ 387350 h 1179513"/>
              <a:gd name="connsiteX70" fmla="*/ 85725 w 1025525"/>
              <a:gd name="connsiteY70" fmla="*/ 365125 h 1179513"/>
              <a:gd name="connsiteX71" fmla="*/ 144463 w 1025525"/>
              <a:gd name="connsiteY71" fmla="*/ 331788 h 1179513"/>
              <a:gd name="connsiteX72" fmla="*/ 111125 w 1025525"/>
              <a:gd name="connsiteY72" fmla="*/ 276225 h 1179513"/>
              <a:gd name="connsiteX73" fmla="*/ 150813 w 1025525"/>
              <a:gd name="connsiteY73" fmla="*/ 206375 h 1179513"/>
              <a:gd name="connsiteX74" fmla="*/ 201613 w 1025525"/>
              <a:gd name="connsiteY74" fmla="*/ 258763 h 1179513"/>
              <a:gd name="connsiteX75" fmla="*/ 202396 w 1025525"/>
              <a:gd name="connsiteY75" fmla="*/ 259285 h 1179513"/>
              <a:gd name="connsiteX76" fmla="*/ 268385 w 1025525"/>
              <a:gd name="connsiteY76" fmla="*/ 168227 h 1179513"/>
              <a:gd name="connsiteX77" fmla="*/ 290443 w 1025525"/>
              <a:gd name="connsiteY77" fmla="*/ 162283 h 1179513"/>
              <a:gd name="connsiteX78" fmla="*/ 290443 w 1025525"/>
              <a:gd name="connsiteY78" fmla="*/ 119483 h 1179513"/>
              <a:gd name="connsiteX79" fmla="*/ 266000 w 1025525"/>
              <a:gd name="connsiteY79" fmla="*/ 102244 h 1179513"/>
              <a:gd name="connsiteX80" fmla="*/ 279116 w 1025525"/>
              <a:gd name="connsiteY80" fmla="*/ 29722 h 1179513"/>
              <a:gd name="connsiteX81" fmla="*/ 323829 w 1025525"/>
              <a:gd name="connsiteY81" fmla="*/ 10106 h 1179513"/>
              <a:gd name="connsiteX82" fmla="*/ 404312 w 1025525"/>
              <a:gd name="connsiteY82" fmla="*/ 66578 h 1179513"/>
              <a:gd name="connsiteX83" fmla="*/ 447833 w 1025525"/>
              <a:gd name="connsiteY83" fmla="*/ 6539 h 1179513"/>
              <a:gd name="connsiteX84" fmla="*/ 510431 w 1025525"/>
              <a:gd name="connsiteY84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17814 w 1025525"/>
              <a:gd name="connsiteY4" fmla="*/ 646312 h 1179513"/>
              <a:gd name="connsiteX5" fmla="*/ 230188 w 1025525"/>
              <a:gd name="connsiteY5" fmla="*/ 588963 h 1179513"/>
              <a:gd name="connsiteX6" fmla="*/ 217488 w 1025525"/>
              <a:gd name="connsiteY6" fmla="*/ 646113 h 1179513"/>
              <a:gd name="connsiteX7" fmla="*/ 217814 w 1025525"/>
              <a:gd name="connsiteY7" fmla="*/ 646312 h 1179513"/>
              <a:gd name="connsiteX8" fmla="*/ 270586 w 1025525"/>
              <a:gd name="connsiteY8" fmla="*/ 323546 h 1179513"/>
              <a:gd name="connsiteX9" fmla="*/ 314326 w 1025525"/>
              <a:gd name="connsiteY9" fmla="*/ 373063 h 1179513"/>
              <a:gd name="connsiteX10" fmla="*/ 287338 w 1025525"/>
              <a:gd name="connsiteY10" fmla="*/ 385763 h 1179513"/>
              <a:gd name="connsiteX11" fmla="*/ 287621 w 1025525"/>
              <a:gd name="connsiteY11" fmla="*/ 386913 h 1179513"/>
              <a:gd name="connsiteX12" fmla="*/ 316079 w 1025525"/>
              <a:gd name="connsiteY12" fmla="*/ 374499 h 1179513"/>
              <a:gd name="connsiteX13" fmla="*/ 270586 w 1025525"/>
              <a:gd name="connsiteY13" fmla="*/ 323546 h 1179513"/>
              <a:gd name="connsiteX14" fmla="*/ 228454 w 1025525"/>
              <a:gd name="connsiteY14" fmla="*/ 276657 h 1179513"/>
              <a:gd name="connsiteX15" fmla="*/ 229114 w 1025525"/>
              <a:gd name="connsiteY15" fmla="*/ 277097 h 1179513"/>
              <a:gd name="connsiteX16" fmla="*/ 229037 w 1025525"/>
              <a:gd name="connsiteY16" fmla="*/ 277011 h 1179513"/>
              <a:gd name="connsiteX17" fmla="*/ 228454 w 1025525"/>
              <a:gd name="connsiteY17" fmla="*/ 276657 h 1179513"/>
              <a:gd name="connsiteX18" fmla="*/ 510431 w 1025525"/>
              <a:gd name="connsiteY18" fmla="*/ 0 h 1179513"/>
              <a:gd name="connsiteX19" fmla="*/ 496123 w 1025525"/>
              <a:gd name="connsiteY19" fmla="*/ 61822 h 1179513"/>
              <a:gd name="connsiteX20" fmla="*/ 530701 w 1025525"/>
              <a:gd name="connsiteY20" fmla="*/ 96300 h 1179513"/>
              <a:gd name="connsiteX21" fmla="*/ 593895 w 1025525"/>
              <a:gd name="connsiteY21" fmla="*/ 80844 h 1179513"/>
              <a:gd name="connsiteX22" fmla="*/ 669013 w 1025525"/>
              <a:gd name="connsiteY22" fmla="*/ 101056 h 1179513"/>
              <a:gd name="connsiteX23" fmla="*/ 721477 w 1025525"/>
              <a:gd name="connsiteY23" fmla="*/ 309110 h 1179513"/>
              <a:gd name="connsiteX24" fmla="*/ 747112 w 1025525"/>
              <a:gd name="connsiteY24" fmla="*/ 357855 h 1179513"/>
              <a:gd name="connsiteX25" fmla="*/ 744727 w 1025525"/>
              <a:gd name="connsiteY25" fmla="*/ 399466 h 1179513"/>
              <a:gd name="connsiteX26" fmla="*/ 724458 w 1025525"/>
              <a:gd name="connsiteY26" fmla="*/ 421463 h 1179513"/>
              <a:gd name="connsiteX27" fmla="*/ 752478 w 1025525"/>
              <a:gd name="connsiteY27" fmla="*/ 452966 h 1179513"/>
              <a:gd name="connsiteX28" fmla="*/ 776921 w 1025525"/>
              <a:gd name="connsiteY28" fmla="*/ 459504 h 1179513"/>
              <a:gd name="connsiteX29" fmla="*/ 839519 w 1025525"/>
              <a:gd name="connsiteY29" fmla="*/ 540943 h 1179513"/>
              <a:gd name="connsiteX30" fmla="*/ 950407 w 1025525"/>
              <a:gd name="connsiteY30" fmla="*/ 502899 h 1179513"/>
              <a:gd name="connsiteX31" fmla="*/ 1025525 w 1025525"/>
              <a:gd name="connsiteY31" fmla="*/ 615843 h 1179513"/>
              <a:gd name="connsiteX32" fmla="*/ 863366 w 1025525"/>
              <a:gd name="connsiteY32" fmla="*/ 729381 h 1179513"/>
              <a:gd name="connsiteX33" fmla="*/ 861636 w 1025525"/>
              <a:gd name="connsiteY33" fmla="*/ 730035 h 1179513"/>
              <a:gd name="connsiteX34" fmla="*/ 884238 w 1025525"/>
              <a:gd name="connsiteY34" fmla="*/ 755651 h 1179513"/>
              <a:gd name="connsiteX35" fmla="*/ 925513 w 1025525"/>
              <a:gd name="connsiteY35" fmla="*/ 862013 h 1179513"/>
              <a:gd name="connsiteX36" fmla="*/ 908051 w 1025525"/>
              <a:gd name="connsiteY36" fmla="*/ 920750 h 1179513"/>
              <a:gd name="connsiteX37" fmla="*/ 968376 w 1025525"/>
              <a:gd name="connsiteY37" fmla="*/ 1020763 h 1179513"/>
              <a:gd name="connsiteX38" fmla="*/ 925513 w 1025525"/>
              <a:gd name="connsiteY38" fmla="*/ 1082675 h 1179513"/>
              <a:gd name="connsiteX39" fmla="*/ 862013 w 1025525"/>
              <a:gd name="connsiteY39" fmla="*/ 1141413 h 1179513"/>
              <a:gd name="connsiteX40" fmla="*/ 844551 w 1025525"/>
              <a:gd name="connsiteY40" fmla="*/ 1179513 h 1179513"/>
              <a:gd name="connsiteX41" fmla="*/ 809626 w 1025525"/>
              <a:gd name="connsiteY41" fmla="*/ 1160463 h 1179513"/>
              <a:gd name="connsiteX42" fmla="*/ 739776 w 1025525"/>
              <a:gd name="connsiteY42" fmla="*/ 1179513 h 1179513"/>
              <a:gd name="connsiteX43" fmla="*/ 730251 w 1025525"/>
              <a:gd name="connsiteY43" fmla="*/ 1146175 h 1179513"/>
              <a:gd name="connsiteX44" fmla="*/ 509588 w 1025525"/>
              <a:gd name="connsiteY44" fmla="*/ 1179513 h 1179513"/>
              <a:gd name="connsiteX45" fmla="*/ 468313 w 1025525"/>
              <a:gd name="connsiteY45" fmla="*/ 1122363 h 1179513"/>
              <a:gd name="connsiteX46" fmla="*/ 449263 w 1025525"/>
              <a:gd name="connsiteY46" fmla="*/ 1046163 h 1179513"/>
              <a:gd name="connsiteX47" fmla="*/ 414338 w 1025525"/>
              <a:gd name="connsiteY47" fmla="*/ 969963 h 1179513"/>
              <a:gd name="connsiteX48" fmla="*/ 431801 w 1025525"/>
              <a:gd name="connsiteY48" fmla="*/ 949325 h 1179513"/>
              <a:gd name="connsiteX49" fmla="*/ 432798 w 1025525"/>
              <a:gd name="connsiteY49" fmla="*/ 948812 h 1179513"/>
              <a:gd name="connsiteX50" fmla="*/ 431736 w 1025525"/>
              <a:gd name="connsiteY50" fmla="*/ 949325 h 1179513"/>
              <a:gd name="connsiteX51" fmla="*/ 388812 w 1025525"/>
              <a:gd name="connsiteY51" fmla="*/ 917820 h 1179513"/>
              <a:gd name="connsiteX52" fmla="*/ 387620 w 1025525"/>
              <a:gd name="connsiteY52" fmla="*/ 836976 h 1179513"/>
              <a:gd name="connsiteX53" fmla="*/ 262423 w 1025525"/>
              <a:gd name="connsiteY53" fmla="*/ 785854 h 1179513"/>
              <a:gd name="connsiteX54" fmla="*/ 261231 w 1025525"/>
              <a:gd name="connsiteY54" fmla="*/ 763265 h 1179513"/>
              <a:gd name="connsiteX55" fmla="*/ 291039 w 1025525"/>
              <a:gd name="connsiteY55" fmla="*/ 737109 h 1179513"/>
              <a:gd name="connsiteX56" fmla="*/ 291039 w 1025525"/>
              <a:gd name="connsiteY56" fmla="*/ 691932 h 1179513"/>
              <a:gd name="connsiteX57" fmla="*/ 290513 w 1025525"/>
              <a:gd name="connsiteY57" fmla="*/ 691607 h 1179513"/>
              <a:gd name="connsiteX58" fmla="*/ 290513 w 1025525"/>
              <a:gd name="connsiteY58" fmla="*/ 735013 h 1179513"/>
              <a:gd name="connsiteX59" fmla="*/ 261938 w 1025525"/>
              <a:gd name="connsiteY59" fmla="*/ 762001 h 1179513"/>
              <a:gd name="connsiteX60" fmla="*/ 214313 w 1025525"/>
              <a:gd name="connsiteY60" fmla="*/ 768351 h 1179513"/>
              <a:gd name="connsiteX61" fmla="*/ 138113 w 1025525"/>
              <a:gd name="connsiteY61" fmla="*/ 679451 h 1179513"/>
              <a:gd name="connsiteX62" fmla="*/ 39687 w 1025525"/>
              <a:gd name="connsiteY62" fmla="*/ 622301 h 1179513"/>
              <a:gd name="connsiteX63" fmla="*/ 63500 w 1025525"/>
              <a:gd name="connsiteY63" fmla="*/ 600075 h 1179513"/>
              <a:gd name="connsiteX64" fmla="*/ 44450 w 1025525"/>
              <a:gd name="connsiteY64" fmla="*/ 577850 h 1179513"/>
              <a:gd name="connsiteX65" fmla="*/ 0 w 1025525"/>
              <a:gd name="connsiteY65" fmla="*/ 544513 h 1179513"/>
              <a:gd name="connsiteX66" fmla="*/ 9525 w 1025525"/>
              <a:gd name="connsiteY66" fmla="*/ 447675 h 1179513"/>
              <a:gd name="connsiteX67" fmla="*/ 25400 w 1025525"/>
              <a:gd name="connsiteY67" fmla="*/ 407988 h 1179513"/>
              <a:gd name="connsiteX68" fmla="*/ 57150 w 1025525"/>
              <a:gd name="connsiteY68" fmla="*/ 387350 h 1179513"/>
              <a:gd name="connsiteX69" fmla="*/ 85725 w 1025525"/>
              <a:gd name="connsiteY69" fmla="*/ 365125 h 1179513"/>
              <a:gd name="connsiteX70" fmla="*/ 144463 w 1025525"/>
              <a:gd name="connsiteY70" fmla="*/ 331788 h 1179513"/>
              <a:gd name="connsiteX71" fmla="*/ 111125 w 1025525"/>
              <a:gd name="connsiteY71" fmla="*/ 276225 h 1179513"/>
              <a:gd name="connsiteX72" fmla="*/ 150813 w 1025525"/>
              <a:gd name="connsiteY72" fmla="*/ 206375 h 1179513"/>
              <a:gd name="connsiteX73" fmla="*/ 201613 w 1025525"/>
              <a:gd name="connsiteY73" fmla="*/ 258763 h 1179513"/>
              <a:gd name="connsiteX74" fmla="*/ 202396 w 1025525"/>
              <a:gd name="connsiteY74" fmla="*/ 259285 h 1179513"/>
              <a:gd name="connsiteX75" fmla="*/ 268385 w 1025525"/>
              <a:gd name="connsiteY75" fmla="*/ 168227 h 1179513"/>
              <a:gd name="connsiteX76" fmla="*/ 290443 w 1025525"/>
              <a:gd name="connsiteY76" fmla="*/ 162283 h 1179513"/>
              <a:gd name="connsiteX77" fmla="*/ 290443 w 1025525"/>
              <a:gd name="connsiteY77" fmla="*/ 119483 h 1179513"/>
              <a:gd name="connsiteX78" fmla="*/ 266000 w 1025525"/>
              <a:gd name="connsiteY78" fmla="*/ 102244 h 1179513"/>
              <a:gd name="connsiteX79" fmla="*/ 279116 w 1025525"/>
              <a:gd name="connsiteY79" fmla="*/ 29722 h 1179513"/>
              <a:gd name="connsiteX80" fmla="*/ 323829 w 1025525"/>
              <a:gd name="connsiteY80" fmla="*/ 10106 h 1179513"/>
              <a:gd name="connsiteX81" fmla="*/ 404312 w 1025525"/>
              <a:gd name="connsiteY81" fmla="*/ 66578 h 1179513"/>
              <a:gd name="connsiteX82" fmla="*/ 447833 w 1025525"/>
              <a:gd name="connsiteY82" fmla="*/ 6539 h 1179513"/>
              <a:gd name="connsiteX83" fmla="*/ 510431 w 1025525"/>
              <a:gd name="connsiteY83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17814 w 1025525"/>
              <a:gd name="connsiteY4" fmla="*/ 646312 h 1179513"/>
              <a:gd name="connsiteX5" fmla="*/ 217488 w 1025525"/>
              <a:gd name="connsiteY5" fmla="*/ 646113 h 1179513"/>
              <a:gd name="connsiteX6" fmla="*/ 217814 w 1025525"/>
              <a:gd name="connsiteY6" fmla="*/ 646312 h 1179513"/>
              <a:gd name="connsiteX7" fmla="*/ 270586 w 1025525"/>
              <a:gd name="connsiteY7" fmla="*/ 323546 h 1179513"/>
              <a:gd name="connsiteX8" fmla="*/ 314326 w 1025525"/>
              <a:gd name="connsiteY8" fmla="*/ 373063 h 1179513"/>
              <a:gd name="connsiteX9" fmla="*/ 287338 w 1025525"/>
              <a:gd name="connsiteY9" fmla="*/ 385763 h 1179513"/>
              <a:gd name="connsiteX10" fmla="*/ 287621 w 1025525"/>
              <a:gd name="connsiteY10" fmla="*/ 386913 h 1179513"/>
              <a:gd name="connsiteX11" fmla="*/ 316079 w 1025525"/>
              <a:gd name="connsiteY11" fmla="*/ 374499 h 1179513"/>
              <a:gd name="connsiteX12" fmla="*/ 270586 w 1025525"/>
              <a:gd name="connsiteY12" fmla="*/ 323546 h 1179513"/>
              <a:gd name="connsiteX13" fmla="*/ 228454 w 1025525"/>
              <a:gd name="connsiteY13" fmla="*/ 276657 h 1179513"/>
              <a:gd name="connsiteX14" fmla="*/ 229114 w 1025525"/>
              <a:gd name="connsiteY14" fmla="*/ 277097 h 1179513"/>
              <a:gd name="connsiteX15" fmla="*/ 229037 w 1025525"/>
              <a:gd name="connsiteY15" fmla="*/ 277011 h 1179513"/>
              <a:gd name="connsiteX16" fmla="*/ 228454 w 1025525"/>
              <a:gd name="connsiteY16" fmla="*/ 276657 h 1179513"/>
              <a:gd name="connsiteX17" fmla="*/ 510431 w 1025525"/>
              <a:gd name="connsiteY17" fmla="*/ 0 h 1179513"/>
              <a:gd name="connsiteX18" fmla="*/ 496123 w 1025525"/>
              <a:gd name="connsiteY18" fmla="*/ 61822 h 1179513"/>
              <a:gd name="connsiteX19" fmla="*/ 530701 w 1025525"/>
              <a:gd name="connsiteY19" fmla="*/ 96300 h 1179513"/>
              <a:gd name="connsiteX20" fmla="*/ 593895 w 1025525"/>
              <a:gd name="connsiteY20" fmla="*/ 80844 h 1179513"/>
              <a:gd name="connsiteX21" fmla="*/ 669013 w 1025525"/>
              <a:gd name="connsiteY21" fmla="*/ 101056 h 1179513"/>
              <a:gd name="connsiteX22" fmla="*/ 721477 w 1025525"/>
              <a:gd name="connsiteY22" fmla="*/ 309110 h 1179513"/>
              <a:gd name="connsiteX23" fmla="*/ 747112 w 1025525"/>
              <a:gd name="connsiteY23" fmla="*/ 357855 h 1179513"/>
              <a:gd name="connsiteX24" fmla="*/ 744727 w 1025525"/>
              <a:gd name="connsiteY24" fmla="*/ 399466 h 1179513"/>
              <a:gd name="connsiteX25" fmla="*/ 724458 w 1025525"/>
              <a:gd name="connsiteY25" fmla="*/ 421463 h 1179513"/>
              <a:gd name="connsiteX26" fmla="*/ 752478 w 1025525"/>
              <a:gd name="connsiteY26" fmla="*/ 452966 h 1179513"/>
              <a:gd name="connsiteX27" fmla="*/ 776921 w 1025525"/>
              <a:gd name="connsiteY27" fmla="*/ 459504 h 1179513"/>
              <a:gd name="connsiteX28" fmla="*/ 839519 w 1025525"/>
              <a:gd name="connsiteY28" fmla="*/ 540943 h 1179513"/>
              <a:gd name="connsiteX29" fmla="*/ 950407 w 1025525"/>
              <a:gd name="connsiteY29" fmla="*/ 502899 h 1179513"/>
              <a:gd name="connsiteX30" fmla="*/ 1025525 w 1025525"/>
              <a:gd name="connsiteY30" fmla="*/ 615843 h 1179513"/>
              <a:gd name="connsiteX31" fmla="*/ 863366 w 1025525"/>
              <a:gd name="connsiteY31" fmla="*/ 729381 h 1179513"/>
              <a:gd name="connsiteX32" fmla="*/ 861636 w 1025525"/>
              <a:gd name="connsiteY32" fmla="*/ 730035 h 1179513"/>
              <a:gd name="connsiteX33" fmla="*/ 884238 w 1025525"/>
              <a:gd name="connsiteY33" fmla="*/ 755651 h 1179513"/>
              <a:gd name="connsiteX34" fmla="*/ 925513 w 1025525"/>
              <a:gd name="connsiteY34" fmla="*/ 862013 h 1179513"/>
              <a:gd name="connsiteX35" fmla="*/ 908051 w 1025525"/>
              <a:gd name="connsiteY35" fmla="*/ 920750 h 1179513"/>
              <a:gd name="connsiteX36" fmla="*/ 968376 w 1025525"/>
              <a:gd name="connsiteY36" fmla="*/ 1020763 h 1179513"/>
              <a:gd name="connsiteX37" fmla="*/ 925513 w 1025525"/>
              <a:gd name="connsiteY37" fmla="*/ 1082675 h 1179513"/>
              <a:gd name="connsiteX38" fmla="*/ 862013 w 1025525"/>
              <a:gd name="connsiteY38" fmla="*/ 1141413 h 1179513"/>
              <a:gd name="connsiteX39" fmla="*/ 844551 w 1025525"/>
              <a:gd name="connsiteY39" fmla="*/ 1179513 h 1179513"/>
              <a:gd name="connsiteX40" fmla="*/ 809626 w 1025525"/>
              <a:gd name="connsiteY40" fmla="*/ 1160463 h 1179513"/>
              <a:gd name="connsiteX41" fmla="*/ 739776 w 1025525"/>
              <a:gd name="connsiteY41" fmla="*/ 1179513 h 1179513"/>
              <a:gd name="connsiteX42" fmla="*/ 730251 w 1025525"/>
              <a:gd name="connsiteY42" fmla="*/ 1146175 h 1179513"/>
              <a:gd name="connsiteX43" fmla="*/ 509588 w 1025525"/>
              <a:gd name="connsiteY43" fmla="*/ 1179513 h 1179513"/>
              <a:gd name="connsiteX44" fmla="*/ 468313 w 1025525"/>
              <a:gd name="connsiteY44" fmla="*/ 1122363 h 1179513"/>
              <a:gd name="connsiteX45" fmla="*/ 449263 w 1025525"/>
              <a:gd name="connsiteY45" fmla="*/ 1046163 h 1179513"/>
              <a:gd name="connsiteX46" fmla="*/ 414338 w 1025525"/>
              <a:gd name="connsiteY46" fmla="*/ 969963 h 1179513"/>
              <a:gd name="connsiteX47" fmla="*/ 431801 w 1025525"/>
              <a:gd name="connsiteY47" fmla="*/ 949325 h 1179513"/>
              <a:gd name="connsiteX48" fmla="*/ 432798 w 1025525"/>
              <a:gd name="connsiteY48" fmla="*/ 948812 h 1179513"/>
              <a:gd name="connsiteX49" fmla="*/ 431736 w 1025525"/>
              <a:gd name="connsiteY49" fmla="*/ 949325 h 1179513"/>
              <a:gd name="connsiteX50" fmla="*/ 388812 w 1025525"/>
              <a:gd name="connsiteY50" fmla="*/ 917820 h 1179513"/>
              <a:gd name="connsiteX51" fmla="*/ 387620 w 1025525"/>
              <a:gd name="connsiteY51" fmla="*/ 836976 h 1179513"/>
              <a:gd name="connsiteX52" fmla="*/ 262423 w 1025525"/>
              <a:gd name="connsiteY52" fmla="*/ 785854 h 1179513"/>
              <a:gd name="connsiteX53" fmla="*/ 261231 w 1025525"/>
              <a:gd name="connsiteY53" fmla="*/ 763265 h 1179513"/>
              <a:gd name="connsiteX54" fmla="*/ 291039 w 1025525"/>
              <a:gd name="connsiteY54" fmla="*/ 737109 h 1179513"/>
              <a:gd name="connsiteX55" fmla="*/ 291039 w 1025525"/>
              <a:gd name="connsiteY55" fmla="*/ 691932 h 1179513"/>
              <a:gd name="connsiteX56" fmla="*/ 290513 w 1025525"/>
              <a:gd name="connsiteY56" fmla="*/ 691607 h 1179513"/>
              <a:gd name="connsiteX57" fmla="*/ 290513 w 1025525"/>
              <a:gd name="connsiteY57" fmla="*/ 735013 h 1179513"/>
              <a:gd name="connsiteX58" fmla="*/ 261938 w 1025525"/>
              <a:gd name="connsiteY58" fmla="*/ 762001 h 1179513"/>
              <a:gd name="connsiteX59" fmla="*/ 214313 w 1025525"/>
              <a:gd name="connsiteY59" fmla="*/ 768351 h 1179513"/>
              <a:gd name="connsiteX60" fmla="*/ 138113 w 1025525"/>
              <a:gd name="connsiteY60" fmla="*/ 679451 h 1179513"/>
              <a:gd name="connsiteX61" fmla="*/ 39687 w 1025525"/>
              <a:gd name="connsiteY61" fmla="*/ 622301 h 1179513"/>
              <a:gd name="connsiteX62" fmla="*/ 63500 w 1025525"/>
              <a:gd name="connsiteY62" fmla="*/ 600075 h 1179513"/>
              <a:gd name="connsiteX63" fmla="*/ 44450 w 1025525"/>
              <a:gd name="connsiteY63" fmla="*/ 577850 h 1179513"/>
              <a:gd name="connsiteX64" fmla="*/ 0 w 1025525"/>
              <a:gd name="connsiteY64" fmla="*/ 544513 h 1179513"/>
              <a:gd name="connsiteX65" fmla="*/ 9525 w 1025525"/>
              <a:gd name="connsiteY65" fmla="*/ 447675 h 1179513"/>
              <a:gd name="connsiteX66" fmla="*/ 25400 w 1025525"/>
              <a:gd name="connsiteY66" fmla="*/ 407988 h 1179513"/>
              <a:gd name="connsiteX67" fmla="*/ 57150 w 1025525"/>
              <a:gd name="connsiteY67" fmla="*/ 387350 h 1179513"/>
              <a:gd name="connsiteX68" fmla="*/ 85725 w 1025525"/>
              <a:gd name="connsiteY68" fmla="*/ 365125 h 1179513"/>
              <a:gd name="connsiteX69" fmla="*/ 144463 w 1025525"/>
              <a:gd name="connsiteY69" fmla="*/ 331788 h 1179513"/>
              <a:gd name="connsiteX70" fmla="*/ 111125 w 1025525"/>
              <a:gd name="connsiteY70" fmla="*/ 276225 h 1179513"/>
              <a:gd name="connsiteX71" fmla="*/ 150813 w 1025525"/>
              <a:gd name="connsiteY71" fmla="*/ 206375 h 1179513"/>
              <a:gd name="connsiteX72" fmla="*/ 201613 w 1025525"/>
              <a:gd name="connsiteY72" fmla="*/ 258763 h 1179513"/>
              <a:gd name="connsiteX73" fmla="*/ 202396 w 1025525"/>
              <a:gd name="connsiteY73" fmla="*/ 259285 h 1179513"/>
              <a:gd name="connsiteX74" fmla="*/ 268385 w 1025525"/>
              <a:gd name="connsiteY74" fmla="*/ 168227 h 1179513"/>
              <a:gd name="connsiteX75" fmla="*/ 290443 w 1025525"/>
              <a:gd name="connsiteY75" fmla="*/ 162283 h 1179513"/>
              <a:gd name="connsiteX76" fmla="*/ 290443 w 1025525"/>
              <a:gd name="connsiteY76" fmla="*/ 119483 h 1179513"/>
              <a:gd name="connsiteX77" fmla="*/ 266000 w 1025525"/>
              <a:gd name="connsiteY77" fmla="*/ 102244 h 1179513"/>
              <a:gd name="connsiteX78" fmla="*/ 279116 w 1025525"/>
              <a:gd name="connsiteY78" fmla="*/ 29722 h 1179513"/>
              <a:gd name="connsiteX79" fmla="*/ 323829 w 1025525"/>
              <a:gd name="connsiteY79" fmla="*/ 10106 h 1179513"/>
              <a:gd name="connsiteX80" fmla="*/ 404312 w 1025525"/>
              <a:gd name="connsiteY80" fmla="*/ 66578 h 1179513"/>
              <a:gd name="connsiteX81" fmla="*/ 447833 w 1025525"/>
              <a:gd name="connsiteY81" fmla="*/ 6539 h 1179513"/>
              <a:gd name="connsiteX82" fmla="*/ 510431 w 1025525"/>
              <a:gd name="connsiteY82" fmla="*/ 0 h 1179513"/>
              <a:gd name="connsiteX0" fmla="*/ 594624 w 1025525"/>
              <a:gd name="connsiteY0" fmla="*/ 814292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594624 w 1025525"/>
              <a:gd name="connsiteY3" fmla="*/ 814292 h 1179513"/>
              <a:gd name="connsiteX4" fmla="*/ 270586 w 1025525"/>
              <a:gd name="connsiteY4" fmla="*/ 323546 h 1179513"/>
              <a:gd name="connsiteX5" fmla="*/ 314326 w 1025525"/>
              <a:gd name="connsiteY5" fmla="*/ 373063 h 1179513"/>
              <a:gd name="connsiteX6" fmla="*/ 287338 w 1025525"/>
              <a:gd name="connsiteY6" fmla="*/ 385763 h 1179513"/>
              <a:gd name="connsiteX7" fmla="*/ 287621 w 1025525"/>
              <a:gd name="connsiteY7" fmla="*/ 386913 h 1179513"/>
              <a:gd name="connsiteX8" fmla="*/ 316079 w 1025525"/>
              <a:gd name="connsiteY8" fmla="*/ 374499 h 1179513"/>
              <a:gd name="connsiteX9" fmla="*/ 270586 w 1025525"/>
              <a:gd name="connsiteY9" fmla="*/ 323546 h 1179513"/>
              <a:gd name="connsiteX10" fmla="*/ 228454 w 1025525"/>
              <a:gd name="connsiteY10" fmla="*/ 276657 h 1179513"/>
              <a:gd name="connsiteX11" fmla="*/ 229114 w 1025525"/>
              <a:gd name="connsiteY11" fmla="*/ 277097 h 1179513"/>
              <a:gd name="connsiteX12" fmla="*/ 229037 w 1025525"/>
              <a:gd name="connsiteY12" fmla="*/ 277011 h 1179513"/>
              <a:gd name="connsiteX13" fmla="*/ 228454 w 1025525"/>
              <a:gd name="connsiteY13" fmla="*/ 276657 h 1179513"/>
              <a:gd name="connsiteX14" fmla="*/ 510431 w 1025525"/>
              <a:gd name="connsiteY14" fmla="*/ 0 h 1179513"/>
              <a:gd name="connsiteX15" fmla="*/ 496123 w 1025525"/>
              <a:gd name="connsiteY15" fmla="*/ 61822 h 1179513"/>
              <a:gd name="connsiteX16" fmla="*/ 530701 w 1025525"/>
              <a:gd name="connsiteY16" fmla="*/ 96300 h 1179513"/>
              <a:gd name="connsiteX17" fmla="*/ 593895 w 1025525"/>
              <a:gd name="connsiteY17" fmla="*/ 80844 h 1179513"/>
              <a:gd name="connsiteX18" fmla="*/ 669013 w 1025525"/>
              <a:gd name="connsiteY18" fmla="*/ 101056 h 1179513"/>
              <a:gd name="connsiteX19" fmla="*/ 721477 w 1025525"/>
              <a:gd name="connsiteY19" fmla="*/ 309110 h 1179513"/>
              <a:gd name="connsiteX20" fmla="*/ 747112 w 1025525"/>
              <a:gd name="connsiteY20" fmla="*/ 357855 h 1179513"/>
              <a:gd name="connsiteX21" fmla="*/ 744727 w 1025525"/>
              <a:gd name="connsiteY21" fmla="*/ 399466 h 1179513"/>
              <a:gd name="connsiteX22" fmla="*/ 724458 w 1025525"/>
              <a:gd name="connsiteY22" fmla="*/ 421463 h 1179513"/>
              <a:gd name="connsiteX23" fmla="*/ 752478 w 1025525"/>
              <a:gd name="connsiteY23" fmla="*/ 452966 h 1179513"/>
              <a:gd name="connsiteX24" fmla="*/ 776921 w 1025525"/>
              <a:gd name="connsiteY24" fmla="*/ 459504 h 1179513"/>
              <a:gd name="connsiteX25" fmla="*/ 839519 w 1025525"/>
              <a:gd name="connsiteY25" fmla="*/ 540943 h 1179513"/>
              <a:gd name="connsiteX26" fmla="*/ 950407 w 1025525"/>
              <a:gd name="connsiteY26" fmla="*/ 502899 h 1179513"/>
              <a:gd name="connsiteX27" fmla="*/ 1025525 w 1025525"/>
              <a:gd name="connsiteY27" fmla="*/ 615843 h 1179513"/>
              <a:gd name="connsiteX28" fmla="*/ 863366 w 1025525"/>
              <a:gd name="connsiteY28" fmla="*/ 729381 h 1179513"/>
              <a:gd name="connsiteX29" fmla="*/ 861636 w 1025525"/>
              <a:gd name="connsiteY29" fmla="*/ 730035 h 1179513"/>
              <a:gd name="connsiteX30" fmla="*/ 884238 w 1025525"/>
              <a:gd name="connsiteY30" fmla="*/ 755651 h 1179513"/>
              <a:gd name="connsiteX31" fmla="*/ 925513 w 1025525"/>
              <a:gd name="connsiteY31" fmla="*/ 862013 h 1179513"/>
              <a:gd name="connsiteX32" fmla="*/ 908051 w 1025525"/>
              <a:gd name="connsiteY32" fmla="*/ 920750 h 1179513"/>
              <a:gd name="connsiteX33" fmla="*/ 968376 w 1025525"/>
              <a:gd name="connsiteY33" fmla="*/ 1020763 h 1179513"/>
              <a:gd name="connsiteX34" fmla="*/ 925513 w 1025525"/>
              <a:gd name="connsiteY34" fmla="*/ 1082675 h 1179513"/>
              <a:gd name="connsiteX35" fmla="*/ 862013 w 1025525"/>
              <a:gd name="connsiteY35" fmla="*/ 1141413 h 1179513"/>
              <a:gd name="connsiteX36" fmla="*/ 844551 w 1025525"/>
              <a:gd name="connsiteY36" fmla="*/ 1179513 h 1179513"/>
              <a:gd name="connsiteX37" fmla="*/ 809626 w 1025525"/>
              <a:gd name="connsiteY37" fmla="*/ 1160463 h 1179513"/>
              <a:gd name="connsiteX38" fmla="*/ 739776 w 1025525"/>
              <a:gd name="connsiteY38" fmla="*/ 1179513 h 1179513"/>
              <a:gd name="connsiteX39" fmla="*/ 730251 w 1025525"/>
              <a:gd name="connsiteY39" fmla="*/ 1146175 h 1179513"/>
              <a:gd name="connsiteX40" fmla="*/ 509588 w 1025525"/>
              <a:gd name="connsiteY40" fmla="*/ 1179513 h 1179513"/>
              <a:gd name="connsiteX41" fmla="*/ 468313 w 1025525"/>
              <a:gd name="connsiteY41" fmla="*/ 1122363 h 1179513"/>
              <a:gd name="connsiteX42" fmla="*/ 449263 w 1025525"/>
              <a:gd name="connsiteY42" fmla="*/ 1046163 h 1179513"/>
              <a:gd name="connsiteX43" fmla="*/ 414338 w 1025525"/>
              <a:gd name="connsiteY43" fmla="*/ 969963 h 1179513"/>
              <a:gd name="connsiteX44" fmla="*/ 431801 w 1025525"/>
              <a:gd name="connsiteY44" fmla="*/ 949325 h 1179513"/>
              <a:gd name="connsiteX45" fmla="*/ 432798 w 1025525"/>
              <a:gd name="connsiteY45" fmla="*/ 948812 h 1179513"/>
              <a:gd name="connsiteX46" fmla="*/ 431736 w 1025525"/>
              <a:gd name="connsiteY46" fmla="*/ 949325 h 1179513"/>
              <a:gd name="connsiteX47" fmla="*/ 388812 w 1025525"/>
              <a:gd name="connsiteY47" fmla="*/ 917820 h 1179513"/>
              <a:gd name="connsiteX48" fmla="*/ 387620 w 1025525"/>
              <a:gd name="connsiteY48" fmla="*/ 836976 h 1179513"/>
              <a:gd name="connsiteX49" fmla="*/ 262423 w 1025525"/>
              <a:gd name="connsiteY49" fmla="*/ 785854 h 1179513"/>
              <a:gd name="connsiteX50" fmla="*/ 261231 w 1025525"/>
              <a:gd name="connsiteY50" fmla="*/ 763265 h 1179513"/>
              <a:gd name="connsiteX51" fmla="*/ 291039 w 1025525"/>
              <a:gd name="connsiteY51" fmla="*/ 737109 h 1179513"/>
              <a:gd name="connsiteX52" fmla="*/ 291039 w 1025525"/>
              <a:gd name="connsiteY52" fmla="*/ 691932 h 1179513"/>
              <a:gd name="connsiteX53" fmla="*/ 290513 w 1025525"/>
              <a:gd name="connsiteY53" fmla="*/ 691607 h 1179513"/>
              <a:gd name="connsiteX54" fmla="*/ 290513 w 1025525"/>
              <a:gd name="connsiteY54" fmla="*/ 735013 h 1179513"/>
              <a:gd name="connsiteX55" fmla="*/ 261938 w 1025525"/>
              <a:gd name="connsiteY55" fmla="*/ 762001 h 1179513"/>
              <a:gd name="connsiteX56" fmla="*/ 214313 w 1025525"/>
              <a:gd name="connsiteY56" fmla="*/ 768351 h 1179513"/>
              <a:gd name="connsiteX57" fmla="*/ 138113 w 1025525"/>
              <a:gd name="connsiteY57" fmla="*/ 679451 h 1179513"/>
              <a:gd name="connsiteX58" fmla="*/ 39687 w 1025525"/>
              <a:gd name="connsiteY58" fmla="*/ 622301 h 1179513"/>
              <a:gd name="connsiteX59" fmla="*/ 63500 w 1025525"/>
              <a:gd name="connsiteY59" fmla="*/ 600075 h 1179513"/>
              <a:gd name="connsiteX60" fmla="*/ 44450 w 1025525"/>
              <a:gd name="connsiteY60" fmla="*/ 577850 h 1179513"/>
              <a:gd name="connsiteX61" fmla="*/ 0 w 1025525"/>
              <a:gd name="connsiteY61" fmla="*/ 544513 h 1179513"/>
              <a:gd name="connsiteX62" fmla="*/ 9525 w 1025525"/>
              <a:gd name="connsiteY62" fmla="*/ 447675 h 1179513"/>
              <a:gd name="connsiteX63" fmla="*/ 25400 w 1025525"/>
              <a:gd name="connsiteY63" fmla="*/ 407988 h 1179513"/>
              <a:gd name="connsiteX64" fmla="*/ 57150 w 1025525"/>
              <a:gd name="connsiteY64" fmla="*/ 387350 h 1179513"/>
              <a:gd name="connsiteX65" fmla="*/ 85725 w 1025525"/>
              <a:gd name="connsiteY65" fmla="*/ 365125 h 1179513"/>
              <a:gd name="connsiteX66" fmla="*/ 144463 w 1025525"/>
              <a:gd name="connsiteY66" fmla="*/ 331788 h 1179513"/>
              <a:gd name="connsiteX67" fmla="*/ 111125 w 1025525"/>
              <a:gd name="connsiteY67" fmla="*/ 276225 h 1179513"/>
              <a:gd name="connsiteX68" fmla="*/ 150813 w 1025525"/>
              <a:gd name="connsiteY68" fmla="*/ 206375 h 1179513"/>
              <a:gd name="connsiteX69" fmla="*/ 201613 w 1025525"/>
              <a:gd name="connsiteY69" fmla="*/ 258763 h 1179513"/>
              <a:gd name="connsiteX70" fmla="*/ 202396 w 1025525"/>
              <a:gd name="connsiteY70" fmla="*/ 259285 h 1179513"/>
              <a:gd name="connsiteX71" fmla="*/ 268385 w 1025525"/>
              <a:gd name="connsiteY71" fmla="*/ 168227 h 1179513"/>
              <a:gd name="connsiteX72" fmla="*/ 290443 w 1025525"/>
              <a:gd name="connsiteY72" fmla="*/ 162283 h 1179513"/>
              <a:gd name="connsiteX73" fmla="*/ 290443 w 1025525"/>
              <a:gd name="connsiteY73" fmla="*/ 119483 h 1179513"/>
              <a:gd name="connsiteX74" fmla="*/ 266000 w 1025525"/>
              <a:gd name="connsiteY74" fmla="*/ 102244 h 1179513"/>
              <a:gd name="connsiteX75" fmla="*/ 279116 w 1025525"/>
              <a:gd name="connsiteY75" fmla="*/ 29722 h 1179513"/>
              <a:gd name="connsiteX76" fmla="*/ 323829 w 1025525"/>
              <a:gd name="connsiteY76" fmla="*/ 10106 h 1179513"/>
              <a:gd name="connsiteX77" fmla="*/ 404312 w 1025525"/>
              <a:gd name="connsiteY77" fmla="*/ 66578 h 1179513"/>
              <a:gd name="connsiteX78" fmla="*/ 447833 w 1025525"/>
              <a:gd name="connsiteY78" fmla="*/ 6539 h 1179513"/>
              <a:gd name="connsiteX79" fmla="*/ 510431 w 1025525"/>
              <a:gd name="connsiteY79" fmla="*/ 0 h 1179513"/>
              <a:gd name="connsiteX0" fmla="*/ 624452 w 1025525"/>
              <a:gd name="connsiteY0" fmla="*/ 831287 h 1179513"/>
              <a:gd name="connsiteX1" fmla="*/ 623888 w 1025525"/>
              <a:gd name="connsiteY1" fmla="*/ 831851 h 1179513"/>
              <a:gd name="connsiteX2" fmla="*/ 624452 w 1025525"/>
              <a:gd name="connsiteY2" fmla="*/ 831287 h 1179513"/>
              <a:gd name="connsiteX3" fmla="*/ 270586 w 1025525"/>
              <a:gd name="connsiteY3" fmla="*/ 323546 h 1179513"/>
              <a:gd name="connsiteX4" fmla="*/ 314326 w 1025525"/>
              <a:gd name="connsiteY4" fmla="*/ 373063 h 1179513"/>
              <a:gd name="connsiteX5" fmla="*/ 287338 w 1025525"/>
              <a:gd name="connsiteY5" fmla="*/ 385763 h 1179513"/>
              <a:gd name="connsiteX6" fmla="*/ 287621 w 1025525"/>
              <a:gd name="connsiteY6" fmla="*/ 386913 h 1179513"/>
              <a:gd name="connsiteX7" fmla="*/ 316079 w 1025525"/>
              <a:gd name="connsiteY7" fmla="*/ 374499 h 1179513"/>
              <a:gd name="connsiteX8" fmla="*/ 270586 w 1025525"/>
              <a:gd name="connsiteY8" fmla="*/ 323546 h 1179513"/>
              <a:gd name="connsiteX9" fmla="*/ 228454 w 1025525"/>
              <a:gd name="connsiteY9" fmla="*/ 276657 h 1179513"/>
              <a:gd name="connsiteX10" fmla="*/ 229114 w 1025525"/>
              <a:gd name="connsiteY10" fmla="*/ 277097 h 1179513"/>
              <a:gd name="connsiteX11" fmla="*/ 229037 w 1025525"/>
              <a:gd name="connsiteY11" fmla="*/ 277011 h 1179513"/>
              <a:gd name="connsiteX12" fmla="*/ 228454 w 1025525"/>
              <a:gd name="connsiteY12" fmla="*/ 276657 h 1179513"/>
              <a:gd name="connsiteX13" fmla="*/ 510431 w 1025525"/>
              <a:gd name="connsiteY13" fmla="*/ 0 h 1179513"/>
              <a:gd name="connsiteX14" fmla="*/ 496123 w 1025525"/>
              <a:gd name="connsiteY14" fmla="*/ 61822 h 1179513"/>
              <a:gd name="connsiteX15" fmla="*/ 530701 w 1025525"/>
              <a:gd name="connsiteY15" fmla="*/ 96300 h 1179513"/>
              <a:gd name="connsiteX16" fmla="*/ 593895 w 1025525"/>
              <a:gd name="connsiteY16" fmla="*/ 80844 h 1179513"/>
              <a:gd name="connsiteX17" fmla="*/ 669013 w 1025525"/>
              <a:gd name="connsiteY17" fmla="*/ 101056 h 1179513"/>
              <a:gd name="connsiteX18" fmla="*/ 721477 w 1025525"/>
              <a:gd name="connsiteY18" fmla="*/ 309110 h 1179513"/>
              <a:gd name="connsiteX19" fmla="*/ 747112 w 1025525"/>
              <a:gd name="connsiteY19" fmla="*/ 357855 h 1179513"/>
              <a:gd name="connsiteX20" fmla="*/ 744727 w 1025525"/>
              <a:gd name="connsiteY20" fmla="*/ 399466 h 1179513"/>
              <a:gd name="connsiteX21" fmla="*/ 724458 w 1025525"/>
              <a:gd name="connsiteY21" fmla="*/ 421463 h 1179513"/>
              <a:gd name="connsiteX22" fmla="*/ 752478 w 1025525"/>
              <a:gd name="connsiteY22" fmla="*/ 452966 h 1179513"/>
              <a:gd name="connsiteX23" fmla="*/ 776921 w 1025525"/>
              <a:gd name="connsiteY23" fmla="*/ 459504 h 1179513"/>
              <a:gd name="connsiteX24" fmla="*/ 839519 w 1025525"/>
              <a:gd name="connsiteY24" fmla="*/ 540943 h 1179513"/>
              <a:gd name="connsiteX25" fmla="*/ 950407 w 1025525"/>
              <a:gd name="connsiteY25" fmla="*/ 502899 h 1179513"/>
              <a:gd name="connsiteX26" fmla="*/ 1025525 w 1025525"/>
              <a:gd name="connsiteY26" fmla="*/ 615843 h 1179513"/>
              <a:gd name="connsiteX27" fmla="*/ 863366 w 1025525"/>
              <a:gd name="connsiteY27" fmla="*/ 729381 h 1179513"/>
              <a:gd name="connsiteX28" fmla="*/ 861636 w 1025525"/>
              <a:gd name="connsiteY28" fmla="*/ 730035 h 1179513"/>
              <a:gd name="connsiteX29" fmla="*/ 884238 w 1025525"/>
              <a:gd name="connsiteY29" fmla="*/ 755651 h 1179513"/>
              <a:gd name="connsiteX30" fmla="*/ 925513 w 1025525"/>
              <a:gd name="connsiteY30" fmla="*/ 862013 h 1179513"/>
              <a:gd name="connsiteX31" fmla="*/ 908051 w 1025525"/>
              <a:gd name="connsiteY31" fmla="*/ 920750 h 1179513"/>
              <a:gd name="connsiteX32" fmla="*/ 968376 w 1025525"/>
              <a:gd name="connsiteY32" fmla="*/ 1020763 h 1179513"/>
              <a:gd name="connsiteX33" fmla="*/ 925513 w 1025525"/>
              <a:gd name="connsiteY33" fmla="*/ 1082675 h 1179513"/>
              <a:gd name="connsiteX34" fmla="*/ 862013 w 1025525"/>
              <a:gd name="connsiteY34" fmla="*/ 1141413 h 1179513"/>
              <a:gd name="connsiteX35" fmla="*/ 844551 w 1025525"/>
              <a:gd name="connsiteY35" fmla="*/ 1179513 h 1179513"/>
              <a:gd name="connsiteX36" fmla="*/ 809626 w 1025525"/>
              <a:gd name="connsiteY36" fmla="*/ 1160463 h 1179513"/>
              <a:gd name="connsiteX37" fmla="*/ 739776 w 1025525"/>
              <a:gd name="connsiteY37" fmla="*/ 1179513 h 1179513"/>
              <a:gd name="connsiteX38" fmla="*/ 730251 w 1025525"/>
              <a:gd name="connsiteY38" fmla="*/ 1146175 h 1179513"/>
              <a:gd name="connsiteX39" fmla="*/ 509588 w 1025525"/>
              <a:gd name="connsiteY39" fmla="*/ 1179513 h 1179513"/>
              <a:gd name="connsiteX40" fmla="*/ 468313 w 1025525"/>
              <a:gd name="connsiteY40" fmla="*/ 1122363 h 1179513"/>
              <a:gd name="connsiteX41" fmla="*/ 449263 w 1025525"/>
              <a:gd name="connsiteY41" fmla="*/ 1046163 h 1179513"/>
              <a:gd name="connsiteX42" fmla="*/ 414338 w 1025525"/>
              <a:gd name="connsiteY42" fmla="*/ 969963 h 1179513"/>
              <a:gd name="connsiteX43" fmla="*/ 431801 w 1025525"/>
              <a:gd name="connsiteY43" fmla="*/ 949325 h 1179513"/>
              <a:gd name="connsiteX44" fmla="*/ 432798 w 1025525"/>
              <a:gd name="connsiteY44" fmla="*/ 948812 h 1179513"/>
              <a:gd name="connsiteX45" fmla="*/ 431736 w 1025525"/>
              <a:gd name="connsiteY45" fmla="*/ 949325 h 1179513"/>
              <a:gd name="connsiteX46" fmla="*/ 388812 w 1025525"/>
              <a:gd name="connsiteY46" fmla="*/ 917820 h 1179513"/>
              <a:gd name="connsiteX47" fmla="*/ 387620 w 1025525"/>
              <a:gd name="connsiteY47" fmla="*/ 836976 h 1179513"/>
              <a:gd name="connsiteX48" fmla="*/ 262423 w 1025525"/>
              <a:gd name="connsiteY48" fmla="*/ 785854 h 1179513"/>
              <a:gd name="connsiteX49" fmla="*/ 261231 w 1025525"/>
              <a:gd name="connsiteY49" fmla="*/ 763265 h 1179513"/>
              <a:gd name="connsiteX50" fmla="*/ 291039 w 1025525"/>
              <a:gd name="connsiteY50" fmla="*/ 737109 h 1179513"/>
              <a:gd name="connsiteX51" fmla="*/ 291039 w 1025525"/>
              <a:gd name="connsiteY51" fmla="*/ 691932 h 1179513"/>
              <a:gd name="connsiteX52" fmla="*/ 290513 w 1025525"/>
              <a:gd name="connsiteY52" fmla="*/ 691607 h 1179513"/>
              <a:gd name="connsiteX53" fmla="*/ 290513 w 1025525"/>
              <a:gd name="connsiteY53" fmla="*/ 735013 h 1179513"/>
              <a:gd name="connsiteX54" fmla="*/ 261938 w 1025525"/>
              <a:gd name="connsiteY54" fmla="*/ 762001 h 1179513"/>
              <a:gd name="connsiteX55" fmla="*/ 214313 w 1025525"/>
              <a:gd name="connsiteY55" fmla="*/ 768351 h 1179513"/>
              <a:gd name="connsiteX56" fmla="*/ 138113 w 1025525"/>
              <a:gd name="connsiteY56" fmla="*/ 679451 h 1179513"/>
              <a:gd name="connsiteX57" fmla="*/ 39687 w 1025525"/>
              <a:gd name="connsiteY57" fmla="*/ 622301 h 1179513"/>
              <a:gd name="connsiteX58" fmla="*/ 63500 w 1025525"/>
              <a:gd name="connsiteY58" fmla="*/ 600075 h 1179513"/>
              <a:gd name="connsiteX59" fmla="*/ 44450 w 1025525"/>
              <a:gd name="connsiteY59" fmla="*/ 577850 h 1179513"/>
              <a:gd name="connsiteX60" fmla="*/ 0 w 1025525"/>
              <a:gd name="connsiteY60" fmla="*/ 544513 h 1179513"/>
              <a:gd name="connsiteX61" fmla="*/ 9525 w 1025525"/>
              <a:gd name="connsiteY61" fmla="*/ 447675 h 1179513"/>
              <a:gd name="connsiteX62" fmla="*/ 25400 w 1025525"/>
              <a:gd name="connsiteY62" fmla="*/ 407988 h 1179513"/>
              <a:gd name="connsiteX63" fmla="*/ 57150 w 1025525"/>
              <a:gd name="connsiteY63" fmla="*/ 387350 h 1179513"/>
              <a:gd name="connsiteX64" fmla="*/ 85725 w 1025525"/>
              <a:gd name="connsiteY64" fmla="*/ 365125 h 1179513"/>
              <a:gd name="connsiteX65" fmla="*/ 144463 w 1025525"/>
              <a:gd name="connsiteY65" fmla="*/ 331788 h 1179513"/>
              <a:gd name="connsiteX66" fmla="*/ 111125 w 1025525"/>
              <a:gd name="connsiteY66" fmla="*/ 276225 h 1179513"/>
              <a:gd name="connsiteX67" fmla="*/ 150813 w 1025525"/>
              <a:gd name="connsiteY67" fmla="*/ 206375 h 1179513"/>
              <a:gd name="connsiteX68" fmla="*/ 201613 w 1025525"/>
              <a:gd name="connsiteY68" fmla="*/ 258763 h 1179513"/>
              <a:gd name="connsiteX69" fmla="*/ 202396 w 1025525"/>
              <a:gd name="connsiteY69" fmla="*/ 259285 h 1179513"/>
              <a:gd name="connsiteX70" fmla="*/ 268385 w 1025525"/>
              <a:gd name="connsiteY70" fmla="*/ 168227 h 1179513"/>
              <a:gd name="connsiteX71" fmla="*/ 290443 w 1025525"/>
              <a:gd name="connsiteY71" fmla="*/ 162283 h 1179513"/>
              <a:gd name="connsiteX72" fmla="*/ 290443 w 1025525"/>
              <a:gd name="connsiteY72" fmla="*/ 119483 h 1179513"/>
              <a:gd name="connsiteX73" fmla="*/ 266000 w 1025525"/>
              <a:gd name="connsiteY73" fmla="*/ 102244 h 1179513"/>
              <a:gd name="connsiteX74" fmla="*/ 279116 w 1025525"/>
              <a:gd name="connsiteY74" fmla="*/ 29722 h 1179513"/>
              <a:gd name="connsiteX75" fmla="*/ 323829 w 1025525"/>
              <a:gd name="connsiteY75" fmla="*/ 10106 h 1179513"/>
              <a:gd name="connsiteX76" fmla="*/ 404312 w 1025525"/>
              <a:gd name="connsiteY76" fmla="*/ 66578 h 1179513"/>
              <a:gd name="connsiteX77" fmla="*/ 447833 w 1025525"/>
              <a:gd name="connsiteY77" fmla="*/ 6539 h 1179513"/>
              <a:gd name="connsiteX78" fmla="*/ 510431 w 1025525"/>
              <a:gd name="connsiteY78" fmla="*/ 0 h 1179513"/>
              <a:gd name="connsiteX0" fmla="*/ 270586 w 1025525"/>
              <a:gd name="connsiteY0" fmla="*/ 323546 h 1179513"/>
              <a:gd name="connsiteX1" fmla="*/ 314326 w 1025525"/>
              <a:gd name="connsiteY1" fmla="*/ 373063 h 1179513"/>
              <a:gd name="connsiteX2" fmla="*/ 287338 w 1025525"/>
              <a:gd name="connsiteY2" fmla="*/ 385763 h 1179513"/>
              <a:gd name="connsiteX3" fmla="*/ 287621 w 1025525"/>
              <a:gd name="connsiteY3" fmla="*/ 386913 h 1179513"/>
              <a:gd name="connsiteX4" fmla="*/ 316079 w 1025525"/>
              <a:gd name="connsiteY4" fmla="*/ 374499 h 1179513"/>
              <a:gd name="connsiteX5" fmla="*/ 270586 w 1025525"/>
              <a:gd name="connsiteY5" fmla="*/ 323546 h 1179513"/>
              <a:gd name="connsiteX6" fmla="*/ 228454 w 1025525"/>
              <a:gd name="connsiteY6" fmla="*/ 276657 h 1179513"/>
              <a:gd name="connsiteX7" fmla="*/ 229114 w 1025525"/>
              <a:gd name="connsiteY7" fmla="*/ 277097 h 1179513"/>
              <a:gd name="connsiteX8" fmla="*/ 229037 w 1025525"/>
              <a:gd name="connsiteY8" fmla="*/ 277011 h 1179513"/>
              <a:gd name="connsiteX9" fmla="*/ 228454 w 1025525"/>
              <a:gd name="connsiteY9" fmla="*/ 276657 h 1179513"/>
              <a:gd name="connsiteX10" fmla="*/ 510431 w 1025525"/>
              <a:gd name="connsiteY10" fmla="*/ 0 h 1179513"/>
              <a:gd name="connsiteX11" fmla="*/ 496123 w 1025525"/>
              <a:gd name="connsiteY11" fmla="*/ 61822 h 1179513"/>
              <a:gd name="connsiteX12" fmla="*/ 530701 w 1025525"/>
              <a:gd name="connsiteY12" fmla="*/ 96300 h 1179513"/>
              <a:gd name="connsiteX13" fmla="*/ 593895 w 1025525"/>
              <a:gd name="connsiteY13" fmla="*/ 80844 h 1179513"/>
              <a:gd name="connsiteX14" fmla="*/ 669013 w 1025525"/>
              <a:gd name="connsiteY14" fmla="*/ 101056 h 1179513"/>
              <a:gd name="connsiteX15" fmla="*/ 721477 w 1025525"/>
              <a:gd name="connsiteY15" fmla="*/ 309110 h 1179513"/>
              <a:gd name="connsiteX16" fmla="*/ 747112 w 1025525"/>
              <a:gd name="connsiteY16" fmla="*/ 357855 h 1179513"/>
              <a:gd name="connsiteX17" fmla="*/ 744727 w 1025525"/>
              <a:gd name="connsiteY17" fmla="*/ 399466 h 1179513"/>
              <a:gd name="connsiteX18" fmla="*/ 724458 w 1025525"/>
              <a:gd name="connsiteY18" fmla="*/ 421463 h 1179513"/>
              <a:gd name="connsiteX19" fmla="*/ 752478 w 1025525"/>
              <a:gd name="connsiteY19" fmla="*/ 452966 h 1179513"/>
              <a:gd name="connsiteX20" fmla="*/ 776921 w 1025525"/>
              <a:gd name="connsiteY20" fmla="*/ 459504 h 1179513"/>
              <a:gd name="connsiteX21" fmla="*/ 839519 w 1025525"/>
              <a:gd name="connsiteY21" fmla="*/ 540943 h 1179513"/>
              <a:gd name="connsiteX22" fmla="*/ 950407 w 1025525"/>
              <a:gd name="connsiteY22" fmla="*/ 502899 h 1179513"/>
              <a:gd name="connsiteX23" fmla="*/ 1025525 w 1025525"/>
              <a:gd name="connsiteY23" fmla="*/ 615843 h 1179513"/>
              <a:gd name="connsiteX24" fmla="*/ 863366 w 1025525"/>
              <a:gd name="connsiteY24" fmla="*/ 729381 h 1179513"/>
              <a:gd name="connsiteX25" fmla="*/ 861636 w 1025525"/>
              <a:gd name="connsiteY25" fmla="*/ 730035 h 1179513"/>
              <a:gd name="connsiteX26" fmla="*/ 884238 w 1025525"/>
              <a:gd name="connsiteY26" fmla="*/ 755651 h 1179513"/>
              <a:gd name="connsiteX27" fmla="*/ 925513 w 1025525"/>
              <a:gd name="connsiteY27" fmla="*/ 862013 h 1179513"/>
              <a:gd name="connsiteX28" fmla="*/ 908051 w 1025525"/>
              <a:gd name="connsiteY28" fmla="*/ 920750 h 1179513"/>
              <a:gd name="connsiteX29" fmla="*/ 968376 w 1025525"/>
              <a:gd name="connsiteY29" fmla="*/ 1020763 h 1179513"/>
              <a:gd name="connsiteX30" fmla="*/ 925513 w 1025525"/>
              <a:gd name="connsiteY30" fmla="*/ 1082675 h 1179513"/>
              <a:gd name="connsiteX31" fmla="*/ 862013 w 1025525"/>
              <a:gd name="connsiteY31" fmla="*/ 1141413 h 1179513"/>
              <a:gd name="connsiteX32" fmla="*/ 844551 w 1025525"/>
              <a:gd name="connsiteY32" fmla="*/ 1179513 h 1179513"/>
              <a:gd name="connsiteX33" fmla="*/ 809626 w 1025525"/>
              <a:gd name="connsiteY33" fmla="*/ 1160463 h 1179513"/>
              <a:gd name="connsiteX34" fmla="*/ 739776 w 1025525"/>
              <a:gd name="connsiteY34" fmla="*/ 1179513 h 1179513"/>
              <a:gd name="connsiteX35" fmla="*/ 730251 w 1025525"/>
              <a:gd name="connsiteY35" fmla="*/ 1146175 h 1179513"/>
              <a:gd name="connsiteX36" fmla="*/ 509588 w 1025525"/>
              <a:gd name="connsiteY36" fmla="*/ 1179513 h 1179513"/>
              <a:gd name="connsiteX37" fmla="*/ 468313 w 1025525"/>
              <a:gd name="connsiteY37" fmla="*/ 1122363 h 1179513"/>
              <a:gd name="connsiteX38" fmla="*/ 449263 w 1025525"/>
              <a:gd name="connsiteY38" fmla="*/ 1046163 h 1179513"/>
              <a:gd name="connsiteX39" fmla="*/ 414338 w 1025525"/>
              <a:gd name="connsiteY39" fmla="*/ 969963 h 1179513"/>
              <a:gd name="connsiteX40" fmla="*/ 431801 w 1025525"/>
              <a:gd name="connsiteY40" fmla="*/ 949325 h 1179513"/>
              <a:gd name="connsiteX41" fmla="*/ 432798 w 1025525"/>
              <a:gd name="connsiteY41" fmla="*/ 948812 h 1179513"/>
              <a:gd name="connsiteX42" fmla="*/ 431736 w 1025525"/>
              <a:gd name="connsiteY42" fmla="*/ 949325 h 1179513"/>
              <a:gd name="connsiteX43" fmla="*/ 388812 w 1025525"/>
              <a:gd name="connsiteY43" fmla="*/ 917820 h 1179513"/>
              <a:gd name="connsiteX44" fmla="*/ 387620 w 1025525"/>
              <a:gd name="connsiteY44" fmla="*/ 836976 h 1179513"/>
              <a:gd name="connsiteX45" fmla="*/ 262423 w 1025525"/>
              <a:gd name="connsiteY45" fmla="*/ 785854 h 1179513"/>
              <a:gd name="connsiteX46" fmla="*/ 261231 w 1025525"/>
              <a:gd name="connsiteY46" fmla="*/ 763265 h 1179513"/>
              <a:gd name="connsiteX47" fmla="*/ 291039 w 1025525"/>
              <a:gd name="connsiteY47" fmla="*/ 737109 h 1179513"/>
              <a:gd name="connsiteX48" fmla="*/ 291039 w 1025525"/>
              <a:gd name="connsiteY48" fmla="*/ 691932 h 1179513"/>
              <a:gd name="connsiteX49" fmla="*/ 290513 w 1025525"/>
              <a:gd name="connsiteY49" fmla="*/ 691607 h 1179513"/>
              <a:gd name="connsiteX50" fmla="*/ 290513 w 1025525"/>
              <a:gd name="connsiteY50" fmla="*/ 735013 h 1179513"/>
              <a:gd name="connsiteX51" fmla="*/ 261938 w 1025525"/>
              <a:gd name="connsiteY51" fmla="*/ 762001 h 1179513"/>
              <a:gd name="connsiteX52" fmla="*/ 214313 w 1025525"/>
              <a:gd name="connsiteY52" fmla="*/ 768351 h 1179513"/>
              <a:gd name="connsiteX53" fmla="*/ 138113 w 1025525"/>
              <a:gd name="connsiteY53" fmla="*/ 679451 h 1179513"/>
              <a:gd name="connsiteX54" fmla="*/ 39687 w 1025525"/>
              <a:gd name="connsiteY54" fmla="*/ 622301 h 1179513"/>
              <a:gd name="connsiteX55" fmla="*/ 63500 w 1025525"/>
              <a:gd name="connsiteY55" fmla="*/ 600075 h 1179513"/>
              <a:gd name="connsiteX56" fmla="*/ 44450 w 1025525"/>
              <a:gd name="connsiteY56" fmla="*/ 577850 h 1179513"/>
              <a:gd name="connsiteX57" fmla="*/ 0 w 1025525"/>
              <a:gd name="connsiteY57" fmla="*/ 544513 h 1179513"/>
              <a:gd name="connsiteX58" fmla="*/ 9525 w 1025525"/>
              <a:gd name="connsiteY58" fmla="*/ 447675 h 1179513"/>
              <a:gd name="connsiteX59" fmla="*/ 25400 w 1025525"/>
              <a:gd name="connsiteY59" fmla="*/ 407988 h 1179513"/>
              <a:gd name="connsiteX60" fmla="*/ 57150 w 1025525"/>
              <a:gd name="connsiteY60" fmla="*/ 387350 h 1179513"/>
              <a:gd name="connsiteX61" fmla="*/ 85725 w 1025525"/>
              <a:gd name="connsiteY61" fmla="*/ 365125 h 1179513"/>
              <a:gd name="connsiteX62" fmla="*/ 144463 w 1025525"/>
              <a:gd name="connsiteY62" fmla="*/ 331788 h 1179513"/>
              <a:gd name="connsiteX63" fmla="*/ 111125 w 1025525"/>
              <a:gd name="connsiteY63" fmla="*/ 276225 h 1179513"/>
              <a:gd name="connsiteX64" fmla="*/ 150813 w 1025525"/>
              <a:gd name="connsiteY64" fmla="*/ 206375 h 1179513"/>
              <a:gd name="connsiteX65" fmla="*/ 201613 w 1025525"/>
              <a:gd name="connsiteY65" fmla="*/ 258763 h 1179513"/>
              <a:gd name="connsiteX66" fmla="*/ 202396 w 1025525"/>
              <a:gd name="connsiteY66" fmla="*/ 259285 h 1179513"/>
              <a:gd name="connsiteX67" fmla="*/ 268385 w 1025525"/>
              <a:gd name="connsiteY67" fmla="*/ 168227 h 1179513"/>
              <a:gd name="connsiteX68" fmla="*/ 290443 w 1025525"/>
              <a:gd name="connsiteY68" fmla="*/ 162283 h 1179513"/>
              <a:gd name="connsiteX69" fmla="*/ 290443 w 1025525"/>
              <a:gd name="connsiteY69" fmla="*/ 119483 h 1179513"/>
              <a:gd name="connsiteX70" fmla="*/ 266000 w 1025525"/>
              <a:gd name="connsiteY70" fmla="*/ 102244 h 1179513"/>
              <a:gd name="connsiteX71" fmla="*/ 279116 w 1025525"/>
              <a:gd name="connsiteY71" fmla="*/ 29722 h 1179513"/>
              <a:gd name="connsiteX72" fmla="*/ 323829 w 1025525"/>
              <a:gd name="connsiteY72" fmla="*/ 10106 h 1179513"/>
              <a:gd name="connsiteX73" fmla="*/ 404312 w 1025525"/>
              <a:gd name="connsiteY73" fmla="*/ 66578 h 1179513"/>
              <a:gd name="connsiteX74" fmla="*/ 447833 w 1025525"/>
              <a:gd name="connsiteY74" fmla="*/ 6539 h 1179513"/>
              <a:gd name="connsiteX75" fmla="*/ 510431 w 1025525"/>
              <a:gd name="connsiteY75" fmla="*/ 0 h 1179513"/>
              <a:gd name="connsiteX0" fmla="*/ 270586 w 1025525"/>
              <a:gd name="connsiteY0" fmla="*/ 323546 h 1179513"/>
              <a:gd name="connsiteX1" fmla="*/ 314326 w 1025525"/>
              <a:gd name="connsiteY1" fmla="*/ 373063 h 1179513"/>
              <a:gd name="connsiteX2" fmla="*/ 287338 w 1025525"/>
              <a:gd name="connsiteY2" fmla="*/ 385763 h 1179513"/>
              <a:gd name="connsiteX3" fmla="*/ 316079 w 1025525"/>
              <a:gd name="connsiteY3" fmla="*/ 374499 h 1179513"/>
              <a:gd name="connsiteX4" fmla="*/ 270586 w 1025525"/>
              <a:gd name="connsiteY4" fmla="*/ 323546 h 1179513"/>
              <a:gd name="connsiteX5" fmla="*/ 228454 w 1025525"/>
              <a:gd name="connsiteY5" fmla="*/ 276657 h 1179513"/>
              <a:gd name="connsiteX6" fmla="*/ 229114 w 1025525"/>
              <a:gd name="connsiteY6" fmla="*/ 277097 h 1179513"/>
              <a:gd name="connsiteX7" fmla="*/ 229037 w 1025525"/>
              <a:gd name="connsiteY7" fmla="*/ 277011 h 1179513"/>
              <a:gd name="connsiteX8" fmla="*/ 228454 w 1025525"/>
              <a:gd name="connsiteY8" fmla="*/ 276657 h 1179513"/>
              <a:gd name="connsiteX9" fmla="*/ 510431 w 1025525"/>
              <a:gd name="connsiteY9" fmla="*/ 0 h 1179513"/>
              <a:gd name="connsiteX10" fmla="*/ 496123 w 1025525"/>
              <a:gd name="connsiteY10" fmla="*/ 61822 h 1179513"/>
              <a:gd name="connsiteX11" fmla="*/ 530701 w 1025525"/>
              <a:gd name="connsiteY11" fmla="*/ 96300 h 1179513"/>
              <a:gd name="connsiteX12" fmla="*/ 593895 w 1025525"/>
              <a:gd name="connsiteY12" fmla="*/ 80844 h 1179513"/>
              <a:gd name="connsiteX13" fmla="*/ 669013 w 1025525"/>
              <a:gd name="connsiteY13" fmla="*/ 101056 h 1179513"/>
              <a:gd name="connsiteX14" fmla="*/ 721477 w 1025525"/>
              <a:gd name="connsiteY14" fmla="*/ 309110 h 1179513"/>
              <a:gd name="connsiteX15" fmla="*/ 747112 w 1025525"/>
              <a:gd name="connsiteY15" fmla="*/ 357855 h 1179513"/>
              <a:gd name="connsiteX16" fmla="*/ 744727 w 1025525"/>
              <a:gd name="connsiteY16" fmla="*/ 399466 h 1179513"/>
              <a:gd name="connsiteX17" fmla="*/ 724458 w 1025525"/>
              <a:gd name="connsiteY17" fmla="*/ 421463 h 1179513"/>
              <a:gd name="connsiteX18" fmla="*/ 752478 w 1025525"/>
              <a:gd name="connsiteY18" fmla="*/ 452966 h 1179513"/>
              <a:gd name="connsiteX19" fmla="*/ 776921 w 1025525"/>
              <a:gd name="connsiteY19" fmla="*/ 459504 h 1179513"/>
              <a:gd name="connsiteX20" fmla="*/ 839519 w 1025525"/>
              <a:gd name="connsiteY20" fmla="*/ 540943 h 1179513"/>
              <a:gd name="connsiteX21" fmla="*/ 950407 w 1025525"/>
              <a:gd name="connsiteY21" fmla="*/ 502899 h 1179513"/>
              <a:gd name="connsiteX22" fmla="*/ 1025525 w 1025525"/>
              <a:gd name="connsiteY22" fmla="*/ 615843 h 1179513"/>
              <a:gd name="connsiteX23" fmla="*/ 863366 w 1025525"/>
              <a:gd name="connsiteY23" fmla="*/ 729381 h 1179513"/>
              <a:gd name="connsiteX24" fmla="*/ 861636 w 1025525"/>
              <a:gd name="connsiteY24" fmla="*/ 730035 h 1179513"/>
              <a:gd name="connsiteX25" fmla="*/ 884238 w 1025525"/>
              <a:gd name="connsiteY25" fmla="*/ 755651 h 1179513"/>
              <a:gd name="connsiteX26" fmla="*/ 925513 w 1025525"/>
              <a:gd name="connsiteY26" fmla="*/ 862013 h 1179513"/>
              <a:gd name="connsiteX27" fmla="*/ 908051 w 1025525"/>
              <a:gd name="connsiteY27" fmla="*/ 920750 h 1179513"/>
              <a:gd name="connsiteX28" fmla="*/ 968376 w 1025525"/>
              <a:gd name="connsiteY28" fmla="*/ 1020763 h 1179513"/>
              <a:gd name="connsiteX29" fmla="*/ 925513 w 1025525"/>
              <a:gd name="connsiteY29" fmla="*/ 1082675 h 1179513"/>
              <a:gd name="connsiteX30" fmla="*/ 862013 w 1025525"/>
              <a:gd name="connsiteY30" fmla="*/ 1141413 h 1179513"/>
              <a:gd name="connsiteX31" fmla="*/ 844551 w 1025525"/>
              <a:gd name="connsiteY31" fmla="*/ 1179513 h 1179513"/>
              <a:gd name="connsiteX32" fmla="*/ 809626 w 1025525"/>
              <a:gd name="connsiteY32" fmla="*/ 1160463 h 1179513"/>
              <a:gd name="connsiteX33" fmla="*/ 739776 w 1025525"/>
              <a:gd name="connsiteY33" fmla="*/ 1179513 h 1179513"/>
              <a:gd name="connsiteX34" fmla="*/ 730251 w 1025525"/>
              <a:gd name="connsiteY34" fmla="*/ 1146175 h 1179513"/>
              <a:gd name="connsiteX35" fmla="*/ 509588 w 1025525"/>
              <a:gd name="connsiteY35" fmla="*/ 1179513 h 1179513"/>
              <a:gd name="connsiteX36" fmla="*/ 468313 w 1025525"/>
              <a:gd name="connsiteY36" fmla="*/ 1122363 h 1179513"/>
              <a:gd name="connsiteX37" fmla="*/ 449263 w 1025525"/>
              <a:gd name="connsiteY37" fmla="*/ 1046163 h 1179513"/>
              <a:gd name="connsiteX38" fmla="*/ 414338 w 1025525"/>
              <a:gd name="connsiteY38" fmla="*/ 969963 h 1179513"/>
              <a:gd name="connsiteX39" fmla="*/ 431801 w 1025525"/>
              <a:gd name="connsiteY39" fmla="*/ 949325 h 1179513"/>
              <a:gd name="connsiteX40" fmla="*/ 432798 w 1025525"/>
              <a:gd name="connsiteY40" fmla="*/ 948812 h 1179513"/>
              <a:gd name="connsiteX41" fmla="*/ 431736 w 1025525"/>
              <a:gd name="connsiteY41" fmla="*/ 949325 h 1179513"/>
              <a:gd name="connsiteX42" fmla="*/ 388812 w 1025525"/>
              <a:gd name="connsiteY42" fmla="*/ 917820 h 1179513"/>
              <a:gd name="connsiteX43" fmla="*/ 387620 w 1025525"/>
              <a:gd name="connsiteY43" fmla="*/ 836976 h 1179513"/>
              <a:gd name="connsiteX44" fmla="*/ 262423 w 1025525"/>
              <a:gd name="connsiteY44" fmla="*/ 785854 h 1179513"/>
              <a:gd name="connsiteX45" fmla="*/ 261231 w 1025525"/>
              <a:gd name="connsiteY45" fmla="*/ 763265 h 1179513"/>
              <a:gd name="connsiteX46" fmla="*/ 291039 w 1025525"/>
              <a:gd name="connsiteY46" fmla="*/ 737109 h 1179513"/>
              <a:gd name="connsiteX47" fmla="*/ 291039 w 1025525"/>
              <a:gd name="connsiteY47" fmla="*/ 691932 h 1179513"/>
              <a:gd name="connsiteX48" fmla="*/ 290513 w 1025525"/>
              <a:gd name="connsiteY48" fmla="*/ 691607 h 1179513"/>
              <a:gd name="connsiteX49" fmla="*/ 290513 w 1025525"/>
              <a:gd name="connsiteY49" fmla="*/ 735013 h 1179513"/>
              <a:gd name="connsiteX50" fmla="*/ 261938 w 1025525"/>
              <a:gd name="connsiteY50" fmla="*/ 762001 h 1179513"/>
              <a:gd name="connsiteX51" fmla="*/ 214313 w 1025525"/>
              <a:gd name="connsiteY51" fmla="*/ 768351 h 1179513"/>
              <a:gd name="connsiteX52" fmla="*/ 138113 w 1025525"/>
              <a:gd name="connsiteY52" fmla="*/ 679451 h 1179513"/>
              <a:gd name="connsiteX53" fmla="*/ 39687 w 1025525"/>
              <a:gd name="connsiteY53" fmla="*/ 622301 h 1179513"/>
              <a:gd name="connsiteX54" fmla="*/ 63500 w 1025525"/>
              <a:gd name="connsiteY54" fmla="*/ 600075 h 1179513"/>
              <a:gd name="connsiteX55" fmla="*/ 44450 w 1025525"/>
              <a:gd name="connsiteY55" fmla="*/ 577850 h 1179513"/>
              <a:gd name="connsiteX56" fmla="*/ 0 w 1025525"/>
              <a:gd name="connsiteY56" fmla="*/ 544513 h 1179513"/>
              <a:gd name="connsiteX57" fmla="*/ 9525 w 1025525"/>
              <a:gd name="connsiteY57" fmla="*/ 447675 h 1179513"/>
              <a:gd name="connsiteX58" fmla="*/ 25400 w 1025525"/>
              <a:gd name="connsiteY58" fmla="*/ 407988 h 1179513"/>
              <a:gd name="connsiteX59" fmla="*/ 57150 w 1025525"/>
              <a:gd name="connsiteY59" fmla="*/ 387350 h 1179513"/>
              <a:gd name="connsiteX60" fmla="*/ 85725 w 1025525"/>
              <a:gd name="connsiteY60" fmla="*/ 365125 h 1179513"/>
              <a:gd name="connsiteX61" fmla="*/ 144463 w 1025525"/>
              <a:gd name="connsiteY61" fmla="*/ 331788 h 1179513"/>
              <a:gd name="connsiteX62" fmla="*/ 111125 w 1025525"/>
              <a:gd name="connsiteY62" fmla="*/ 276225 h 1179513"/>
              <a:gd name="connsiteX63" fmla="*/ 150813 w 1025525"/>
              <a:gd name="connsiteY63" fmla="*/ 206375 h 1179513"/>
              <a:gd name="connsiteX64" fmla="*/ 201613 w 1025525"/>
              <a:gd name="connsiteY64" fmla="*/ 258763 h 1179513"/>
              <a:gd name="connsiteX65" fmla="*/ 202396 w 1025525"/>
              <a:gd name="connsiteY65" fmla="*/ 259285 h 1179513"/>
              <a:gd name="connsiteX66" fmla="*/ 268385 w 1025525"/>
              <a:gd name="connsiteY66" fmla="*/ 168227 h 1179513"/>
              <a:gd name="connsiteX67" fmla="*/ 290443 w 1025525"/>
              <a:gd name="connsiteY67" fmla="*/ 162283 h 1179513"/>
              <a:gd name="connsiteX68" fmla="*/ 290443 w 1025525"/>
              <a:gd name="connsiteY68" fmla="*/ 119483 h 1179513"/>
              <a:gd name="connsiteX69" fmla="*/ 266000 w 1025525"/>
              <a:gd name="connsiteY69" fmla="*/ 102244 h 1179513"/>
              <a:gd name="connsiteX70" fmla="*/ 279116 w 1025525"/>
              <a:gd name="connsiteY70" fmla="*/ 29722 h 1179513"/>
              <a:gd name="connsiteX71" fmla="*/ 323829 w 1025525"/>
              <a:gd name="connsiteY71" fmla="*/ 10106 h 1179513"/>
              <a:gd name="connsiteX72" fmla="*/ 404312 w 1025525"/>
              <a:gd name="connsiteY72" fmla="*/ 66578 h 1179513"/>
              <a:gd name="connsiteX73" fmla="*/ 447833 w 1025525"/>
              <a:gd name="connsiteY73" fmla="*/ 6539 h 1179513"/>
              <a:gd name="connsiteX74" fmla="*/ 510431 w 1025525"/>
              <a:gd name="connsiteY74" fmla="*/ 0 h 1179513"/>
              <a:gd name="connsiteX0" fmla="*/ 270586 w 1025525"/>
              <a:gd name="connsiteY0" fmla="*/ 323546 h 1179513"/>
              <a:gd name="connsiteX1" fmla="*/ 314326 w 1025525"/>
              <a:gd name="connsiteY1" fmla="*/ 373063 h 1179513"/>
              <a:gd name="connsiteX2" fmla="*/ 287338 w 1025525"/>
              <a:gd name="connsiteY2" fmla="*/ 385763 h 1179513"/>
              <a:gd name="connsiteX3" fmla="*/ 270586 w 1025525"/>
              <a:gd name="connsiteY3" fmla="*/ 323546 h 1179513"/>
              <a:gd name="connsiteX4" fmla="*/ 228454 w 1025525"/>
              <a:gd name="connsiteY4" fmla="*/ 276657 h 1179513"/>
              <a:gd name="connsiteX5" fmla="*/ 229114 w 1025525"/>
              <a:gd name="connsiteY5" fmla="*/ 277097 h 1179513"/>
              <a:gd name="connsiteX6" fmla="*/ 229037 w 1025525"/>
              <a:gd name="connsiteY6" fmla="*/ 277011 h 1179513"/>
              <a:gd name="connsiteX7" fmla="*/ 228454 w 1025525"/>
              <a:gd name="connsiteY7" fmla="*/ 276657 h 1179513"/>
              <a:gd name="connsiteX8" fmla="*/ 510431 w 1025525"/>
              <a:gd name="connsiteY8" fmla="*/ 0 h 1179513"/>
              <a:gd name="connsiteX9" fmla="*/ 496123 w 1025525"/>
              <a:gd name="connsiteY9" fmla="*/ 61822 h 1179513"/>
              <a:gd name="connsiteX10" fmla="*/ 530701 w 1025525"/>
              <a:gd name="connsiteY10" fmla="*/ 96300 h 1179513"/>
              <a:gd name="connsiteX11" fmla="*/ 593895 w 1025525"/>
              <a:gd name="connsiteY11" fmla="*/ 80844 h 1179513"/>
              <a:gd name="connsiteX12" fmla="*/ 669013 w 1025525"/>
              <a:gd name="connsiteY12" fmla="*/ 101056 h 1179513"/>
              <a:gd name="connsiteX13" fmla="*/ 721477 w 1025525"/>
              <a:gd name="connsiteY13" fmla="*/ 309110 h 1179513"/>
              <a:gd name="connsiteX14" fmla="*/ 747112 w 1025525"/>
              <a:gd name="connsiteY14" fmla="*/ 357855 h 1179513"/>
              <a:gd name="connsiteX15" fmla="*/ 744727 w 1025525"/>
              <a:gd name="connsiteY15" fmla="*/ 399466 h 1179513"/>
              <a:gd name="connsiteX16" fmla="*/ 724458 w 1025525"/>
              <a:gd name="connsiteY16" fmla="*/ 421463 h 1179513"/>
              <a:gd name="connsiteX17" fmla="*/ 752478 w 1025525"/>
              <a:gd name="connsiteY17" fmla="*/ 452966 h 1179513"/>
              <a:gd name="connsiteX18" fmla="*/ 776921 w 1025525"/>
              <a:gd name="connsiteY18" fmla="*/ 459504 h 1179513"/>
              <a:gd name="connsiteX19" fmla="*/ 839519 w 1025525"/>
              <a:gd name="connsiteY19" fmla="*/ 540943 h 1179513"/>
              <a:gd name="connsiteX20" fmla="*/ 950407 w 1025525"/>
              <a:gd name="connsiteY20" fmla="*/ 502899 h 1179513"/>
              <a:gd name="connsiteX21" fmla="*/ 1025525 w 1025525"/>
              <a:gd name="connsiteY21" fmla="*/ 615843 h 1179513"/>
              <a:gd name="connsiteX22" fmla="*/ 863366 w 1025525"/>
              <a:gd name="connsiteY22" fmla="*/ 729381 h 1179513"/>
              <a:gd name="connsiteX23" fmla="*/ 861636 w 1025525"/>
              <a:gd name="connsiteY23" fmla="*/ 730035 h 1179513"/>
              <a:gd name="connsiteX24" fmla="*/ 884238 w 1025525"/>
              <a:gd name="connsiteY24" fmla="*/ 755651 h 1179513"/>
              <a:gd name="connsiteX25" fmla="*/ 925513 w 1025525"/>
              <a:gd name="connsiteY25" fmla="*/ 862013 h 1179513"/>
              <a:gd name="connsiteX26" fmla="*/ 908051 w 1025525"/>
              <a:gd name="connsiteY26" fmla="*/ 920750 h 1179513"/>
              <a:gd name="connsiteX27" fmla="*/ 968376 w 1025525"/>
              <a:gd name="connsiteY27" fmla="*/ 1020763 h 1179513"/>
              <a:gd name="connsiteX28" fmla="*/ 925513 w 1025525"/>
              <a:gd name="connsiteY28" fmla="*/ 1082675 h 1179513"/>
              <a:gd name="connsiteX29" fmla="*/ 862013 w 1025525"/>
              <a:gd name="connsiteY29" fmla="*/ 1141413 h 1179513"/>
              <a:gd name="connsiteX30" fmla="*/ 844551 w 1025525"/>
              <a:gd name="connsiteY30" fmla="*/ 1179513 h 1179513"/>
              <a:gd name="connsiteX31" fmla="*/ 809626 w 1025525"/>
              <a:gd name="connsiteY31" fmla="*/ 1160463 h 1179513"/>
              <a:gd name="connsiteX32" fmla="*/ 739776 w 1025525"/>
              <a:gd name="connsiteY32" fmla="*/ 1179513 h 1179513"/>
              <a:gd name="connsiteX33" fmla="*/ 730251 w 1025525"/>
              <a:gd name="connsiteY33" fmla="*/ 1146175 h 1179513"/>
              <a:gd name="connsiteX34" fmla="*/ 509588 w 1025525"/>
              <a:gd name="connsiteY34" fmla="*/ 1179513 h 1179513"/>
              <a:gd name="connsiteX35" fmla="*/ 468313 w 1025525"/>
              <a:gd name="connsiteY35" fmla="*/ 1122363 h 1179513"/>
              <a:gd name="connsiteX36" fmla="*/ 449263 w 1025525"/>
              <a:gd name="connsiteY36" fmla="*/ 1046163 h 1179513"/>
              <a:gd name="connsiteX37" fmla="*/ 414338 w 1025525"/>
              <a:gd name="connsiteY37" fmla="*/ 969963 h 1179513"/>
              <a:gd name="connsiteX38" fmla="*/ 431801 w 1025525"/>
              <a:gd name="connsiteY38" fmla="*/ 949325 h 1179513"/>
              <a:gd name="connsiteX39" fmla="*/ 432798 w 1025525"/>
              <a:gd name="connsiteY39" fmla="*/ 948812 h 1179513"/>
              <a:gd name="connsiteX40" fmla="*/ 431736 w 1025525"/>
              <a:gd name="connsiteY40" fmla="*/ 949325 h 1179513"/>
              <a:gd name="connsiteX41" fmla="*/ 388812 w 1025525"/>
              <a:gd name="connsiteY41" fmla="*/ 917820 h 1179513"/>
              <a:gd name="connsiteX42" fmla="*/ 387620 w 1025525"/>
              <a:gd name="connsiteY42" fmla="*/ 836976 h 1179513"/>
              <a:gd name="connsiteX43" fmla="*/ 262423 w 1025525"/>
              <a:gd name="connsiteY43" fmla="*/ 785854 h 1179513"/>
              <a:gd name="connsiteX44" fmla="*/ 261231 w 1025525"/>
              <a:gd name="connsiteY44" fmla="*/ 763265 h 1179513"/>
              <a:gd name="connsiteX45" fmla="*/ 291039 w 1025525"/>
              <a:gd name="connsiteY45" fmla="*/ 737109 h 1179513"/>
              <a:gd name="connsiteX46" fmla="*/ 291039 w 1025525"/>
              <a:gd name="connsiteY46" fmla="*/ 691932 h 1179513"/>
              <a:gd name="connsiteX47" fmla="*/ 290513 w 1025525"/>
              <a:gd name="connsiteY47" fmla="*/ 691607 h 1179513"/>
              <a:gd name="connsiteX48" fmla="*/ 290513 w 1025525"/>
              <a:gd name="connsiteY48" fmla="*/ 735013 h 1179513"/>
              <a:gd name="connsiteX49" fmla="*/ 261938 w 1025525"/>
              <a:gd name="connsiteY49" fmla="*/ 762001 h 1179513"/>
              <a:gd name="connsiteX50" fmla="*/ 214313 w 1025525"/>
              <a:gd name="connsiteY50" fmla="*/ 768351 h 1179513"/>
              <a:gd name="connsiteX51" fmla="*/ 138113 w 1025525"/>
              <a:gd name="connsiteY51" fmla="*/ 679451 h 1179513"/>
              <a:gd name="connsiteX52" fmla="*/ 39687 w 1025525"/>
              <a:gd name="connsiteY52" fmla="*/ 622301 h 1179513"/>
              <a:gd name="connsiteX53" fmla="*/ 63500 w 1025525"/>
              <a:gd name="connsiteY53" fmla="*/ 600075 h 1179513"/>
              <a:gd name="connsiteX54" fmla="*/ 44450 w 1025525"/>
              <a:gd name="connsiteY54" fmla="*/ 577850 h 1179513"/>
              <a:gd name="connsiteX55" fmla="*/ 0 w 1025525"/>
              <a:gd name="connsiteY55" fmla="*/ 544513 h 1179513"/>
              <a:gd name="connsiteX56" fmla="*/ 9525 w 1025525"/>
              <a:gd name="connsiteY56" fmla="*/ 447675 h 1179513"/>
              <a:gd name="connsiteX57" fmla="*/ 25400 w 1025525"/>
              <a:gd name="connsiteY57" fmla="*/ 407988 h 1179513"/>
              <a:gd name="connsiteX58" fmla="*/ 57150 w 1025525"/>
              <a:gd name="connsiteY58" fmla="*/ 387350 h 1179513"/>
              <a:gd name="connsiteX59" fmla="*/ 85725 w 1025525"/>
              <a:gd name="connsiteY59" fmla="*/ 365125 h 1179513"/>
              <a:gd name="connsiteX60" fmla="*/ 144463 w 1025525"/>
              <a:gd name="connsiteY60" fmla="*/ 331788 h 1179513"/>
              <a:gd name="connsiteX61" fmla="*/ 111125 w 1025525"/>
              <a:gd name="connsiteY61" fmla="*/ 276225 h 1179513"/>
              <a:gd name="connsiteX62" fmla="*/ 150813 w 1025525"/>
              <a:gd name="connsiteY62" fmla="*/ 206375 h 1179513"/>
              <a:gd name="connsiteX63" fmla="*/ 201613 w 1025525"/>
              <a:gd name="connsiteY63" fmla="*/ 258763 h 1179513"/>
              <a:gd name="connsiteX64" fmla="*/ 202396 w 1025525"/>
              <a:gd name="connsiteY64" fmla="*/ 259285 h 1179513"/>
              <a:gd name="connsiteX65" fmla="*/ 268385 w 1025525"/>
              <a:gd name="connsiteY65" fmla="*/ 168227 h 1179513"/>
              <a:gd name="connsiteX66" fmla="*/ 290443 w 1025525"/>
              <a:gd name="connsiteY66" fmla="*/ 162283 h 1179513"/>
              <a:gd name="connsiteX67" fmla="*/ 290443 w 1025525"/>
              <a:gd name="connsiteY67" fmla="*/ 119483 h 1179513"/>
              <a:gd name="connsiteX68" fmla="*/ 266000 w 1025525"/>
              <a:gd name="connsiteY68" fmla="*/ 102244 h 1179513"/>
              <a:gd name="connsiteX69" fmla="*/ 279116 w 1025525"/>
              <a:gd name="connsiteY69" fmla="*/ 29722 h 1179513"/>
              <a:gd name="connsiteX70" fmla="*/ 323829 w 1025525"/>
              <a:gd name="connsiteY70" fmla="*/ 10106 h 1179513"/>
              <a:gd name="connsiteX71" fmla="*/ 404312 w 1025525"/>
              <a:gd name="connsiteY71" fmla="*/ 66578 h 1179513"/>
              <a:gd name="connsiteX72" fmla="*/ 447833 w 1025525"/>
              <a:gd name="connsiteY72" fmla="*/ 6539 h 1179513"/>
              <a:gd name="connsiteX73" fmla="*/ 510431 w 1025525"/>
              <a:gd name="connsiteY73" fmla="*/ 0 h 1179513"/>
              <a:gd name="connsiteX0" fmla="*/ 270586 w 1025525"/>
              <a:gd name="connsiteY0" fmla="*/ 323546 h 1179513"/>
              <a:gd name="connsiteX1" fmla="*/ 287338 w 1025525"/>
              <a:gd name="connsiteY1" fmla="*/ 385763 h 1179513"/>
              <a:gd name="connsiteX2" fmla="*/ 270586 w 1025525"/>
              <a:gd name="connsiteY2" fmla="*/ 323546 h 1179513"/>
              <a:gd name="connsiteX3" fmla="*/ 228454 w 1025525"/>
              <a:gd name="connsiteY3" fmla="*/ 276657 h 1179513"/>
              <a:gd name="connsiteX4" fmla="*/ 229114 w 1025525"/>
              <a:gd name="connsiteY4" fmla="*/ 277097 h 1179513"/>
              <a:gd name="connsiteX5" fmla="*/ 229037 w 1025525"/>
              <a:gd name="connsiteY5" fmla="*/ 277011 h 1179513"/>
              <a:gd name="connsiteX6" fmla="*/ 228454 w 1025525"/>
              <a:gd name="connsiteY6" fmla="*/ 276657 h 1179513"/>
              <a:gd name="connsiteX7" fmla="*/ 510431 w 1025525"/>
              <a:gd name="connsiteY7" fmla="*/ 0 h 1179513"/>
              <a:gd name="connsiteX8" fmla="*/ 496123 w 1025525"/>
              <a:gd name="connsiteY8" fmla="*/ 61822 h 1179513"/>
              <a:gd name="connsiteX9" fmla="*/ 530701 w 1025525"/>
              <a:gd name="connsiteY9" fmla="*/ 96300 h 1179513"/>
              <a:gd name="connsiteX10" fmla="*/ 593895 w 1025525"/>
              <a:gd name="connsiteY10" fmla="*/ 80844 h 1179513"/>
              <a:gd name="connsiteX11" fmla="*/ 669013 w 1025525"/>
              <a:gd name="connsiteY11" fmla="*/ 101056 h 1179513"/>
              <a:gd name="connsiteX12" fmla="*/ 721477 w 1025525"/>
              <a:gd name="connsiteY12" fmla="*/ 309110 h 1179513"/>
              <a:gd name="connsiteX13" fmla="*/ 747112 w 1025525"/>
              <a:gd name="connsiteY13" fmla="*/ 357855 h 1179513"/>
              <a:gd name="connsiteX14" fmla="*/ 744727 w 1025525"/>
              <a:gd name="connsiteY14" fmla="*/ 399466 h 1179513"/>
              <a:gd name="connsiteX15" fmla="*/ 724458 w 1025525"/>
              <a:gd name="connsiteY15" fmla="*/ 421463 h 1179513"/>
              <a:gd name="connsiteX16" fmla="*/ 752478 w 1025525"/>
              <a:gd name="connsiteY16" fmla="*/ 452966 h 1179513"/>
              <a:gd name="connsiteX17" fmla="*/ 776921 w 1025525"/>
              <a:gd name="connsiteY17" fmla="*/ 459504 h 1179513"/>
              <a:gd name="connsiteX18" fmla="*/ 839519 w 1025525"/>
              <a:gd name="connsiteY18" fmla="*/ 540943 h 1179513"/>
              <a:gd name="connsiteX19" fmla="*/ 950407 w 1025525"/>
              <a:gd name="connsiteY19" fmla="*/ 502899 h 1179513"/>
              <a:gd name="connsiteX20" fmla="*/ 1025525 w 1025525"/>
              <a:gd name="connsiteY20" fmla="*/ 615843 h 1179513"/>
              <a:gd name="connsiteX21" fmla="*/ 863366 w 1025525"/>
              <a:gd name="connsiteY21" fmla="*/ 729381 h 1179513"/>
              <a:gd name="connsiteX22" fmla="*/ 861636 w 1025525"/>
              <a:gd name="connsiteY22" fmla="*/ 730035 h 1179513"/>
              <a:gd name="connsiteX23" fmla="*/ 884238 w 1025525"/>
              <a:gd name="connsiteY23" fmla="*/ 755651 h 1179513"/>
              <a:gd name="connsiteX24" fmla="*/ 925513 w 1025525"/>
              <a:gd name="connsiteY24" fmla="*/ 862013 h 1179513"/>
              <a:gd name="connsiteX25" fmla="*/ 908051 w 1025525"/>
              <a:gd name="connsiteY25" fmla="*/ 920750 h 1179513"/>
              <a:gd name="connsiteX26" fmla="*/ 968376 w 1025525"/>
              <a:gd name="connsiteY26" fmla="*/ 1020763 h 1179513"/>
              <a:gd name="connsiteX27" fmla="*/ 925513 w 1025525"/>
              <a:gd name="connsiteY27" fmla="*/ 1082675 h 1179513"/>
              <a:gd name="connsiteX28" fmla="*/ 862013 w 1025525"/>
              <a:gd name="connsiteY28" fmla="*/ 1141413 h 1179513"/>
              <a:gd name="connsiteX29" fmla="*/ 844551 w 1025525"/>
              <a:gd name="connsiteY29" fmla="*/ 1179513 h 1179513"/>
              <a:gd name="connsiteX30" fmla="*/ 809626 w 1025525"/>
              <a:gd name="connsiteY30" fmla="*/ 1160463 h 1179513"/>
              <a:gd name="connsiteX31" fmla="*/ 739776 w 1025525"/>
              <a:gd name="connsiteY31" fmla="*/ 1179513 h 1179513"/>
              <a:gd name="connsiteX32" fmla="*/ 730251 w 1025525"/>
              <a:gd name="connsiteY32" fmla="*/ 1146175 h 1179513"/>
              <a:gd name="connsiteX33" fmla="*/ 509588 w 1025525"/>
              <a:gd name="connsiteY33" fmla="*/ 1179513 h 1179513"/>
              <a:gd name="connsiteX34" fmla="*/ 468313 w 1025525"/>
              <a:gd name="connsiteY34" fmla="*/ 1122363 h 1179513"/>
              <a:gd name="connsiteX35" fmla="*/ 449263 w 1025525"/>
              <a:gd name="connsiteY35" fmla="*/ 1046163 h 1179513"/>
              <a:gd name="connsiteX36" fmla="*/ 414338 w 1025525"/>
              <a:gd name="connsiteY36" fmla="*/ 969963 h 1179513"/>
              <a:gd name="connsiteX37" fmla="*/ 431801 w 1025525"/>
              <a:gd name="connsiteY37" fmla="*/ 949325 h 1179513"/>
              <a:gd name="connsiteX38" fmla="*/ 432798 w 1025525"/>
              <a:gd name="connsiteY38" fmla="*/ 948812 h 1179513"/>
              <a:gd name="connsiteX39" fmla="*/ 431736 w 1025525"/>
              <a:gd name="connsiteY39" fmla="*/ 949325 h 1179513"/>
              <a:gd name="connsiteX40" fmla="*/ 388812 w 1025525"/>
              <a:gd name="connsiteY40" fmla="*/ 917820 h 1179513"/>
              <a:gd name="connsiteX41" fmla="*/ 387620 w 1025525"/>
              <a:gd name="connsiteY41" fmla="*/ 836976 h 1179513"/>
              <a:gd name="connsiteX42" fmla="*/ 262423 w 1025525"/>
              <a:gd name="connsiteY42" fmla="*/ 785854 h 1179513"/>
              <a:gd name="connsiteX43" fmla="*/ 261231 w 1025525"/>
              <a:gd name="connsiteY43" fmla="*/ 763265 h 1179513"/>
              <a:gd name="connsiteX44" fmla="*/ 291039 w 1025525"/>
              <a:gd name="connsiteY44" fmla="*/ 737109 h 1179513"/>
              <a:gd name="connsiteX45" fmla="*/ 291039 w 1025525"/>
              <a:gd name="connsiteY45" fmla="*/ 691932 h 1179513"/>
              <a:gd name="connsiteX46" fmla="*/ 290513 w 1025525"/>
              <a:gd name="connsiteY46" fmla="*/ 691607 h 1179513"/>
              <a:gd name="connsiteX47" fmla="*/ 290513 w 1025525"/>
              <a:gd name="connsiteY47" fmla="*/ 735013 h 1179513"/>
              <a:gd name="connsiteX48" fmla="*/ 261938 w 1025525"/>
              <a:gd name="connsiteY48" fmla="*/ 762001 h 1179513"/>
              <a:gd name="connsiteX49" fmla="*/ 214313 w 1025525"/>
              <a:gd name="connsiteY49" fmla="*/ 768351 h 1179513"/>
              <a:gd name="connsiteX50" fmla="*/ 138113 w 1025525"/>
              <a:gd name="connsiteY50" fmla="*/ 679451 h 1179513"/>
              <a:gd name="connsiteX51" fmla="*/ 39687 w 1025525"/>
              <a:gd name="connsiteY51" fmla="*/ 622301 h 1179513"/>
              <a:gd name="connsiteX52" fmla="*/ 63500 w 1025525"/>
              <a:gd name="connsiteY52" fmla="*/ 600075 h 1179513"/>
              <a:gd name="connsiteX53" fmla="*/ 44450 w 1025525"/>
              <a:gd name="connsiteY53" fmla="*/ 577850 h 1179513"/>
              <a:gd name="connsiteX54" fmla="*/ 0 w 1025525"/>
              <a:gd name="connsiteY54" fmla="*/ 544513 h 1179513"/>
              <a:gd name="connsiteX55" fmla="*/ 9525 w 1025525"/>
              <a:gd name="connsiteY55" fmla="*/ 447675 h 1179513"/>
              <a:gd name="connsiteX56" fmla="*/ 25400 w 1025525"/>
              <a:gd name="connsiteY56" fmla="*/ 407988 h 1179513"/>
              <a:gd name="connsiteX57" fmla="*/ 57150 w 1025525"/>
              <a:gd name="connsiteY57" fmla="*/ 387350 h 1179513"/>
              <a:gd name="connsiteX58" fmla="*/ 85725 w 1025525"/>
              <a:gd name="connsiteY58" fmla="*/ 365125 h 1179513"/>
              <a:gd name="connsiteX59" fmla="*/ 144463 w 1025525"/>
              <a:gd name="connsiteY59" fmla="*/ 331788 h 1179513"/>
              <a:gd name="connsiteX60" fmla="*/ 111125 w 1025525"/>
              <a:gd name="connsiteY60" fmla="*/ 276225 h 1179513"/>
              <a:gd name="connsiteX61" fmla="*/ 150813 w 1025525"/>
              <a:gd name="connsiteY61" fmla="*/ 206375 h 1179513"/>
              <a:gd name="connsiteX62" fmla="*/ 201613 w 1025525"/>
              <a:gd name="connsiteY62" fmla="*/ 258763 h 1179513"/>
              <a:gd name="connsiteX63" fmla="*/ 202396 w 1025525"/>
              <a:gd name="connsiteY63" fmla="*/ 259285 h 1179513"/>
              <a:gd name="connsiteX64" fmla="*/ 268385 w 1025525"/>
              <a:gd name="connsiteY64" fmla="*/ 168227 h 1179513"/>
              <a:gd name="connsiteX65" fmla="*/ 290443 w 1025525"/>
              <a:gd name="connsiteY65" fmla="*/ 162283 h 1179513"/>
              <a:gd name="connsiteX66" fmla="*/ 290443 w 1025525"/>
              <a:gd name="connsiteY66" fmla="*/ 119483 h 1179513"/>
              <a:gd name="connsiteX67" fmla="*/ 266000 w 1025525"/>
              <a:gd name="connsiteY67" fmla="*/ 102244 h 1179513"/>
              <a:gd name="connsiteX68" fmla="*/ 279116 w 1025525"/>
              <a:gd name="connsiteY68" fmla="*/ 29722 h 1179513"/>
              <a:gd name="connsiteX69" fmla="*/ 323829 w 1025525"/>
              <a:gd name="connsiteY69" fmla="*/ 10106 h 1179513"/>
              <a:gd name="connsiteX70" fmla="*/ 404312 w 1025525"/>
              <a:gd name="connsiteY70" fmla="*/ 66578 h 1179513"/>
              <a:gd name="connsiteX71" fmla="*/ 447833 w 1025525"/>
              <a:gd name="connsiteY71" fmla="*/ 6539 h 1179513"/>
              <a:gd name="connsiteX72" fmla="*/ 510431 w 1025525"/>
              <a:gd name="connsiteY72" fmla="*/ 0 h 1179513"/>
              <a:gd name="connsiteX0" fmla="*/ 228454 w 1025525"/>
              <a:gd name="connsiteY0" fmla="*/ 276657 h 1179513"/>
              <a:gd name="connsiteX1" fmla="*/ 229114 w 1025525"/>
              <a:gd name="connsiteY1" fmla="*/ 277097 h 1179513"/>
              <a:gd name="connsiteX2" fmla="*/ 229037 w 1025525"/>
              <a:gd name="connsiteY2" fmla="*/ 277011 h 1179513"/>
              <a:gd name="connsiteX3" fmla="*/ 228454 w 1025525"/>
              <a:gd name="connsiteY3" fmla="*/ 276657 h 1179513"/>
              <a:gd name="connsiteX4" fmla="*/ 510431 w 1025525"/>
              <a:gd name="connsiteY4" fmla="*/ 0 h 1179513"/>
              <a:gd name="connsiteX5" fmla="*/ 496123 w 1025525"/>
              <a:gd name="connsiteY5" fmla="*/ 61822 h 1179513"/>
              <a:gd name="connsiteX6" fmla="*/ 530701 w 1025525"/>
              <a:gd name="connsiteY6" fmla="*/ 96300 h 1179513"/>
              <a:gd name="connsiteX7" fmla="*/ 593895 w 1025525"/>
              <a:gd name="connsiteY7" fmla="*/ 80844 h 1179513"/>
              <a:gd name="connsiteX8" fmla="*/ 669013 w 1025525"/>
              <a:gd name="connsiteY8" fmla="*/ 101056 h 1179513"/>
              <a:gd name="connsiteX9" fmla="*/ 721477 w 1025525"/>
              <a:gd name="connsiteY9" fmla="*/ 309110 h 1179513"/>
              <a:gd name="connsiteX10" fmla="*/ 747112 w 1025525"/>
              <a:gd name="connsiteY10" fmla="*/ 357855 h 1179513"/>
              <a:gd name="connsiteX11" fmla="*/ 744727 w 1025525"/>
              <a:gd name="connsiteY11" fmla="*/ 399466 h 1179513"/>
              <a:gd name="connsiteX12" fmla="*/ 724458 w 1025525"/>
              <a:gd name="connsiteY12" fmla="*/ 421463 h 1179513"/>
              <a:gd name="connsiteX13" fmla="*/ 752478 w 1025525"/>
              <a:gd name="connsiteY13" fmla="*/ 452966 h 1179513"/>
              <a:gd name="connsiteX14" fmla="*/ 776921 w 1025525"/>
              <a:gd name="connsiteY14" fmla="*/ 459504 h 1179513"/>
              <a:gd name="connsiteX15" fmla="*/ 839519 w 1025525"/>
              <a:gd name="connsiteY15" fmla="*/ 540943 h 1179513"/>
              <a:gd name="connsiteX16" fmla="*/ 950407 w 1025525"/>
              <a:gd name="connsiteY16" fmla="*/ 502899 h 1179513"/>
              <a:gd name="connsiteX17" fmla="*/ 1025525 w 1025525"/>
              <a:gd name="connsiteY17" fmla="*/ 615843 h 1179513"/>
              <a:gd name="connsiteX18" fmla="*/ 863366 w 1025525"/>
              <a:gd name="connsiteY18" fmla="*/ 729381 h 1179513"/>
              <a:gd name="connsiteX19" fmla="*/ 861636 w 1025525"/>
              <a:gd name="connsiteY19" fmla="*/ 730035 h 1179513"/>
              <a:gd name="connsiteX20" fmla="*/ 884238 w 1025525"/>
              <a:gd name="connsiteY20" fmla="*/ 755651 h 1179513"/>
              <a:gd name="connsiteX21" fmla="*/ 925513 w 1025525"/>
              <a:gd name="connsiteY21" fmla="*/ 862013 h 1179513"/>
              <a:gd name="connsiteX22" fmla="*/ 908051 w 1025525"/>
              <a:gd name="connsiteY22" fmla="*/ 920750 h 1179513"/>
              <a:gd name="connsiteX23" fmla="*/ 968376 w 1025525"/>
              <a:gd name="connsiteY23" fmla="*/ 1020763 h 1179513"/>
              <a:gd name="connsiteX24" fmla="*/ 925513 w 1025525"/>
              <a:gd name="connsiteY24" fmla="*/ 1082675 h 1179513"/>
              <a:gd name="connsiteX25" fmla="*/ 862013 w 1025525"/>
              <a:gd name="connsiteY25" fmla="*/ 1141413 h 1179513"/>
              <a:gd name="connsiteX26" fmla="*/ 844551 w 1025525"/>
              <a:gd name="connsiteY26" fmla="*/ 1179513 h 1179513"/>
              <a:gd name="connsiteX27" fmla="*/ 809626 w 1025525"/>
              <a:gd name="connsiteY27" fmla="*/ 1160463 h 1179513"/>
              <a:gd name="connsiteX28" fmla="*/ 739776 w 1025525"/>
              <a:gd name="connsiteY28" fmla="*/ 1179513 h 1179513"/>
              <a:gd name="connsiteX29" fmla="*/ 730251 w 1025525"/>
              <a:gd name="connsiteY29" fmla="*/ 1146175 h 1179513"/>
              <a:gd name="connsiteX30" fmla="*/ 509588 w 1025525"/>
              <a:gd name="connsiteY30" fmla="*/ 1179513 h 1179513"/>
              <a:gd name="connsiteX31" fmla="*/ 468313 w 1025525"/>
              <a:gd name="connsiteY31" fmla="*/ 1122363 h 1179513"/>
              <a:gd name="connsiteX32" fmla="*/ 449263 w 1025525"/>
              <a:gd name="connsiteY32" fmla="*/ 1046163 h 1179513"/>
              <a:gd name="connsiteX33" fmla="*/ 414338 w 1025525"/>
              <a:gd name="connsiteY33" fmla="*/ 969963 h 1179513"/>
              <a:gd name="connsiteX34" fmla="*/ 431801 w 1025525"/>
              <a:gd name="connsiteY34" fmla="*/ 949325 h 1179513"/>
              <a:gd name="connsiteX35" fmla="*/ 432798 w 1025525"/>
              <a:gd name="connsiteY35" fmla="*/ 948812 h 1179513"/>
              <a:gd name="connsiteX36" fmla="*/ 431736 w 1025525"/>
              <a:gd name="connsiteY36" fmla="*/ 949325 h 1179513"/>
              <a:gd name="connsiteX37" fmla="*/ 388812 w 1025525"/>
              <a:gd name="connsiteY37" fmla="*/ 917820 h 1179513"/>
              <a:gd name="connsiteX38" fmla="*/ 387620 w 1025525"/>
              <a:gd name="connsiteY38" fmla="*/ 836976 h 1179513"/>
              <a:gd name="connsiteX39" fmla="*/ 262423 w 1025525"/>
              <a:gd name="connsiteY39" fmla="*/ 785854 h 1179513"/>
              <a:gd name="connsiteX40" fmla="*/ 261231 w 1025525"/>
              <a:gd name="connsiteY40" fmla="*/ 763265 h 1179513"/>
              <a:gd name="connsiteX41" fmla="*/ 291039 w 1025525"/>
              <a:gd name="connsiteY41" fmla="*/ 737109 h 1179513"/>
              <a:gd name="connsiteX42" fmla="*/ 291039 w 1025525"/>
              <a:gd name="connsiteY42" fmla="*/ 691932 h 1179513"/>
              <a:gd name="connsiteX43" fmla="*/ 290513 w 1025525"/>
              <a:gd name="connsiteY43" fmla="*/ 691607 h 1179513"/>
              <a:gd name="connsiteX44" fmla="*/ 290513 w 1025525"/>
              <a:gd name="connsiteY44" fmla="*/ 735013 h 1179513"/>
              <a:gd name="connsiteX45" fmla="*/ 261938 w 1025525"/>
              <a:gd name="connsiteY45" fmla="*/ 762001 h 1179513"/>
              <a:gd name="connsiteX46" fmla="*/ 214313 w 1025525"/>
              <a:gd name="connsiteY46" fmla="*/ 768351 h 1179513"/>
              <a:gd name="connsiteX47" fmla="*/ 138113 w 1025525"/>
              <a:gd name="connsiteY47" fmla="*/ 679451 h 1179513"/>
              <a:gd name="connsiteX48" fmla="*/ 39687 w 1025525"/>
              <a:gd name="connsiteY48" fmla="*/ 622301 h 1179513"/>
              <a:gd name="connsiteX49" fmla="*/ 63500 w 1025525"/>
              <a:gd name="connsiteY49" fmla="*/ 600075 h 1179513"/>
              <a:gd name="connsiteX50" fmla="*/ 44450 w 1025525"/>
              <a:gd name="connsiteY50" fmla="*/ 577850 h 1179513"/>
              <a:gd name="connsiteX51" fmla="*/ 0 w 1025525"/>
              <a:gd name="connsiteY51" fmla="*/ 544513 h 1179513"/>
              <a:gd name="connsiteX52" fmla="*/ 9525 w 1025525"/>
              <a:gd name="connsiteY52" fmla="*/ 447675 h 1179513"/>
              <a:gd name="connsiteX53" fmla="*/ 25400 w 1025525"/>
              <a:gd name="connsiteY53" fmla="*/ 407988 h 1179513"/>
              <a:gd name="connsiteX54" fmla="*/ 57150 w 1025525"/>
              <a:gd name="connsiteY54" fmla="*/ 387350 h 1179513"/>
              <a:gd name="connsiteX55" fmla="*/ 85725 w 1025525"/>
              <a:gd name="connsiteY55" fmla="*/ 365125 h 1179513"/>
              <a:gd name="connsiteX56" fmla="*/ 144463 w 1025525"/>
              <a:gd name="connsiteY56" fmla="*/ 331788 h 1179513"/>
              <a:gd name="connsiteX57" fmla="*/ 111125 w 1025525"/>
              <a:gd name="connsiteY57" fmla="*/ 276225 h 1179513"/>
              <a:gd name="connsiteX58" fmla="*/ 150813 w 1025525"/>
              <a:gd name="connsiteY58" fmla="*/ 206375 h 1179513"/>
              <a:gd name="connsiteX59" fmla="*/ 201613 w 1025525"/>
              <a:gd name="connsiteY59" fmla="*/ 258763 h 1179513"/>
              <a:gd name="connsiteX60" fmla="*/ 202396 w 1025525"/>
              <a:gd name="connsiteY60" fmla="*/ 259285 h 1179513"/>
              <a:gd name="connsiteX61" fmla="*/ 268385 w 1025525"/>
              <a:gd name="connsiteY61" fmla="*/ 168227 h 1179513"/>
              <a:gd name="connsiteX62" fmla="*/ 290443 w 1025525"/>
              <a:gd name="connsiteY62" fmla="*/ 162283 h 1179513"/>
              <a:gd name="connsiteX63" fmla="*/ 290443 w 1025525"/>
              <a:gd name="connsiteY63" fmla="*/ 119483 h 1179513"/>
              <a:gd name="connsiteX64" fmla="*/ 266000 w 1025525"/>
              <a:gd name="connsiteY64" fmla="*/ 102244 h 1179513"/>
              <a:gd name="connsiteX65" fmla="*/ 279116 w 1025525"/>
              <a:gd name="connsiteY65" fmla="*/ 29722 h 1179513"/>
              <a:gd name="connsiteX66" fmla="*/ 323829 w 1025525"/>
              <a:gd name="connsiteY66" fmla="*/ 10106 h 1179513"/>
              <a:gd name="connsiteX67" fmla="*/ 404312 w 1025525"/>
              <a:gd name="connsiteY67" fmla="*/ 66578 h 1179513"/>
              <a:gd name="connsiteX68" fmla="*/ 447833 w 1025525"/>
              <a:gd name="connsiteY68" fmla="*/ 6539 h 1179513"/>
              <a:gd name="connsiteX69" fmla="*/ 510431 w 1025525"/>
              <a:gd name="connsiteY69" fmla="*/ 0 h 1179513"/>
              <a:gd name="connsiteX0" fmla="*/ 229037 w 1025525"/>
              <a:gd name="connsiteY0" fmla="*/ 277011 h 1179513"/>
              <a:gd name="connsiteX1" fmla="*/ 229114 w 1025525"/>
              <a:gd name="connsiteY1" fmla="*/ 277097 h 1179513"/>
              <a:gd name="connsiteX2" fmla="*/ 229037 w 1025525"/>
              <a:gd name="connsiteY2" fmla="*/ 277011 h 1179513"/>
              <a:gd name="connsiteX3" fmla="*/ 510431 w 1025525"/>
              <a:gd name="connsiteY3" fmla="*/ 0 h 1179513"/>
              <a:gd name="connsiteX4" fmla="*/ 496123 w 1025525"/>
              <a:gd name="connsiteY4" fmla="*/ 61822 h 1179513"/>
              <a:gd name="connsiteX5" fmla="*/ 530701 w 1025525"/>
              <a:gd name="connsiteY5" fmla="*/ 96300 h 1179513"/>
              <a:gd name="connsiteX6" fmla="*/ 593895 w 1025525"/>
              <a:gd name="connsiteY6" fmla="*/ 80844 h 1179513"/>
              <a:gd name="connsiteX7" fmla="*/ 669013 w 1025525"/>
              <a:gd name="connsiteY7" fmla="*/ 101056 h 1179513"/>
              <a:gd name="connsiteX8" fmla="*/ 721477 w 1025525"/>
              <a:gd name="connsiteY8" fmla="*/ 309110 h 1179513"/>
              <a:gd name="connsiteX9" fmla="*/ 747112 w 1025525"/>
              <a:gd name="connsiteY9" fmla="*/ 357855 h 1179513"/>
              <a:gd name="connsiteX10" fmla="*/ 744727 w 1025525"/>
              <a:gd name="connsiteY10" fmla="*/ 399466 h 1179513"/>
              <a:gd name="connsiteX11" fmla="*/ 724458 w 1025525"/>
              <a:gd name="connsiteY11" fmla="*/ 421463 h 1179513"/>
              <a:gd name="connsiteX12" fmla="*/ 752478 w 1025525"/>
              <a:gd name="connsiteY12" fmla="*/ 452966 h 1179513"/>
              <a:gd name="connsiteX13" fmla="*/ 776921 w 1025525"/>
              <a:gd name="connsiteY13" fmla="*/ 459504 h 1179513"/>
              <a:gd name="connsiteX14" fmla="*/ 839519 w 1025525"/>
              <a:gd name="connsiteY14" fmla="*/ 540943 h 1179513"/>
              <a:gd name="connsiteX15" fmla="*/ 950407 w 1025525"/>
              <a:gd name="connsiteY15" fmla="*/ 502899 h 1179513"/>
              <a:gd name="connsiteX16" fmla="*/ 1025525 w 1025525"/>
              <a:gd name="connsiteY16" fmla="*/ 615843 h 1179513"/>
              <a:gd name="connsiteX17" fmla="*/ 863366 w 1025525"/>
              <a:gd name="connsiteY17" fmla="*/ 729381 h 1179513"/>
              <a:gd name="connsiteX18" fmla="*/ 861636 w 1025525"/>
              <a:gd name="connsiteY18" fmla="*/ 730035 h 1179513"/>
              <a:gd name="connsiteX19" fmla="*/ 884238 w 1025525"/>
              <a:gd name="connsiteY19" fmla="*/ 755651 h 1179513"/>
              <a:gd name="connsiteX20" fmla="*/ 925513 w 1025525"/>
              <a:gd name="connsiteY20" fmla="*/ 862013 h 1179513"/>
              <a:gd name="connsiteX21" fmla="*/ 908051 w 1025525"/>
              <a:gd name="connsiteY21" fmla="*/ 920750 h 1179513"/>
              <a:gd name="connsiteX22" fmla="*/ 968376 w 1025525"/>
              <a:gd name="connsiteY22" fmla="*/ 1020763 h 1179513"/>
              <a:gd name="connsiteX23" fmla="*/ 925513 w 1025525"/>
              <a:gd name="connsiteY23" fmla="*/ 1082675 h 1179513"/>
              <a:gd name="connsiteX24" fmla="*/ 862013 w 1025525"/>
              <a:gd name="connsiteY24" fmla="*/ 1141413 h 1179513"/>
              <a:gd name="connsiteX25" fmla="*/ 844551 w 1025525"/>
              <a:gd name="connsiteY25" fmla="*/ 1179513 h 1179513"/>
              <a:gd name="connsiteX26" fmla="*/ 809626 w 1025525"/>
              <a:gd name="connsiteY26" fmla="*/ 1160463 h 1179513"/>
              <a:gd name="connsiteX27" fmla="*/ 739776 w 1025525"/>
              <a:gd name="connsiteY27" fmla="*/ 1179513 h 1179513"/>
              <a:gd name="connsiteX28" fmla="*/ 730251 w 1025525"/>
              <a:gd name="connsiteY28" fmla="*/ 1146175 h 1179513"/>
              <a:gd name="connsiteX29" fmla="*/ 509588 w 1025525"/>
              <a:gd name="connsiteY29" fmla="*/ 1179513 h 1179513"/>
              <a:gd name="connsiteX30" fmla="*/ 468313 w 1025525"/>
              <a:gd name="connsiteY30" fmla="*/ 1122363 h 1179513"/>
              <a:gd name="connsiteX31" fmla="*/ 449263 w 1025525"/>
              <a:gd name="connsiteY31" fmla="*/ 1046163 h 1179513"/>
              <a:gd name="connsiteX32" fmla="*/ 414338 w 1025525"/>
              <a:gd name="connsiteY32" fmla="*/ 969963 h 1179513"/>
              <a:gd name="connsiteX33" fmla="*/ 431801 w 1025525"/>
              <a:gd name="connsiteY33" fmla="*/ 949325 h 1179513"/>
              <a:gd name="connsiteX34" fmla="*/ 432798 w 1025525"/>
              <a:gd name="connsiteY34" fmla="*/ 948812 h 1179513"/>
              <a:gd name="connsiteX35" fmla="*/ 431736 w 1025525"/>
              <a:gd name="connsiteY35" fmla="*/ 949325 h 1179513"/>
              <a:gd name="connsiteX36" fmla="*/ 388812 w 1025525"/>
              <a:gd name="connsiteY36" fmla="*/ 917820 h 1179513"/>
              <a:gd name="connsiteX37" fmla="*/ 387620 w 1025525"/>
              <a:gd name="connsiteY37" fmla="*/ 836976 h 1179513"/>
              <a:gd name="connsiteX38" fmla="*/ 262423 w 1025525"/>
              <a:gd name="connsiteY38" fmla="*/ 785854 h 1179513"/>
              <a:gd name="connsiteX39" fmla="*/ 261231 w 1025525"/>
              <a:gd name="connsiteY39" fmla="*/ 763265 h 1179513"/>
              <a:gd name="connsiteX40" fmla="*/ 291039 w 1025525"/>
              <a:gd name="connsiteY40" fmla="*/ 737109 h 1179513"/>
              <a:gd name="connsiteX41" fmla="*/ 291039 w 1025525"/>
              <a:gd name="connsiteY41" fmla="*/ 691932 h 1179513"/>
              <a:gd name="connsiteX42" fmla="*/ 290513 w 1025525"/>
              <a:gd name="connsiteY42" fmla="*/ 691607 h 1179513"/>
              <a:gd name="connsiteX43" fmla="*/ 290513 w 1025525"/>
              <a:gd name="connsiteY43" fmla="*/ 735013 h 1179513"/>
              <a:gd name="connsiteX44" fmla="*/ 261938 w 1025525"/>
              <a:gd name="connsiteY44" fmla="*/ 762001 h 1179513"/>
              <a:gd name="connsiteX45" fmla="*/ 214313 w 1025525"/>
              <a:gd name="connsiteY45" fmla="*/ 768351 h 1179513"/>
              <a:gd name="connsiteX46" fmla="*/ 138113 w 1025525"/>
              <a:gd name="connsiteY46" fmla="*/ 679451 h 1179513"/>
              <a:gd name="connsiteX47" fmla="*/ 39687 w 1025525"/>
              <a:gd name="connsiteY47" fmla="*/ 622301 h 1179513"/>
              <a:gd name="connsiteX48" fmla="*/ 63500 w 1025525"/>
              <a:gd name="connsiteY48" fmla="*/ 600075 h 1179513"/>
              <a:gd name="connsiteX49" fmla="*/ 44450 w 1025525"/>
              <a:gd name="connsiteY49" fmla="*/ 577850 h 1179513"/>
              <a:gd name="connsiteX50" fmla="*/ 0 w 1025525"/>
              <a:gd name="connsiteY50" fmla="*/ 544513 h 1179513"/>
              <a:gd name="connsiteX51" fmla="*/ 9525 w 1025525"/>
              <a:gd name="connsiteY51" fmla="*/ 447675 h 1179513"/>
              <a:gd name="connsiteX52" fmla="*/ 25400 w 1025525"/>
              <a:gd name="connsiteY52" fmla="*/ 407988 h 1179513"/>
              <a:gd name="connsiteX53" fmla="*/ 57150 w 1025525"/>
              <a:gd name="connsiteY53" fmla="*/ 387350 h 1179513"/>
              <a:gd name="connsiteX54" fmla="*/ 85725 w 1025525"/>
              <a:gd name="connsiteY54" fmla="*/ 365125 h 1179513"/>
              <a:gd name="connsiteX55" fmla="*/ 144463 w 1025525"/>
              <a:gd name="connsiteY55" fmla="*/ 331788 h 1179513"/>
              <a:gd name="connsiteX56" fmla="*/ 111125 w 1025525"/>
              <a:gd name="connsiteY56" fmla="*/ 276225 h 1179513"/>
              <a:gd name="connsiteX57" fmla="*/ 150813 w 1025525"/>
              <a:gd name="connsiteY57" fmla="*/ 206375 h 1179513"/>
              <a:gd name="connsiteX58" fmla="*/ 201613 w 1025525"/>
              <a:gd name="connsiteY58" fmla="*/ 258763 h 1179513"/>
              <a:gd name="connsiteX59" fmla="*/ 202396 w 1025525"/>
              <a:gd name="connsiteY59" fmla="*/ 259285 h 1179513"/>
              <a:gd name="connsiteX60" fmla="*/ 268385 w 1025525"/>
              <a:gd name="connsiteY60" fmla="*/ 168227 h 1179513"/>
              <a:gd name="connsiteX61" fmla="*/ 290443 w 1025525"/>
              <a:gd name="connsiteY61" fmla="*/ 162283 h 1179513"/>
              <a:gd name="connsiteX62" fmla="*/ 290443 w 1025525"/>
              <a:gd name="connsiteY62" fmla="*/ 119483 h 1179513"/>
              <a:gd name="connsiteX63" fmla="*/ 266000 w 1025525"/>
              <a:gd name="connsiteY63" fmla="*/ 102244 h 1179513"/>
              <a:gd name="connsiteX64" fmla="*/ 279116 w 1025525"/>
              <a:gd name="connsiteY64" fmla="*/ 29722 h 1179513"/>
              <a:gd name="connsiteX65" fmla="*/ 323829 w 1025525"/>
              <a:gd name="connsiteY65" fmla="*/ 10106 h 1179513"/>
              <a:gd name="connsiteX66" fmla="*/ 404312 w 1025525"/>
              <a:gd name="connsiteY66" fmla="*/ 66578 h 1179513"/>
              <a:gd name="connsiteX67" fmla="*/ 447833 w 1025525"/>
              <a:gd name="connsiteY67" fmla="*/ 6539 h 1179513"/>
              <a:gd name="connsiteX68" fmla="*/ 510431 w 1025525"/>
              <a:gd name="connsiteY68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91039 w 1025525"/>
              <a:gd name="connsiteY38" fmla="*/ 691932 h 1179513"/>
              <a:gd name="connsiteX39" fmla="*/ 290513 w 1025525"/>
              <a:gd name="connsiteY39" fmla="*/ 691607 h 1179513"/>
              <a:gd name="connsiteX40" fmla="*/ 290513 w 1025525"/>
              <a:gd name="connsiteY40" fmla="*/ 735013 h 1179513"/>
              <a:gd name="connsiteX41" fmla="*/ 261938 w 1025525"/>
              <a:gd name="connsiteY41" fmla="*/ 762001 h 1179513"/>
              <a:gd name="connsiteX42" fmla="*/ 214313 w 1025525"/>
              <a:gd name="connsiteY42" fmla="*/ 768351 h 1179513"/>
              <a:gd name="connsiteX43" fmla="*/ 138113 w 1025525"/>
              <a:gd name="connsiteY43" fmla="*/ 679451 h 1179513"/>
              <a:gd name="connsiteX44" fmla="*/ 39687 w 1025525"/>
              <a:gd name="connsiteY44" fmla="*/ 622301 h 1179513"/>
              <a:gd name="connsiteX45" fmla="*/ 63500 w 1025525"/>
              <a:gd name="connsiteY45" fmla="*/ 600075 h 1179513"/>
              <a:gd name="connsiteX46" fmla="*/ 44450 w 1025525"/>
              <a:gd name="connsiteY46" fmla="*/ 577850 h 1179513"/>
              <a:gd name="connsiteX47" fmla="*/ 0 w 1025525"/>
              <a:gd name="connsiteY47" fmla="*/ 544513 h 1179513"/>
              <a:gd name="connsiteX48" fmla="*/ 9525 w 1025525"/>
              <a:gd name="connsiteY48" fmla="*/ 447675 h 1179513"/>
              <a:gd name="connsiteX49" fmla="*/ 25400 w 1025525"/>
              <a:gd name="connsiteY49" fmla="*/ 407988 h 1179513"/>
              <a:gd name="connsiteX50" fmla="*/ 57150 w 1025525"/>
              <a:gd name="connsiteY50" fmla="*/ 387350 h 1179513"/>
              <a:gd name="connsiteX51" fmla="*/ 85725 w 1025525"/>
              <a:gd name="connsiteY51" fmla="*/ 365125 h 1179513"/>
              <a:gd name="connsiteX52" fmla="*/ 144463 w 1025525"/>
              <a:gd name="connsiteY52" fmla="*/ 331788 h 1179513"/>
              <a:gd name="connsiteX53" fmla="*/ 111125 w 1025525"/>
              <a:gd name="connsiteY53" fmla="*/ 276225 h 1179513"/>
              <a:gd name="connsiteX54" fmla="*/ 150813 w 1025525"/>
              <a:gd name="connsiteY54" fmla="*/ 206375 h 1179513"/>
              <a:gd name="connsiteX55" fmla="*/ 201613 w 1025525"/>
              <a:gd name="connsiteY55" fmla="*/ 258763 h 1179513"/>
              <a:gd name="connsiteX56" fmla="*/ 202396 w 1025525"/>
              <a:gd name="connsiteY56" fmla="*/ 259285 h 1179513"/>
              <a:gd name="connsiteX57" fmla="*/ 268385 w 1025525"/>
              <a:gd name="connsiteY57" fmla="*/ 168227 h 1179513"/>
              <a:gd name="connsiteX58" fmla="*/ 290443 w 1025525"/>
              <a:gd name="connsiteY58" fmla="*/ 162283 h 1179513"/>
              <a:gd name="connsiteX59" fmla="*/ 290443 w 1025525"/>
              <a:gd name="connsiteY59" fmla="*/ 119483 h 1179513"/>
              <a:gd name="connsiteX60" fmla="*/ 266000 w 1025525"/>
              <a:gd name="connsiteY60" fmla="*/ 102244 h 1179513"/>
              <a:gd name="connsiteX61" fmla="*/ 279116 w 1025525"/>
              <a:gd name="connsiteY61" fmla="*/ 29722 h 1179513"/>
              <a:gd name="connsiteX62" fmla="*/ 323829 w 1025525"/>
              <a:gd name="connsiteY62" fmla="*/ 10106 h 1179513"/>
              <a:gd name="connsiteX63" fmla="*/ 404312 w 1025525"/>
              <a:gd name="connsiteY63" fmla="*/ 66578 h 1179513"/>
              <a:gd name="connsiteX64" fmla="*/ 447833 w 1025525"/>
              <a:gd name="connsiteY64" fmla="*/ 6539 h 1179513"/>
              <a:gd name="connsiteX65" fmla="*/ 510431 w 1025525"/>
              <a:gd name="connsiteY65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91039 w 1025525"/>
              <a:gd name="connsiteY38" fmla="*/ 691932 h 1179513"/>
              <a:gd name="connsiteX39" fmla="*/ 290513 w 1025525"/>
              <a:gd name="connsiteY39" fmla="*/ 735013 h 1179513"/>
              <a:gd name="connsiteX40" fmla="*/ 261938 w 1025525"/>
              <a:gd name="connsiteY40" fmla="*/ 762001 h 1179513"/>
              <a:gd name="connsiteX41" fmla="*/ 214313 w 1025525"/>
              <a:gd name="connsiteY41" fmla="*/ 768351 h 1179513"/>
              <a:gd name="connsiteX42" fmla="*/ 138113 w 1025525"/>
              <a:gd name="connsiteY42" fmla="*/ 679451 h 1179513"/>
              <a:gd name="connsiteX43" fmla="*/ 39687 w 1025525"/>
              <a:gd name="connsiteY43" fmla="*/ 622301 h 1179513"/>
              <a:gd name="connsiteX44" fmla="*/ 63500 w 1025525"/>
              <a:gd name="connsiteY44" fmla="*/ 600075 h 1179513"/>
              <a:gd name="connsiteX45" fmla="*/ 44450 w 1025525"/>
              <a:gd name="connsiteY45" fmla="*/ 577850 h 1179513"/>
              <a:gd name="connsiteX46" fmla="*/ 0 w 1025525"/>
              <a:gd name="connsiteY46" fmla="*/ 544513 h 1179513"/>
              <a:gd name="connsiteX47" fmla="*/ 9525 w 1025525"/>
              <a:gd name="connsiteY47" fmla="*/ 447675 h 1179513"/>
              <a:gd name="connsiteX48" fmla="*/ 25400 w 1025525"/>
              <a:gd name="connsiteY48" fmla="*/ 407988 h 1179513"/>
              <a:gd name="connsiteX49" fmla="*/ 57150 w 1025525"/>
              <a:gd name="connsiteY49" fmla="*/ 387350 h 1179513"/>
              <a:gd name="connsiteX50" fmla="*/ 85725 w 1025525"/>
              <a:gd name="connsiteY50" fmla="*/ 365125 h 1179513"/>
              <a:gd name="connsiteX51" fmla="*/ 144463 w 1025525"/>
              <a:gd name="connsiteY51" fmla="*/ 331788 h 1179513"/>
              <a:gd name="connsiteX52" fmla="*/ 111125 w 1025525"/>
              <a:gd name="connsiteY52" fmla="*/ 276225 h 1179513"/>
              <a:gd name="connsiteX53" fmla="*/ 150813 w 1025525"/>
              <a:gd name="connsiteY53" fmla="*/ 206375 h 1179513"/>
              <a:gd name="connsiteX54" fmla="*/ 201613 w 1025525"/>
              <a:gd name="connsiteY54" fmla="*/ 258763 h 1179513"/>
              <a:gd name="connsiteX55" fmla="*/ 202396 w 1025525"/>
              <a:gd name="connsiteY55" fmla="*/ 259285 h 1179513"/>
              <a:gd name="connsiteX56" fmla="*/ 268385 w 1025525"/>
              <a:gd name="connsiteY56" fmla="*/ 168227 h 1179513"/>
              <a:gd name="connsiteX57" fmla="*/ 290443 w 1025525"/>
              <a:gd name="connsiteY57" fmla="*/ 162283 h 1179513"/>
              <a:gd name="connsiteX58" fmla="*/ 290443 w 1025525"/>
              <a:gd name="connsiteY58" fmla="*/ 119483 h 1179513"/>
              <a:gd name="connsiteX59" fmla="*/ 266000 w 1025525"/>
              <a:gd name="connsiteY59" fmla="*/ 102244 h 1179513"/>
              <a:gd name="connsiteX60" fmla="*/ 279116 w 1025525"/>
              <a:gd name="connsiteY60" fmla="*/ 29722 h 1179513"/>
              <a:gd name="connsiteX61" fmla="*/ 323829 w 1025525"/>
              <a:gd name="connsiteY61" fmla="*/ 10106 h 1179513"/>
              <a:gd name="connsiteX62" fmla="*/ 404312 w 1025525"/>
              <a:gd name="connsiteY62" fmla="*/ 66578 h 1179513"/>
              <a:gd name="connsiteX63" fmla="*/ 447833 w 1025525"/>
              <a:gd name="connsiteY63" fmla="*/ 6539 h 1179513"/>
              <a:gd name="connsiteX64" fmla="*/ 510431 w 1025525"/>
              <a:gd name="connsiteY64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90513 w 1025525"/>
              <a:gd name="connsiteY38" fmla="*/ 735013 h 1179513"/>
              <a:gd name="connsiteX39" fmla="*/ 261938 w 1025525"/>
              <a:gd name="connsiteY39" fmla="*/ 762001 h 1179513"/>
              <a:gd name="connsiteX40" fmla="*/ 214313 w 1025525"/>
              <a:gd name="connsiteY40" fmla="*/ 768351 h 1179513"/>
              <a:gd name="connsiteX41" fmla="*/ 138113 w 1025525"/>
              <a:gd name="connsiteY41" fmla="*/ 679451 h 1179513"/>
              <a:gd name="connsiteX42" fmla="*/ 39687 w 1025525"/>
              <a:gd name="connsiteY42" fmla="*/ 622301 h 1179513"/>
              <a:gd name="connsiteX43" fmla="*/ 63500 w 1025525"/>
              <a:gd name="connsiteY43" fmla="*/ 600075 h 1179513"/>
              <a:gd name="connsiteX44" fmla="*/ 44450 w 1025525"/>
              <a:gd name="connsiteY44" fmla="*/ 577850 h 1179513"/>
              <a:gd name="connsiteX45" fmla="*/ 0 w 1025525"/>
              <a:gd name="connsiteY45" fmla="*/ 544513 h 1179513"/>
              <a:gd name="connsiteX46" fmla="*/ 9525 w 1025525"/>
              <a:gd name="connsiteY46" fmla="*/ 447675 h 1179513"/>
              <a:gd name="connsiteX47" fmla="*/ 25400 w 1025525"/>
              <a:gd name="connsiteY47" fmla="*/ 407988 h 1179513"/>
              <a:gd name="connsiteX48" fmla="*/ 57150 w 1025525"/>
              <a:gd name="connsiteY48" fmla="*/ 387350 h 1179513"/>
              <a:gd name="connsiteX49" fmla="*/ 85725 w 1025525"/>
              <a:gd name="connsiteY49" fmla="*/ 365125 h 1179513"/>
              <a:gd name="connsiteX50" fmla="*/ 144463 w 1025525"/>
              <a:gd name="connsiteY50" fmla="*/ 331788 h 1179513"/>
              <a:gd name="connsiteX51" fmla="*/ 111125 w 1025525"/>
              <a:gd name="connsiteY51" fmla="*/ 276225 h 1179513"/>
              <a:gd name="connsiteX52" fmla="*/ 150813 w 1025525"/>
              <a:gd name="connsiteY52" fmla="*/ 206375 h 1179513"/>
              <a:gd name="connsiteX53" fmla="*/ 201613 w 1025525"/>
              <a:gd name="connsiteY53" fmla="*/ 258763 h 1179513"/>
              <a:gd name="connsiteX54" fmla="*/ 202396 w 1025525"/>
              <a:gd name="connsiteY54" fmla="*/ 259285 h 1179513"/>
              <a:gd name="connsiteX55" fmla="*/ 268385 w 1025525"/>
              <a:gd name="connsiteY55" fmla="*/ 168227 h 1179513"/>
              <a:gd name="connsiteX56" fmla="*/ 290443 w 1025525"/>
              <a:gd name="connsiteY56" fmla="*/ 162283 h 1179513"/>
              <a:gd name="connsiteX57" fmla="*/ 290443 w 1025525"/>
              <a:gd name="connsiteY57" fmla="*/ 119483 h 1179513"/>
              <a:gd name="connsiteX58" fmla="*/ 266000 w 1025525"/>
              <a:gd name="connsiteY58" fmla="*/ 102244 h 1179513"/>
              <a:gd name="connsiteX59" fmla="*/ 279116 w 1025525"/>
              <a:gd name="connsiteY59" fmla="*/ 29722 h 1179513"/>
              <a:gd name="connsiteX60" fmla="*/ 323829 w 1025525"/>
              <a:gd name="connsiteY60" fmla="*/ 10106 h 1179513"/>
              <a:gd name="connsiteX61" fmla="*/ 404312 w 1025525"/>
              <a:gd name="connsiteY61" fmla="*/ 66578 h 1179513"/>
              <a:gd name="connsiteX62" fmla="*/ 447833 w 1025525"/>
              <a:gd name="connsiteY62" fmla="*/ 6539 h 1179513"/>
              <a:gd name="connsiteX63" fmla="*/ 510431 w 1025525"/>
              <a:gd name="connsiteY63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91039 w 1025525"/>
              <a:gd name="connsiteY37" fmla="*/ 737109 h 1179513"/>
              <a:gd name="connsiteX38" fmla="*/ 261938 w 1025525"/>
              <a:gd name="connsiteY38" fmla="*/ 762001 h 1179513"/>
              <a:gd name="connsiteX39" fmla="*/ 214313 w 1025525"/>
              <a:gd name="connsiteY39" fmla="*/ 768351 h 1179513"/>
              <a:gd name="connsiteX40" fmla="*/ 138113 w 1025525"/>
              <a:gd name="connsiteY40" fmla="*/ 679451 h 1179513"/>
              <a:gd name="connsiteX41" fmla="*/ 39687 w 1025525"/>
              <a:gd name="connsiteY41" fmla="*/ 622301 h 1179513"/>
              <a:gd name="connsiteX42" fmla="*/ 63500 w 1025525"/>
              <a:gd name="connsiteY42" fmla="*/ 600075 h 1179513"/>
              <a:gd name="connsiteX43" fmla="*/ 44450 w 1025525"/>
              <a:gd name="connsiteY43" fmla="*/ 577850 h 1179513"/>
              <a:gd name="connsiteX44" fmla="*/ 0 w 1025525"/>
              <a:gd name="connsiteY44" fmla="*/ 544513 h 1179513"/>
              <a:gd name="connsiteX45" fmla="*/ 9525 w 1025525"/>
              <a:gd name="connsiteY45" fmla="*/ 447675 h 1179513"/>
              <a:gd name="connsiteX46" fmla="*/ 25400 w 1025525"/>
              <a:gd name="connsiteY46" fmla="*/ 407988 h 1179513"/>
              <a:gd name="connsiteX47" fmla="*/ 57150 w 1025525"/>
              <a:gd name="connsiteY47" fmla="*/ 387350 h 1179513"/>
              <a:gd name="connsiteX48" fmla="*/ 85725 w 1025525"/>
              <a:gd name="connsiteY48" fmla="*/ 365125 h 1179513"/>
              <a:gd name="connsiteX49" fmla="*/ 144463 w 1025525"/>
              <a:gd name="connsiteY49" fmla="*/ 331788 h 1179513"/>
              <a:gd name="connsiteX50" fmla="*/ 111125 w 1025525"/>
              <a:gd name="connsiteY50" fmla="*/ 276225 h 1179513"/>
              <a:gd name="connsiteX51" fmla="*/ 150813 w 1025525"/>
              <a:gd name="connsiteY51" fmla="*/ 206375 h 1179513"/>
              <a:gd name="connsiteX52" fmla="*/ 201613 w 1025525"/>
              <a:gd name="connsiteY52" fmla="*/ 258763 h 1179513"/>
              <a:gd name="connsiteX53" fmla="*/ 202396 w 1025525"/>
              <a:gd name="connsiteY53" fmla="*/ 259285 h 1179513"/>
              <a:gd name="connsiteX54" fmla="*/ 268385 w 1025525"/>
              <a:gd name="connsiteY54" fmla="*/ 168227 h 1179513"/>
              <a:gd name="connsiteX55" fmla="*/ 290443 w 1025525"/>
              <a:gd name="connsiteY55" fmla="*/ 162283 h 1179513"/>
              <a:gd name="connsiteX56" fmla="*/ 290443 w 1025525"/>
              <a:gd name="connsiteY56" fmla="*/ 119483 h 1179513"/>
              <a:gd name="connsiteX57" fmla="*/ 266000 w 1025525"/>
              <a:gd name="connsiteY57" fmla="*/ 102244 h 1179513"/>
              <a:gd name="connsiteX58" fmla="*/ 279116 w 1025525"/>
              <a:gd name="connsiteY58" fmla="*/ 29722 h 1179513"/>
              <a:gd name="connsiteX59" fmla="*/ 323829 w 1025525"/>
              <a:gd name="connsiteY59" fmla="*/ 10106 h 1179513"/>
              <a:gd name="connsiteX60" fmla="*/ 404312 w 1025525"/>
              <a:gd name="connsiteY60" fmla="*/ 66578 h 1179513"/>
              <a:gd name="connsiteX61" fmla="*/ 447833 w 1025525"/>
              <a:gd name="connsiteY61" fmla="*/ 6539 h 1179513"/>
              <a:gd name="connsiteX62" fmla="*/ 510431 w 1025525"/>
              <a:gd name="connsiteY62" fmla="*/ 0 h 1179513"/>
              <a:gd name="connsiteX0" fmla="*/ 510431 w 1025525"/>
              <a:gd name="connsiteY0" fmla="*/ 0 h 1179513"/>
              <a:gd name="connsiteX1" fmla="*/ 496123 w 1025525"/>
              <a:gd name="connsiteY1" fmla="*/ 61822 h 1179513"/>
              <a:gd name="connsiteX2" fmla="*/ 530701 w 1025525"/>
              <a:gd name="connsiteY2" fmla="*/ 96300 h 1179513"/>
              <a:gd name="connsiteX3" fmla="*/ 593895 w 1025525"/>
              <a:gd name="connsiteY3" fmla="*/ 80844 h 1179513"/>
              <a:gd name="connsiteX4" fmla="*/ 669013 w 1025525"/>
              <a:gd name="connsiteY4" fmla="*/ 101056 h 1179513"/>
              <a:gd name="connsiteX5" fmla="*/ 721477 w 1025525"/>
              <a:gd name="connsiteY5" fmla="*/ 309110 h 1179513"/>
              <a:gd name="connsiteX6" fmla="*/ 747112 w 1025525"/>
              <a:gd name="connsiteY6" fmla="*/ 357855 h 1179513"/>
              <a:gd name="connsiteX7" fmla="*/ 744727 w 1025525"/>
              <a:gd name="connsiteY7" fmla="*/ 399466 h 1179513"/>
              <a:gd name="connsiteX8" fmla="*/ 724458 w 1025525"/>
              <a:gd name="connsiteY8" fmla="*/ 421463 h 1179513"/>
              <a:gd name="connsiteX9" fmla="*/ 752478 w 1025525"/>
              <a:gd name="connsiteY9" fmla="*/ 452966 h 1179513"/>
              <a:gd name="connsiteX10" fmla="*/ 776921 w 1025525"/>
              <a:gd name="connsiteY10" fmla="*/ 459504 h 1179513"/>
              <a:gd name="connsiteX11" fmla="*/ 839519 w 1025525"/>
              <a:gd name="connsiteY11" fmla="*/ 540943 h 1179513"/>
              <a:gd name="connsiteX12" fmla="*/ 950407 w 1025525"/>
              <a:gd name="connsiteY12" fmla="*/ 502899 h 1179513"/>
              <a:gd name="connsiteX13" fmla="*/ 1025525 w 1025525"/>
              <a:gd name="connsiteY13" fmla="*/ 615843 h 1179513"/>
              <a:gd name="connsiteX14" fmla="*/ 863366 w 1025525"/>
              <a:gd name="connsiteY14" fmla="*/ 729381 h 1179513"/>
              <a:gd name="connsiteX15" fmla="*/ 861636 w 1025525"/>
              <a:gd name="connsiteY15" fmla="*/ 730035 h 1179513"/>
              <a:gd name="connsiteX16" fmla="*/ 884238 w 1025525"/>
              <a:gd name="connsiteY16" fmla="*/ 755651 h 1179513"/>
              <a:gd name="connsiteX17" fmla="*/ 925513 w 1025525"/>
              <a:gd name="connsiteY17" fmla="*/ 862013 h 1179513"/>
              <a:gd name="connsiteX18" fmla="*/ 908051 w 1025525"/>
              <a:gd name="connsiteY18" fmla="*/ 920750 h 1179513"/>
              <a:gd name="connsiteX19" fmla="*/ 968376 w 1025525"/>
              <a:gd name="connsiteY19" fmla="*/ 1020763 h 1179513"/>
              <a:gd name="connsiteX20" fmla="*/ 925513 w 1025525"/>
              <a:gd name="connsiteY20" fmla="*/ 1082675 h 1179513"/>
              <a:gd name="connsiteX21" fmla="*/ 862013 w 1025525"/>
              <a:gd name="connsiteY21" fmla="*/ 1141413 h 1179513"/>
              <a:gd name="connsiteX22" fmla="*/ 844551 w 1025525"/>
              <a:gd name="connsiteY22" fmla="*/ 1179513 h 1179513"/>
              <a:gd name="connsiteX23" fmla="*/ 809626 w 1025525"/>
              <a:gd name="connsiteY23" fmla="*/ 1160463 h 1179513"/>
              <a:gd name="connsiteX24" fmla="*/ 739776 w 1025525"/>
              <a:gd name="connsiteY24" fmla="*/ 1179513 h 1179513"/>
              <a:gd name="connsiteX25" fmla="*/ 730251 w 1025525"/>
              <a:gd name="connsiteY25" fmla="*/ 1146175 h 1179513"/>
              <a:gd name="connsiteX26" fmla="*/ 509588 w 1025525"/>
              <a:gd name="connsiteY26" fmla="*/ 1179513 h 1179513"/>
              <a:gd name="connsiteX27" fmla="*/ 468313 w 1025525"/>
              <a:gd name="connsiteY27" fmla="*/ 1122363 h 1179513"/>
              <a:gd name="connsiteX28" fmla="*/ 449263 w 1025525"/>
              <a:gd name="connsiteY28" fmla="*/ 1046163 h 1179513"/>
              <a:gd name="connsiteX29" fmla="*/ 414338 w 1025525"/>
              <a:gd name="connsiteY29" fmla="*/ 969963 h 1179513"/>
              <a:gd name="connsiteX30" fmla="*/ 431801 w 1025525"/>
              <a:gd name="connsiteY30" fmla="*/ 949325 h 1179513"/>
              <a:gd name="connsiteX31" fmla="*/ 432798 w 1025525"/>
              <a:gd name="connsiteY31" fmla="*/ 948812 h 1179513"/>
              <a:gd name="connsiteX32" fmla="*/ 431736 w 1025525"/>
              <a:gd name="connsiteY32" fmla="*/ 949325 h 1179513"/>
              <a:gd name="connsiteX33" fmla="*/ 388812 w 1025525"/>
              <a:gd name="connsiteY33" fmla="*/ 917820 h 1179513"/>
              <a:gd name="connsiteX34" fmla="*/ 387620 w 1025525"/>
              <a:gd name="connsiteY34" fmla="*/ 836976 h 1179513"/>
              <a:gd name="connsiteX35" fmla="*/ 262423 w 1025525"/>
              <a:gd name="connsiteY35" fmla="*/ 785854 h 1179513"/>
              <a:gd name="connsiteX36" fmla="*/ 261231 w 1025525"/>
              <a:gd name="connsiteY36" fmla="*/ 763265 h 1179513"/>
              <a:gd name="connsiteX37" fmla="*/ 261938 w 1025525"/>
              <a:gd name="connsiteY37" fmla="*/ 762001 h 1179513"/>
              <a:gd name="connsiteX38" fmla="*/ 214313 w 1025525"/>
              <a:gd name="connsiteY38" fmla="*/ 768351 h 1179513"/>
              <a:gd name="connsiteX39" fmla="*/ 138113 w 1025525"/>
              <a:gd name="connsiteY39" fmla="*/ 679451 h 1179513"/>
              <a:gd name="connsiteX40" fmla="*/ 39687 w 1025525"/>
              <a:gd name="connsiteY40" fmla="*/ 622301 h 1179513"/>
              <a:gd name="connsiteX41" fmla="*/ 63500 w 1025525"/>
              <a:gd name="connsiteY41" fmla="*/ 600075 h 1179513"/>
              <a:gd name="connsiteX42" fmla="*/ 44450 w 1025525"/>
              <a:gd name="connsiteY42" fmla="*/ 577850 h 1179513"/>
              <a:gd name="connsiteX43" fmla="*/ 0 w 1025525"/>
              <a:gd name="connsiteY43" fmla="*/ 544513 h 1179513"/>
              <a:gd name="connsiteX44" fmla="*/ 9525 w 1025525"/>
              <a:gd name="connsiteY44" fmla="*/ 447675 h 1179513"/>
              <a:gd name="connsiteX45" fmla="*/ 25400 w 1025525"/>
              <a:gd name="connsiteY45" fmla="*/ 407988 h 1179513"/>
              <a:gd name="connsiteX46" fmla="*/ 57150 w 1025525"/>
              <a:gd name="connsiteY46" fmla="*/ 387350 h 1179513"/>
              <a:gd name="connsiteX47" fmla="*/ 85725 w 1025525"/>
              <a:gd name="connsiteY47" fmla="*/ 365125 h 1179513"/>
              <a:gd name="connsiteX48" fmla="*/ 144463 w 1025525"/>
              <a:gd name="connsiteY48" fmla="*/ 331788 h 1179513"/>
              <a:gd name="connsiteX49" fmla="*/ 111125 w 1025525"/>
              <a:gd name="connsiteY49" fmla="*/ 276225 h 1179513"/>
              <a:gd name="connsiteX50" fmla="*/ 150813 w 1025525"/>
              <a:gd name="connsiteY50" fmla="*/ 206375 h 1179513"/>
              <a:gd name="connsiteX51" fmla="*/ 201613 w 1025525"/>
              <a:gd name="connsiteY51" fmla="*/ 258763 h 1179513"/>
              <a:gd name="connsiteX52" fmla="*/ 202396 w 1025525"/>
              <a:gd name="connsiteY52" fmla="*/ 259285 h 1179513"/>
              <a:gd name="connsiteX53" fmla="*/ 268385 w 1025525"/>
              <a:gd name="connsiteY53" fmla="*/ 168227 h 1179513"/>
              <a:gd name="connsiteX54" fmla="*/ 290443 w 1025525"/>
              <a:gd name="connsiteY54" fmla="*/ 162283 h 1179513"/>
              <a:gd name="connsiteX55" fmla="*/ 290443 w 1025525"/>
              <a:gd name="connsiteY55" fmla="*/ 119483 h 1179513"/>
              <a:gd name="connsiteX56" fmla="*/ 266000 w 1025525"/>
              <a:gd name="connsiteY56" fmla="*/ 102244 h 1179513"/>
              <a:gd name="connsiteX57" fmla="*/ 279116 w 1025525"/>
              <a:gd name="connsiteY57" fmla="*/ 29722 h 1179513"/>
              <a:gd name="connsiteX58" fmla="*/ 323829 w 1025525"/>
              <a:gd name="connsiteY58" fmla="*/ 10106 h 1179513"/>
              <a:gd name="connsiteX59" fmla="*/ 404312 w 1025525"/>
              <a:gd name="connsiteY59" fmla="*/ 66578 h 1179513"/>
              <a:gd name="connsiteX60" fmla="*/ 447833 w 1025525"/>
              <a:gd name="connsiteY60" fmla="*/ 6539 h 1179513"/>
              <a:gd name="connsiteX61" fmla="*/ 510431 w 1025525"/>
              <a:gd name="connsiteY61" fmla="*/ 0 h 117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025525" h="1179513">
                <a:moveTo>
                  <a:pt x="510431" y="0"/>
                </a:moveTo>
                <a:lnTo>
                  <a:pt x="496123" y="61822"/>
                </a:lnTo>
                <a:lnTo>
                  <a:pt x="530701" y="96300"/>
                </a:lnTo>
                <a:lnTo>
                  <a:pt x="593895" y="80844"/>
                </a:lnTo>
                <a:lnTo>
                  <a:pt x="669013" y="101056"/>
                </a:lnTo>
                <a:lnTo>
                  <a:pt x="721477" y="309110"/>
                </a:lnTo>
                <a:lnTo>
                  <a:pt x="747112" y="357855"/>
                </a:lnTo>
                <a:lnTo>
                  <a:pt x="744727" y="399466"/>
                </a:lnTo>
                <a:lnTo>
                  <a:pt x="724458" y="421463"/>
                </a:lnTo>
                <a:lnTo>
                  <a:pt x="752478" y="452966"/>
                </a:lnTo>
                <a:lnTo>
                  <a:pt x="776921" y="459504"/>
                </a:lnTo>
                <a:lnTo>
                  <a:pt x="839519" y="540943"/>
                </a:lnTo>
                <a:lnTo>
                  <a:pt x="950407" y="502899"/>
                </a:lnTo>
                <a:lnTo>
                  <a:pt x="1025525" y="615843"/>
                </a:lnTo>
                <a:lnTo>
                  <a:pt x="863366" y="729381"/>
                </a:lnTo>
                <a:lnTo>
                  <a:pt x="861636" y="730035"/>
                </a:lnTo>
                <a:lnTo>
                  <a:pt x="884238" y="755651"/>
                </a:lnTo>
                <a:lnTo>
                  <a:pt x="925513" y="862013"/>
                </a:lnTo>
                <a:lnTo>
                  <a:pt x="908051" y="920750"/>
                </a:lnTo>
                <a:lnTo>
                  <a:pt x="968376" y="1020763"/>
                </a:lnTo>
                <a:lnTo>
                  <a:pt x="925513" y="1082675"/>
                </a:lnTo>
                <a:lnTo>
                  <a:pt x="862013" y="1141413"/>
                </a:lnTo>
                <a:lnTo>
                  <a:pt x="844551" y="1179513"/>
                </a:lnTo>
                <a:lnTo>
                  <a:pt x="809626" y="1160463"/>
                </a:lnTo>
                <a:lnTo>
                  <a:pt x="739776" y="1179513"/>
                </a:lnTo>
                <a:lnTo>
                  <a:pt x="730251" y="1146175"/>
                </a:lnTo>
                <a:lnTo>
                  <a:pt x="509588" y="1179513"/>
                </a:lnTo>
                <a:lnTo>
                  <a:pt x="468313" y="1122363"/>
                </a:lnTo>
                <a:lnTo>
                  <a:pt x="449263" y="1046163"/>
                </a:lnTo>
                <a:lnTo>
                  <a:pt x="414338" y="969963"/>
                </a:lnTo>
                <a:lnTo>
                  <a:pt x="431801" y="949325"/>
                </a:lnTo>
                <a:lnTo>
                  <a:pt x="432798" y="948812"/>
                </a:lnTo>
                <a:lnTo>
                  <a:pt x="431736" y="949325"/>
                </a:lnTo>
                <a:lnTo>
                  <a:pt x="388812" y="917820"/>
                </a:lnTo>
                <a:cubicBezTo>
                  <a:pt x="388414" y="890872"/>
                  <a:pt x="388017" y="863924"/>
                  <a:pt x="387620" y="836976"/>
                </a:cubicBezTo>
                <a:lnTo>
                  <a:pt x="262423" y="785854"/>
                </a:lnTo>
                <a:cubicBezTo>
                  <a:pt x="261209" y="764058"/>
                  <a:pt x="261231" y="771598"/>
                  <a:pt x="261231" y="763265"/>
                </a:cubicBezTo>
                <a:lnTo>
                  <a:pt x="261938" y="762001"/>
                </a:lnTo>
                <a:lnTo>
                  <a:pt x="214313" y="768351"/>
                </a:lnTo>
                <a:lnTo>
                  <a:pt x="138113" y="679451"/>
                </a:lnTo>
                <a:lnTo>
                  <a:pt x="39687" y="622301"/>
                </a:lnTo>
                <a:lnTo>
                  <a:pt x="63500" y="600075"/>
                </a:lnTo>
                <a:lnTo>
                  <a:pt x="44450" y="577850"/>
                </a:lnTo>
                <a:lnTo>
                  <a:pt x="0" y="544513"/>
                </a:lnTo>
                <a:lnTo>
                  <a:pt x="9525" y="447675"/>
                </a:lnTo>
                <a:lnTo>
                  <a:pt x="25400" y="407988"/>
                </a:lnTo>
                <a:lnTo>
                  <a:pt x="57150" y="387350"/>
                </a:lnTo>
                <a:lnTo>
                  <a:pt x="85725" y="365125"/>
                </a:lnTo>
                <a:lnTo>
                  <a:pt x="144463" y="331788"/>
                </a:lnTo>
                <a:lnTo>
                  <a:pt x="111125" y="276225"/>
                </a:lnTo>
                <a:lnTo>
                  <a:pt x="150813" y="206375"/>
                </a:lnTo>
                <a:lnTo>
                  <a:pt x="201613" y="258763"/>
                </a:lnTo>
                <a:lnTo>
                  <a:pt x="202396" y="259285"/>
                </a:lnTo>
                <a:lnTo>
                  <a:pt x="268385" y="168227"/>
                </a:lnTo>
                <a:lnTo>
                  <a:pt x="290443" y="162283"/>
                </a:lnTo>
                <a:lnTo>
                  <a:pt x="290443" y="119483"/>
                </a:lnTo>
                <a:lnTo>
                  <a:pt x="266000" y="102244"/>
                </a:lnTo>
                <a:lnTo>
                  <a:pt x="279116" y="29722"/>
                </a:lnTo>
                <a:lnTo>
                  <a:pt x="323829" y="10106"/>
                </a:lnTo>
                <a:lnTo>
                  <a:pt x="404312" y="66578"/>
                </a:lnTo>
                <a:lnTo>
                  <a:pt x="447833" y="6539"/>
                </a:lnTo>
                <a:lnTo>
                  <a:pt x="510431" y="0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de-CH"/>
          </a:p>
        </p:txBody>
      </p:sp>
      <p:sp>
        <p:nvSpPr>
          <p:cNvPr id="229" name="Freihandform 228"/>
          <p:cNvSpPr/>
          <p:nvPr/>
        </p:nvSpPr>
        <p:spPr bwMode="auto">
          <a:xfrm>
            <a:off x="2009775" y="3733800"/>
            <a:ext cx="902494" cy="902494"/>
          </a:xfrm>
          <a:custGeom>
            <a:avLst/>
            <a:gdLst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221456 w 902494"/>
              <a:gd name="connsiteY48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200025 w 902494"/>
              <a:gd name="connsiteY48" fmla="*/ 35719 h 902494"/>
              <a:gd name="connsiteX49" fmla="*/ 221456 w 902494"/>
              <a:gd name="connsiteY49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85737 w 902494"/>
              <a:gd name="connsiteY48" fmla="*/ 0 h 902494"/>
              <a:gd name="connsiteX49" fmla="*/ 221456 w 902494"/>
              <a:gd name="connsiteY49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71450 w 902494"/>
              <a:gd name="connsiteY48" fmla="*/ 50006 h 902494"/>
              <a:gd name="connsiteX49" fmla="*/ 185737 w 902494"/>
              <a:gd name="connsiteY49" fmla="*/ 0 h 902494"/>
              <a:gd name="connsiteX50" fmla="*/ 221456 w 902494"/>
              <a:gd name="connsiteY50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69069 w 902494"/>
              <a:gd name="connsiteY48" fmla="*/ 26194 h 902494"/>
              <a:gd name="connsiteX49" fmla="*/ 185737 w 902494"/>
              <a:gd name="connsiteY49" fmla="*/ 0 h 902494"/>
              <a:gd name="connsiteX50" fmla="*/ 221456 w 902494"/>
              <a:gd name="connsiteY50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61925 w 902494"/>
              <a:gd name="connsiteY48" fmla="*/ 26194 h 902494"/>
              <a:gd name="connsiteX49" fmla="*/ 185737 w 902494"/>
              <a:gd name="connsiteY49" fmla="*/ 0 h 902494"/>
              <a:gd name="connsiteX50" fmla="*/ 221456 w 902494"/>
              <a:gd name="connsiteY50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59544 w 902494"/>
              <a:gd name="connsiteY48" fmla="*/ 50006 h 902494"/>
              <a:gd name="connsiteX49" fmla="*/ 161925 w 902494"/>
              <a:gd name="connsiteY49" fmla="*/ 26194 h 902494"/>
              <a:gd name="connsiteX50" fmla="*/ 185737 w 902494"/>
              <a:gd name="connsiteY50" fmla="*/ 0 h 902494"/>
              <a:gd name="connsiteX51" fmla="*/ 221456 w 902494"/>
              <a:gd name="connsiteY51" fmla="*/ 0 h 902494"/>
              <a:gd name="connsiteX0" fmla="*/ 221456 w 902494"/>
              <a:gd name="connsiteY0" fmla="*/ 0 h 902494"/>
              <a:gd name="connsiteX1" fmla="*/ 223838 w 902494"/>
              <a:gd name="connsiteY1" fmla="*/ 57150 h 902494"/>
              <a:gd name="connsiteX2" fmla="*/ 185738 w 902494"/>
              <a:gd name="connsiteY2" fmla="*/ 83344 h 902494"/>
              <a:gd name="connsiteX3" fmla="*/ 214313 w 902494"/>
              <a:gd name="connsiteY3" fmla="*/ 133350 h 902494"/>
              <a:gd name="connsiteX4" fmla="*/ 261938 w 902494"/>
              <a:gd name="connsiteY4" fmla="*/ 150019 h 902494"/>
              <a:gd name="connsiteX5" fmla="*/ 271463 w 902494"/>
              <a:gd name="connsiteY5" fmla="*/ 126206 h 902494"/>
              <a:gd name="connsiteX6" fmla="*/ 361950 w 902494"/>
              <a:gd name="connsiteY6" fmla="*/ 90488 h 902494"/>
              <a:gd name="connsiteX7" fmla="*/ 404813 w 902494"/>
              <a:gd name="connsiteY7" fmla="*/ 59531 h 902494"/>
              <a:gd name="connsiteX8" fmla="*/ 419100 w 902494"/>
              <a:gd name="connsiteY8" fmla="*/ 142875 h 902494"/>
              <a:gd name="connsiteX9" fmla="*/ 457200 w 902494"/>
              <a:gd name="connsiteY9" fmla="*/ 171450 h 902494"/>
              <a:gd name="connsiteX10" fmla="*/ 500063 w 902494"/>
              <a:gd name="connsiteY10" fmla="*/ 166688 h 902494"/>
              <a:gd name="connsiteX11" fmla="*/ 507206 w 902494"/>
              <a:gd name="connsiteY11" fmla="*/ 238125 h 902494"/>
              <a:gd name="connsiteX12" fmla="*/ 521494 w 902494"/>
              <a:gd name="connsiteY12" fmla="*/ 242888 h 902494"/>
              <a:gd name="connsiteX13" fmla="*/ 561975 w 902494"/>
              <a:gd name="connsiteY13" fmla="*/ 214313 h 902494"/>
              <a:gd name="connsiteX14" fmla="*/ 647700 w 902494"/>
              <a:gd name="connsiteY14" fmla="*/ 216694 h 902494"/>
              <a:gd name="connsiteX15" fmla="*/ 650081 w 902494"/>
              <a:gd name="connsiteY15" fmla="*/ 200025 h 902494"/>
              <a:gd name="connsiteX16" fmla="*/ 695325 w 902494"/>
              <a:gd name="connsiteY16" fmla="*/ 195263 h 902494"/>
              <a:gd name="connsiteX17" fmla="*/ 697706 w 902494"/>
              <a:gd name="connsiteY17" fmla="*/ 214313 h 902494"/>
              <a:gd name="connsiteX18" fmla="*/ 821531 w 902494"/>
              <a:gd name="connsiteY18" fmla="*/ 269081 h 902494"/>
              <a:gd name="connsiteX19" fmla="*/ 821531 w 902494"/>
              <a:gd name="connsiteY19" fmla="*/ 347663 h 902494"/>
              <a:gd name="connsiteX20" fmla="*/ 864394 w 902494"/>
              <a:gd name="connsiteY20" fmla="*/ 381000 h 902494"/>
              <a:gd name="connsiteX21" fmla="*/ 852488 w 902494"/>
              <a:gd name="connsiteY21" fmla="*/ 400050 h 902494"/>
              <a:gd name="connsiteX22" fmla="*/ 885825 w 902494"/>
              <a:gd name="connsiteY22" fmla="*/ 478631 h 902494"/>
              <a:gd name="connsiteX23" fmla="*/ 902494 w 902494"/>
              <a:gd name="connsiteY23" fmla="*/ 554831 h 902494"/>
              <a:gd name="connsiteX24" fmla="*/ 878681 w 902494"/>
              <a:gd name="connsiteY24" fmla="*/ 571500 h 902494"/>
              <a:gd name="connsiteX25" fmla="*/ 769144 w 902494"/>
              <a:gd name="connsiteY25" fmla="*/ 557213 h 902494"/>
              <a:gd name="connsiteX26" fmla="*/ 762000 w 902494"/>
              <a:gd name="connsiteY26" fmla="*/ 585788 h 902494"/>
              <a:gd name="connsiteX27" fmla="*/ 595313 w 902494"/>
              <a:gd name="connsiteY27" fmla="*/ 621506 h 902494"/>
              <a:gd name="connsiteX28" fmla="*/ 526256 w 902494"/>
              <a:gd name="connsiteY28" fmla="*/ 771525 h 902494"/>
              <a:gd name="connsiteX29" fmla="*/ 428625 w 902494"/>
              <a:gd name="connsiteY29" fmla="*/ 819150 h 902494"/>
              <a:gd name="connsiteX30" fmla="*/ 423863 w 902494"/>
              <a:gd name="connsiteY30" fmla="*/ 873919 h 902494"/>
              <a:gd name="connsiteX31" fmla="*/ 373856 w 902494"/>
              <a:gd name="connsiteY31" fmla="*/ 902494 h 902494"/>
              <a:gd name="connsiteX32" fmla="*/ 359569 w 902494"/>
              <a:gd name="connsiteY32" fmla="*/ 876300 h 902494"/>
              <a:gd name="connsiteX33" fmla="*/ 223838 w 902494"/>
              <a:gd name="connsiteY33" fmla="*/ 800100 h 902494"/>
              <a:gd name="connsiteX34" fmla="*/ 140494 w 902494"/>
              <a:gd name="connsiteY34" fmla="*/ 728663 h 902494"/>
              <a:gd name="connsiteX35" fmla="*/ 133350 w 902494"/>
              <a:gd name="connsiteY35" fmla="*/ 676275 h 902494"/>
              <a:gd name="connsiteX36" fmla="*/ 197644 w 902494"/>
              <a:gd name="connsiteY36" fmla="*/ 561975 h 902494"/>
              <a:gd name="connsiteX37" fmla="*/ 178594 w 902494"/>
              <a:gd name="connsiteY37" fmla="*/ 542925 h 902494"/>
              <a:gd name="connsiteX38" fmla="*/ 138113 w 902494"/>
              <a:gd name="connsiteY38" fmla="*/ 550069 h 902494"/>
              <a:gd name="connsiteX39" fmla="*/ 50006 w 902494"/>
              <a:gd name="connsiteY39" fmla="*/ 516731 h 902494"/>
              <a:gd name="connsiteX40" fmla="*/ 0 w 902494"/>
              <a:gd name="connsiteY40" fmla="*/ 419100 h 902494"/>
              <a:gd name="connsiteX41" fmla="*/ 52388 w 902494"/>
              <a:gd name="connsiteY41" fmla="*/ 359569 h 902494"/>
              <a:gd name="connsiteX42" fmla="*/ 92869 w 902494"/>
              <a:gd name="connsiteY42" fmla="*/ 290513 h 902494"/>
              <a:gd name="connsiteX43" fmla="*/ 80963 w 902494"/>
              <a:gd name="connsiteY43" fmla="*/ 207169 h 902494"/>
              <a:gd name="connsiteX44" fmla="*/ 100013 w 902494"/>
              <a:gd name="connsiteY44" fmla="*/ 176213 h 902494"/>
              <a:gd name="connsiteX45" fmla="*/ 150019 w 902494"/>
              <a:gd name="connsiteY45" fmla="*/ 145256 h 902494"/>
              <a:gd name="connsiteX46" fmla="*/ 114300 w 902494"/>
              <a:gd name="connsiteY46" fmla="*/ 109538 h 902494"/>
              <a:gd name="connsiteX47" fmla="*/ 164306 w 902494"/>
              <a:gd name="connsiteY47" fmla="*/ 83344 h 902494"/>
              <a:gd name="connsiteX48" fmla="*/ 190500 w 902494"/>
              <a:gd name="connsiteY48" fmla="*/ 28575 h 902494"/>
              <a:gd name="connsiteX49" fmla="*/ 161925 w 902494"/>
              <a:gd name="connsiteY49" fmla="*/ 26194 h 902494"/>
              <a:gd name="connsiteX50" fmla="*/ 185737 w 902494"/>
              <a:gd name="connsiteY50" fmla="*/ 0 h 902494"/>
              <a:gd name="connsiteX51" fmla="*/ 221456 w 902494"/>
              <a:gd name="connsiteY51" fmla="*/ 0 h 90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02494" h="902494">
                <a:moveTo>
                  <a:pt x="221456" y="0"/>
                </a:moveTo>
                <a:lnTo>
                  <a:pt x="223838" y="57150"/>
                </a:lnTo>
                <a:lnTo>
                  <a:pt x="185738" y="83344"/>
                </a:lnTo>
                <a:lnTo>
                  <a:pt x="214313" y="133350"/>
                </a:lnTo>
                <a:lnTo>
                  <a:pt x="261938" y="150019"/>
                </a:lnTo>
                <a:lnTo>
                  <a:pt x="271463" y="126206"/>
                </a:lnTo>
                <a:lnTo>
                  <a:pt x="361950" y="90488"/>
                </a:lnTo>
                <a:lnTo>
                  <a:pt x="404813" y="59531"/>
                </a:lnTo>
                <a:lnTo>
                  <a:pt x="419100" y="142875"/>
                </a:lnTo>
                <a:lnTo>
                  <a:pt x="457200" y="171450"/>
                </a:lnTo>
                <a:lnTo>
                  <a:pt x="500063" y="166688"/>
                </a:lnTo>
                <a:lnTo>
                  <a:pt x="507206" y="238125"/>
                </a:lnTo>
                <a:lnTo>
                  <a:pt x="521494" y="242888"/>
                </a:lnTo>
                <a:lnTo>
                  <a:pt x="561975" y="214313"/>
                </a:lnTo>
                <a:lnTo>
                  <a:pt x="647700" y="216694"/>
                </a:lnTo>
                <a:lnTo>
                  <a:pt x="650081" y="200025"/>
                </a:lnTo>
                <a:lnTo>
                  <a:pt x="695325" y="195263"/>
                </a:lnTo>
                <a:lnTo>
                  <a:pt x="697706" y="214313"/>
                </a:lnTo>
                <a:lnTo>
                  <a:pt x="821531" y="269081"/>
                </a:lnTo>
                <a:lnTo>
                  <a:pt x="821531" y="347663"/>
                </a:lnTo>
                <a:lnTo>
                  <a:pt x="864394" y="381000"/>
                </a:lnTo>
                <a:lnTo>
                  <a:pt x="852488" y="400050"/>
                </a:lnTo>
                <a:lnTo>
                  <a:pt x="885825" y="478631"/>
                </a:lnTo>
                <a:lnTo>
                  <a:pt x="902494" y="554831"/>
                </a:lnTo>
                <a:lnTo>
                  <a:pt x="878681" y="571500"/>
                </a:lnTo>
                <a:lnTo>
                  <a:pt x="769144" y="557213"/>
                </a:lnTo>
                <a:lnTo>
                  <a:pt x="762000" y="585788"/>
                </a:lnTo>
                <a:lnTo>
                  <a:pt x="595313" y="621506"/>
                </a:lnTo>
                <a:lnTo>
                  <a:pt x="526256" y="771525"/>
                </a:lnTo>
                <a:lnTo>
                  <a:pt x="428625" y="819150"/>
                </a:lnTo>
                <a:lnTo>
                  <a:pt x="423863" y="873919"/>
                </a:lnTo>
                <a:lnTo>
                  <a:pt x="373856" y="902494"/>
                </a:lnTo>
                <a:lnTo>
                  <a:pt x="359569" y="876300"/>
                </a:lnTo>
                <a:lnTo>
                  <a:pt x="223838" y="800100"/>
                </a:lnTo>
                <a:lnTo>
                  <a:pt x="140494" y="728663"/>
                </a:lnTo>
                <a:lnTo>
                  <a:pt x="133350" y="676275"/>
                </a:lnTo>
                <a:lnTo>
                  <a:pt x="197644" y="561975"/>
                </a:lnTo>
                <a:lnTo>
                  <a:pt x="178594" y="542925"/>
                </a:lnTo>
                <a:lnTo>
                  <a:pt x="138113" y="550069"/>
                </a:lnTo>
                <a:lnTo>
                  <a:pt x="50006" y="516731"/>
                </a:lnTo>
                <a:lnTo>
                  <a:pt x="0" y="419100"/>
                </a:lnTo>
                <a:lnTo>
                  <a:pt x="52388" y="359569"/>
                </a:lnTo>
                <a:lnTo>
                  <a:pt x="92869" y="290513"/>
                </a:lnTo>
                <a:lnTo>
                  <a:pt x="80963" y="207169"/>
                </a:lnTo>
                <a:lnTo>
                  <a:pt x="100013" y="176213"/>
                </a:lnTo>
                <a:lnTo>
                  <a:pt x="150019" y="145256"/>
                </a:lnTo>
                <a:lnTo>
                  <a:pt x="114300" y="109538"/>
                </a:lnTo>
                <a:lnTo>
                  <a:pt x="164306" y="83344"/>
                </a:lnTo>
                <a:cubicBezTo>
                  <a:pt x="171847" y="73422"/>
                  <a:pt x="190897" y="38100"/>
                  <a:pt x="190500" y="28575"/>
                </a:cubicBezTo>
                <a:cubicBezTo>
                  <a:pt x="190103" y="19050"/>
                  <a:pt x="157559" y="34528"/>
                  <a:pt x="161925" y="26194"/>
                </a:cubicBezTo>
                <a:lnTo>
                  <a:pt x="185737" y="0"/>
                </a:lnTo>
                <a:lnTo>
                  <a:pt x="221456" y="0"/>
                </a:lnTo>
                <a:close/>
              </a:path>
            </a:pathLst>
          </a:custGeom>
          <a:solidFill>
            <a:srgbClr val="99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8" name="Freeform 7"/>
          <p:cNvSpPr>
            <a:spLocks noChangeAspect="1"/>
          </p:cNvSpPr>
          <p:nvPr/>
        </p:nvSpPr>
        <p:spPr bwMode="auto">
          <a:xfrm>
            <a:off x="2135979" y="3168649"/>
            <a:ext cx="578646" cy="720629"/>
          </a:xfrm>
          <a:custGeom>
            <a:avLst/>
            <a:gdLst/>
            <a:ahLst/>
            <a:cxnLst>
              <a:cxn ang="0">
                <a:pos x="374" y="108"/>
              </a:cxn>
              <a:cxn ang="0">
                <a:pos x="367" y="86"/>
              </a:cxn>
              <a:cxn ang="0">
                <a:pos x="252" y="58"/>
              </a:cxn>
              <a:cxn ang="0">
                <a:pos x="245" y="15"/>
              </a:cxn>
              <a:cxn ang="0">
                <a:pos x="209" y="0"/>
              </a:cxn>
              <a:cxn ang="0">
                <a:pos x="194" y="22"/>
              </a:cxn>
              <a:cxn ang="0">
                <a:pos x="187" y="36"/>
              </a:cxn>
              <a:cxn ang="0">
                <a:pos x="166" y="79"/>
              </a:cxn>
              <a:cxn ang="0">
                <a:pos x="130" y="86"/>
              </a:cxn>
              <a:cxn ang="0">
                <a:pos x="108" y="72"/>
              </a:cxn>
              <a:cxn ang="0">
                <a:pos x="72" y="108"/>
              </a:cxn>
              <a:cxn ang="0">
                <a:pos x="87" y="208"/>
              </a:cxn>
              <a:cxn ang="0">
                <a:pos x="108" y="222"/>
              </a:cxn>
              <a:cxn ang="0">
                <a:pos x="87" y="258"/>
              </a:cxn>
              <a:cxn ang="0">
                <a:pos x="101" y="308"/>
              </a:cxn>
              <a:cxn ang="0">
                <a:pos x="0" y="387"/>
              </a:cxn>
              <a:cxn ang="0">
                <a:pos x="36" y="423"/>
              </a:cxn>
              <a:cxn ang="0">
                <a:pos x="72" y="423"/>
              </a:cxn>
              <a:cxn ang="0">
                <a:pos x="72" y="466"/>
              </a:cxn>
              <a:cxn ang="0">
                <a:pos x="44" y="488"/>
              </a:cxn>
              <a:cxn ang="0">
                <a:pos x="65" y="524"/>
              </a:cxn>
              <a:cxn ang="0">
                <a:pos x="101" y="538"/>
              </a:cxn>
              <a:cxn ang="0">
                <a:pos x="108" y="516"/>
              </a:cxn>
              <a:cxn ang="0">
                <a:pos x="180" y="488"/>
              </a:cxn>
              <a:cxn ang="0">
                <a:pos x="209" y="466"/>
              </a:cxn>
              <a:cxn ang="0">
                <a:pos x="230" y="445"/>
              </a:cxn>
              <a:cxn ang="0">
                <a:pos x="259" y="466"/>
              </a:cxn>
              <a:cxn ang="0">
                <a:pos x="281" y="445"/>
              </a:cxn>
              <a:cxn ang="0">
                <a:pos x="266" y="430"/>
              </a:cxn>
              <a:cxn ang="0">
                <a:pos x="230" y="402"/>
              </a:cxn>
              <a:cxn ang="0">
                <a:pos x="238" y="330"/>
              </a:cxn>
              <a:cxn ang="0">
                <a:pos x="252" y="301"/>
              </a:cxn>
              <a:cxn ang="0">
                <a:pos x="274" y="287"/>
              </a:cxn>
              <a:cxn ang="0">
                <a:pos x="295" y="273"/>
              </a:cxn>
              <a:cxn ang="0">
                <a:pos x="338" y="244"/>
              </a:cxn>
              <a:cxn ang="0">
                <a:pos x="317" y="201"/>
              </a:cxn>
              <a:cxn ang="0">
                <a:pos x="345" y="151"/>
              </a:cxn>
              <a:cxn ang="0">
                <a:pos x="381" y="187"/>
              </a:cxn>
              <a:cxn ang="0">
                <a:pos x="396" y="172"/>
              </a:cxn>
              <a:cxn ang="0">
                <a:pos x="432" y="122"/>
              </a:cxn>
              <a:cxn ang="0">
                <a:pos x="374" y="108"/>
              </a:cxn>
            </a:cxnLst>
            <a:rect l="0" t="0" r="r" b="b"/>
            <a:pathLst>
              <a:path w="432" h="538">
                <a:moveTo>
                  <a:pt x="374" y="108"/>
                </a:moveTo>
                <a:lnTo>
                  <a:pt x="367" y="86"/>
                </a:lnTo>
                <a:lnTo>
                  <a:pt x="252" y="58"/>
                </a:lnTo>
                <a:lnTo>
                  <a:pt x="245" y="15"/>
                </a:lnTo>
                <a:lnTo>
                  <a:pt x="209" y="0"/>
                </a:lnTo>
                <a:lnTo>
                  <a:pt x="194" y="22"/>
                </a:lnTo>
                <a:lnTo>
                  <a:pt x="187" y="36"/>
                </a:lnTo>
                <a:lnTo>
                  <a:pt x="166" y="79"/>
                </a:lnTo>
                <a:lnTo>
                  <a:pt x="130" y="86"/>
                </a:lnTo>
                <a:lnTo>
                  <a:pt x="108" y="72"/>
                </a:lnTo>
                <a:lnTo>
                  <a:pt x="72" y="108"/>
                </a:lnTo>
                <a:lnTo>
                  <a:pt x="87" y="208"/>
                </a:lnTo>
                <a:lnTo>
                  <a:pt x="108" y="222"/>
                </a:lnTo>
                <a:lnTo>
                  <a:pt x="87" y="258"/>
                </a:lnTo>
                <a:lnTo>
                  <a:pt x="101" y="308"/>
                </a:lnTo>
                <a:lnTo>
                  <a:pt x="0" y="387"/>
                </a:lnTo>
                <a:lnTo>
                  <a:pt x="36" y="423"/>
                </a:lnTo>
                <a:lnTo>
                  <a:pt x="72" y="423"/>
                </a:lnTo>
                <a:lnTo>
                  <a:pt x="72" y="466"/>
                </a:lnTo>
                <a:lnTo>
                  <a:pt x="44" y="488"/>
                </a:lnTo>
                <a:lnTo>
                  <a:pt x="65" y="524"/>
                </a:lnTo>
                <a:lnTo>
                  <a:pt x="101" y="538"/>
                </a:lnTo>
                <a:lnTo>
                  <a:pt x="108" y="516"/>
                </a:lnTo>
                <a:lnTo>
                  <a:pt x="180" y="488"/>
                </a:lnTo>
                <a:lnTo>
                  <a:pt x="209" y="466"/>
                </a:lnTo>
                <a:lnTo>
                  <a:pt x="230" y="445"/>
                </a:lnTo>
                <a:lnTo>
                  <a:pt x="259" y="466"/>
                </a:lnTo>
                <a:lnTo>
                  <a:pt x="281" y="445"/>
                </a:lnTo>
                <a:lnTo>
                  <a:pt x="266" y="430"/>
                </a:lnTo>
                <a:lnTo>
                  <a:pt x="230" y="402"/>
                </a:lnTo>
                <a:lnTo>
                  <a:pt x="238" y="330"/>
                </a:lnTo>
                <a:lnTo>
                  <a:pt x="252" y="301"/>
                </a:lnTo>
                <a:lnTo>
                  <a:pt x="274" y="287"/>
                </a:lnTo>
                <a:lnTo>
                  <a:pt x="295" y="273"/>
                </a:lnTo>
                <a:lnTo>
                  <a:pt x="338" y="244"/>
                </a:lnTo>
                <a:lnTo>
                  <a:pt x="317" y="201"/>
                </a:lnTo>
                <a:lnTo>
                  <a:pt x="345" y="151"/>
                </a:lnTo>
                <a:lnTo>
                  <a:pt x="381" y="187"/>
                </a:lnTo>
                <a:lnTo>
                  <a:pt x="396" y="172"/>
                </a:lnTo>
                <a:lnTo>
                  <a:pt x="432" y="122"/>
                </a:lnTo>
                <a:lnTo>
                  <a:pt x="374" y="108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32" name="Freeform 32"/>
          <p:cNvSpPr>
            <a:spLocks noChangeAspect="1"/>
          </p:cNvSpPr>
          <p:nvPr/>
        </p:nvSpPr>
        <p:spPr bwMode="auto">
          <a:xfrm>
            <a:off x="2736048" y="4326731"/>
            <a:ext cx="1364200" cy="1024487"/>
          </a:xfrm>
          <a:custGeom>
            <a:avLst/>
            <a:gdLst>
              <a:gd name="connsiteX0" fmla="*/ 6853 w 10000"/>
              <a:gd name="connsiteY0" fmla="*/ 5888 h 10000"/>
              <a:gd name="connsiteX1" fmla="*/ 8108 w 10000"/>
              <a:gd name="connsiteY1" fmla="*/ 5418 h 10000"/>
              <a:gd name="connsiteX2" fmla="*/ 8108 w 10000"/>
              <a:gd name="connsiteY2" fmla="*/ 5144 h 10000"/>
              <a:gd name="connsiteX3" fmla="*/ 8392 w 10000"/>
              <a:gd name="connsiteY3" fmla="*/ 5052 h 10000"/>
              <a:gd name="connsiteX4" fmla="*/ 8735 w 10000"/>
              <a:gd name="connsiteY4" fmla="*/ 5144 h 10000"/>
              <a:gd name="connsiteX5" fmla="*/ 9020 w 10000"/>
              <a:gd name="connsiteY5" fmla="*/ 4765 h 10000"/>
              <a:gd name="connsiteX6" fmla="*/ 9157 w 10000"/>
              <a:gd name="connsiteY6" fmla="*/ 4295 h 10000"/>
              <a:gd name="connsiteX7" fmla="*/ 9578 w 10000"/>
              <a:gd name="connsiteY7" fmla="*/ 4204 h 10000"/>
              <a:gd name="connsiteX8" fmla="*/ 10000 w 10000"/>
              <a:gd name="connsiteY8" fmla="*/ 2990 h 10000"/>
              <a:gd name="connsiteX9" fmla="*/ 9294 w 10000"/>
              <a:gd name="connsiteY9" fmla="*/ 2245 h 10000"/>
              <a:gd name="connsiteX10" fmla="*/ 9225 w 10000"/>
              <a:gd name="connsiteY10" fmla="*/ 1684 h 10000"/>
              <a:gd name="connsiteX11" fmla="*/ 8804 w 10000"/>
              <a:gd name="connsiteY11" fmla="*/ 1958 h 10000"/>
              <a:gd name="connsiteX12" fmla="*/ 7412 w 10000"/>
              <a:gd name="connsiteY12" fmla="*/ 744 h 10000"/>
              <a:gd name="connsiteX13" fmla="*/ 6647 w 10000"/>
              <a:gd name="connsiteY13" fmla="*/ 1305 h 10000"/>
              <a:gd name="connsiteX14" fmla="*/ 6225 w 10000"/>
              <a:gd name="connsiteY14" fmla="*/ 1123 h 10000"/>
              <a:gd name="connsiteX15" fmla="*/ 5598 w 10000"/>
              <a:gd name="connsiteY15" fmla="*/ 1305 h 10000"/>
              <a:gd name="connsiteX16" fmla="*/ 3843 w 10000"/>
              <a:gd name="connsiteY16" fmla="*/ 0 h 10000"/>
              <a:gd name="connsiteX17" fmla="*/ 3284 w 10000"/>
              <a:gd name="connsiteY17" fmla="*/ 183 h 10000"/>
              <a:gd name="connsiteX18" fmla="*/ 3284 w 10000"/>
              <a:gd name="connsiteY18" fmla="*/ 940 h 10000"/>
              <a:gd name="connsiteX19" fmla="*/ 2451 w 10000"/>
              <a:gd name="connsiteY19" fmla="*/ 1397 h 10000"/>
              <a:gd name="connsiteX20" fmla="*/ 2382 w 10000"/>
              <a:gd name="connsiteY20" fmla="*/ 1867 h 10000"/>
              <a:gd name="connsiteX21" fmla="*/ 2167 w 10000"/>
              <a:gd name="connsiteY21" fmla="*/ 2154 h 10000"/>
              <a:gd name="connsiteX22" fmla="*/ 2029 w 10000"/>
              <a:gd name="connsiteY22" fmla="*/ 2898 h 10000"/>
              <a:gd name="connsiteX23" fmla="*/ 1824 w 10000"/>
              <a:gd name="connsiteY23" fmla="*/ 2990 h 10000"/>
              <a:gd name="connsiteX24" fmla="*/ 1676 w 10000"/>
              <a:gd name="connsiteY24" fmla="*/ 3551 h 10000"/>
              <a:gd name="connsiteX25" fmla="*/ 1265 w 10000"/>
              <a:gd name="connsiteY25" fmla="*/ 3930 h 10000"/>
              <a:gd name="connsiteX26" fmla="*/ 1333 w 10000"/>
              <a:gd name="connsiteY26" fmla="*/ 4582 h 10000"/>
              <a:gd name="connsiteX27" fmla="*/ 1049 w 10000"/>
              <a:gd name="connsiteY27" fmla="*/ 4674 h 10000"/>
              <a:gd name="connsiteX28" fmla="*/ 1049 w 10000"/>
              <a:gd name="connsiteY28" fmla="*/ 5705 h 10000"/>
              <a:gd name="connsiteX29" fmla="*/ 1333 w 10000"/>
              <a:gd name="connsiteY29" fmla="*/ 6162 h 10000"/>
              <a:gd name="connsiteX30" fmla="*/ 1333 w 10000"/>
              <a:gd name="connsiteY30" fmla="*/ 6828 h 10000"/>
              <a:gd name="connsiteX31" fmla="*/ 843 w 10000"/>
              <a:gd name="connsiteY31" fmla="*/ 7572 h 10000"/>
              <a:gd name="connsiteX32" fmla="*/ 775 w 10000"/>
              <a:gd name="connsiteY32" fmla="*/ 8603 h 10000"/>
              <a:gd name="connsiteX33" fmla="*/ 0 w 10000"/>
              <a:gd name="connsiteY33" fmla="*/ 9256 h 10000"/>
              <a:gd name="connsiteX34" fmla="*/ 284 w 10000"/>
              <a:gd name="connsiteY34" fmla="*/ 9909 h 10000"/>
              <a:gd name="connsiteX35" fmla="*/ 1186 w 10000"/>
              <a:gd name="connsiteY35" fmla="*/ 9621 h 10000"/>
              <a:gd name="connsiteX36" fmla="*/ 1333 w 10000"/>
              <a:gd name="connsiteY36" fmla="*/ 9713 h 10000"/>
              <a:gd name="connsiteX37" fmla="*/ 2235 w 10000"/>
              <a:gd name="connsiteY37" fmla="*/ 9151 h 10000"/>
              <a:gd name="connsiteX38" fmla="*/ 3706 w 10000"/>
              <a:gd name="connsiteY38" fmla="*/ 9530 h 10000"/>
              <a:gd name="connsiteX39" fmla="*/ 3706 w 10000"/>
              <a:gd name="connsiteY39" fmla="*/ 9530 h 10000"/>
              <a:gd name="connsiteX40" fmla="*/ 4196 w 10000"/>
              <a:gd name="connsiteY40" fmla="*/ 9621 h 10000"/>
              <a:gd name="connsiteX41" fmla="*/ 4480 w 10000"/>
              <a:gd name="connsiteY41" fmla="*/ 10000 h 10000"/>
              <a:gd name="connsiteX42" fmla="*/ 5245 w 10000"/>
              <a:gd name="connsiteY42" fmla="*/ 9530 h 10000"/>
              <a:gd name="connsiteX43" fmla="*/ 5520 w 10000"/>
              <a:gd name="connsiteY43" fmla="*/ 9530 h 10000"/>
              <a:gd name="connsiteX44" fmla="*/ 5735 w 10000"/>
              <a:gd name="connsiteY44" fmla="*/ 8407 h 10000"/>
              <a:gd name="connsiteX45" fmla="*/ 6225 w 10000"/>
              <a:gd name="connsiteY45" fmla="*/ 8316 h 10000"/>
              <a:gd name="connsiteX46" fmla="*/ 6363 w 10000"/>
              <a:gd name="connsiteY46" fmla="*/ 7937 h 10000"/>
              <a:gd name="connsiteX47" fmla="*/ 6157 w 10000"/>
              <a:gd name="connsiteY47" fmla="*/ 7663 h 10000"/>
              <a:gd name="connsiteX48" fmla="*/ 6716 w 10000"/>
              <a:gd name="connsiteY48" fmla="*/ 6162 h 10000"/>
              <a:gd name="connsiteX49" fmla="*/ 6853 w 10000"/>
              <a:gd name="connsiteY49" fmla="*/ 6070 h 10000"/>
              <a:gd name="connsiteX50" fmla="*/ 6853 w 10000"/>
              <a:gd name="connsiteY50" fmla="*/ 5888 h 10000"/>
              <a:gd name="connsiteX0" fmla="*/ 6836 w 10000"/>
              <a:gd name="connsiteY0" fmla="*/ 5841 h 10000"/>
              <a:gd name="connsiteX1" fmla="*/ 8108 w 10000"/>
              <a:gd name="connsiteY1" fmla="*/ 5418 h 10000"/>
              <a:gd name="connsiteX2" fmla="*/ 8108 w 10000"/>
              <a:gd name="connsiteY2" fmla="*/ 5144 h 10000"/>
              <a:gd name="connsiteX3" fmla="*/ 8392 w 10000"/>
              <a:gd name="connsiteY3" fmla="*/ 5052 h 10000"/>
              <a:gd name="connsiteX4" fmla="*/ 8735 w 10000"/>
              <a:gd name="connsiteY4" fmla="*/ 5144 h 10000"/>
              <a:gd name="connsiteX5" fmla="*/ 9020 w 10000"/>
              <a:gd name="connsiteY5" fmla="*/ 4765 h 10000"/>
              <a:gd name="connsiteX6" fmla="*/ 9157 w 10000"/>
              <a:gd name="connsiteY6" fmla="*/ 4295 h 10000"/>
              <a:gd name="connsiteX7" fmla="*/ 9578 w 10000"/>
              <a:gd name="connsiteY7" fmla="*/ 4204 h 10000"/>
              <a:gd name="connsiteX8" fmla="*/ 10000 w 10000"/>
              <a:gd name="connsiteY8" fmla="*/ 2990 h 10000"/>
              <a:gd name="connsiteX9" fmla="*/ 9294 w 10000"/>
              <a:gd name="connsiteY9" fmla="*/ 2245 h 10000"/>
              <a:gd name="connsiteX10" fmla="*/ 9225 w 10000"/>
              <a:gd name="connsiteY10" fmla="*/ 1684 h 10000"/>
              <a:gd name="connsiteX11" fmla="*/ 8804 w 10000"/>
              <a:gd name="connsiteY11" fmla="*/ 1958 h 10000"/>
              <a:gd name="connsiteX12" fmla="*/ 7412 w 10000"/>
              <a:gd name="connsiteY12" fmla="*/ 744 h 10000"/>
              <a:gd name="connsiteX13" fmla="*/ 6647 w 10000"/>
              <a:gd name="connsiteY13" fmla="*/ 1305 h 10000"/>
              <a:gd name="connsiteX14" fmla="*/ 6225 w 10000"/>
              <a:gd name="connsiteY14" fmla="*/ 1123 h 10000"/>
              <a:gd name="connsiteX15" fmla="*/ 5598 w 10000"/>
              <a:gd name="connsiteY15" fmla="*/ 1305 h 10000"/>
              <a:gd name="connsiteX16" fmla="*/ 3843 w 10000"/>
              <a:gd name="connsiteY16" fmla="*/ 0 h 10000"/>
              <a:gd name="connsiteX17" fmla="*/ 3284 w 10000"/>
              <a:gd name="connsiteY17" fmla="*/ 183 h 10000"/>
              <a:gd name="connsiteX18" fmla="*/ 3284 w 10000"/>
              <a:gd name="connsiteY18" fmla="*/ 940 h 10000"/>
              <a:gd name="connsiteX19" fmla="*/ 2451 w 10000"/>
              <a:gd name="connsiteY19" fmla="*/ 1397 h 10000"/>
              <a:gd name="connsiteX20" fmla="*/ 2382 w 10000"/>
              <a:gd name="connsiteY20" fmla="*/ 1867 h 10000"/>
              <a:gd name="connsiteX21" fmla="*/ 2167 w 10000"/>
              <a:gd name="connsiteY21" fmla="*/ 2154 h 10000"/>
              <a:gd name="connsiteX22" fmla="*/ 2029 w 10000"/>
              <a:gd name="connsiteY22" fmla="*/ 2898 h 10000"/>
              <a:gd name="connsiteX23" fmla="*/ 1824 w 10000"/>
              <a:gd name="connsiteY23" fmla="*/ 2990 h 10000"/>
              <a:gd name="connsiteX24" fmla="*/ 1676 w 10000"/>
              <a:gd name="connsiteY24" fmla="*/ 3551 h 10000"/>
              <a:gd name="connsiteX25" fmla="*/ 1265 w 10000"/>
              <a:gd name="connsiteY25" fmla="*/ 3930 h 10000"/>
              <a:gd name="connsiteX26" fmla="*/ 1333 w 10000"/>
              <a:gd name="connsiteY26" fmla="*/ 4582 h 10000"/>
              <a:gd name="connsiteX27" fmla="*/ 1049 w 10000"/>
              <a:gd name="connsiteY27" fmla="*/ 4674 h 10000"/>
              <a:gd name="connsiteX28" fmla="*/ 1049 w 10000"/>
              <a:gd name="connsiteY28" fmla="*/ 5705 h 10000"/>
              <a:gd name="connsiteX29" fmla="*/ 1333 w 10000"/>
              <a:gd name="connsiteY29" fmla="*/ 6162 h 10000"/>
              <a:gd name="connsiteX30" fmla="*/ 1333 w 10000"/>
              <a:gd name="connsiteY30" fmla="*/ 6828 h 10000"/>
              <a:gd name="connsiteX31" fmla="*/ 843 w 10000"/>
              <a:gd name="connsiteY31" fmla="*/ 7572 h 10000"/>
              <a:gd name="connsiteX32" fmla="*/ 775 w 10000"/>
              <a:gd name="connsiteY32" fmla="*/ 8603 h 10000"/>
              <a:gd name="connsiteX33" fmla="*/ 0 w 10000"/>
              <a:gd name="connsiteY33" fmla="*/ 9256 h 10000"/>
              <a:gd name="connsiteX34" fmla="*/ 284 w 10000"/>
              <a:gd name="connsiteY34" fmla="*/ 9909 h 10000"/>
              <a:gd name="connsiteX35" fmla="*/ 1186 w 10000"/>
              <a:gd name="connsiteY35" fmla="*/ 9621 h 10000"/>
              <a:gd name="connsiteX36" fmla="*/ 1333 w 10000"/>
              <a:gd name="connsiteY36" fmla="*/ 9713 h 10000"/>
              <a:gd name="connsiteX37" fmla="*/ 2235 w 10000"/>
              <a:gd name="connsiteY37" fmla="*/ 9151 h 10000"/>
              <a:gd name="connsiteX38" fmla="*/ 3706 w 10000"/>
              <a:gd name="connsiteY38" fmla="*/ 9530 h 10000"/>
              <a:gd name="connsiteX39" fmla="*/ 3706 w 10000"/>
              <a:gd name="connsiteY39" fmla="*/ 9530 h 10000"/>
              <a:gd name="connsiteX40" fmla="*/ 4196 w 10000"/>
              <a:gd name="connsiteY40" fmla="*/ 9621 h 10000"/>
              <a:gd name="connsiteX41" fmla="*/ 4480 w 10000"/>
              <a:gd name="connsiteY41" fmla="*/ 10000 h 10000"/>
              <a:gd name="connsiteX42" fmla="*/ 5245 w 10000"/>
              <a:gd name="connsiteY42" fmla="*/ 9530 h 10000"/>
              <a:gd name="connsiteX43" fmla="*/ 5520 w 10000"/>
              <a:gd name="connsiteY43" fmla="*/ 9530 h 10000"/>
              <a:gd name="connsiteX44" fmla="*/ 5735 w 10000"/>
              <a:gd name="connsiteY44" fmla="*/ 8407 h 10000"/>
              <a:gd name="connsiteX45" fmla="*/ 6225 w 10000"/>
              <a:gd name="connsiteY45" fmla="*/ 8316 h 10000"/>
              <a:gd name="connsiteX46" fmla="*/ 6363 w 10000"/>
              <a:gd name="connsiteY46" fmla="*/ 7937 h 10000"/>
              <a:gd name="connsiteX47" fmla="*/ 6157 w 10000"/>
              <a:gd name="connsiteY47" fmla="*/ 7663 h 10000"/>
              <a:gd name="connsiteX48" fmla="*/ 6716 w 10000"/>
              <a:gd name="connsiteY48" fmla="*/ 6162 h 10000"/>
              <a:gd name="connsiteX49" fmla="*/ 6853 w 10000"/>
              <a:gd name="connsiteY49" fmla="*/ 6070 h 10000"/>
              <a:gd name="connsiteX50" fmla="*/ 6836 w 10000"/>
              <a:gd name="connsiteY50" fmla="*/ 58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00" h="10000">
                <a:moveTo>
                  <a:pt x="6836" y="5841"/>
                </a:moveTo>
                <a:lnTo>
                  <a:pt x="8108" y="5418"/>
                </a:lnTo>
                <a:lnTo>
                  <a:pt x="8108" y="5144"/>
                </a:lnTo>
                <a:lnTo>
                  <a:pt x="8392" y="5052"/>
                </a:lnTo>
                <a:lnTo>
                  <a:pt x="8735" y="5144"/>
                </a:lnTo>
                <a:lnTo>
                  <a:pt x="9020" y="4765"/>
                </a:lnTo>
                <a:cubicBezTo>
                  <a:pt x="9066" y="4608"/>
                  <a:pt x="9111" y="4452"/>
                  <a:pt x="9157" y="4295"/>
                </a:cubicBezTo>
                <a:lnTo>
                  <a:pt x="9578" y="4204"/>
                </a:lnTo>
                <a:lnTo>
                  <a:pt x="10000" y="2990"/>
                </a:lnTo>
                <a:lnTo>
                  <a:pt x="9294" y="2245"/>
                </a:lnTo>
                <a:lnTo>
                  <a:pt x="9225" y="1684"/>
                </a:lnTo>
                <a:lnTo>
                  <a:pt x="8804" y="1958"/>
                </a:lnTo>
                <a:lnTo>
                  <a:pt x="7412" y="744"/>
                </a:lnTo>
                <a:lnTo>
                  <a:pt x="6647" y="1305"/>
                </a:lnTo>
                <a:lnTo>
                  <a:pt x="6225" y="1123"/>
                </a:lnTo>
                <a:lnTo>
                  <a:pt x="5598" y="1305"/>
                </a:lnTo>
                <a:lnTo>
                  <a:pt x="3843" y="0"/>
                </a:lnTo>
                <a:lnTo>
                  <a:pt x="3284" y="183"/>
                </a:lnTo>
                <a:lnTo>
                  <a:pt x="3284" y="940"/>
                </a:lnTo>
                <a:lnTo>
                  <a:pt x="2451" y="1397"/>
                </a:lnTo>
                <a:cubicBezTo>
                  <a:pt x="2428" y="1554"/>
                  <a:pt x="2405" y="1710"/>
                  <a:pt x="2382" y="1867"/>
                </a:cubicBezTo>
                <a:lnTo>
                  <a:pt x="2167" y="2154"/>
                </a:lnTo>
                <a:lnTo>
                  <a:pt x="2029" y="2898"/>
                </a:lnTo>
                <a:lnTo>
                  <a:pt x="1824" y="2990"/>
                </a:lnTo>
                <a:cubicBezTo>
                  <a:pt x="1775" y="3177"/>
                  <a:pt x="1725" y="3364"/>
                  <a:pt x="1676" y="3551"/>
                </a:cubicBezTo>
                <a:lnTo>
                  <a:pt x="1265" y="3930"/>
                </a:lnTo>
                <a:cubicBezTo>
                  <a:pt x="1288" y="4147"/>
                  <a:pt x="1310" y="4365"/>
                  <a:pt x="1333" y="4582"/>
                </a:cubicBezTo>
                <a:lnTo>
                  <a:pt x="1049" y="4674"/>
                </a:lnTo>
                <a:lnTo>
                  <a:pt x="1049" y="5705"/>
                </a:lnTo>
                <a:lnTo>
                  <a:pt x="1333" y="6162"/>
                </a:lnTo>
                <a:lnTo>
                  <a:pt x="1333" y="6828"/>
                </a:lnTo>
                <a:lnTo>
                  <a:pt x="843" y="7572"/>
                </a:lnTo>
                <a:cubicBezTo>
                  <a:pt x="820" y="7916"/>
                  <a:pt x="798" y="8259"/>
                  <a:pt x="775" y="8603"/>
                </a:cubicBezTo>
                <a:lnTo>
                  <a:pt x="0" y="9256"/>
                </a:lnTo>
                <a:lnTo>
                  <a:pt x="284" y="9909"/>
                </a:lnTo>
                <a:lnTo>
                  <a:pt x="1186" y="9621"/>
                </a:lnTo>
                <a:lnTo>
                  <a:pt x="1333" y="9713"/>
                </a:lnTo>
                <a:lnTo>
                  <a:pt x="2235" y="9151"/>
                </a:lnTo>
                <a:lnTo>
                  <a:pt x="3706" y="9530"/>
                </a:lnTo>
                <a:lnTo>
                  <a:pt x="3706" y="9530"/>
                </a:lnTo>
                <a:lnTo>
                  <a:pt x="4196" y="9621"/>
                </a:lnTo>
                <a:lnTo>
                  <a:pt x="4480" y="10000"/>
                </a:lnTo>
                <a:lnTo>
                  <a:pt x="5245" y="9530"/>
                </a:lnTo>
                <a:lnTo>
                  <a:pt x="5520" y="9530"/>
                </a:lnTo>
                <a:cubicBezTo>
                  <a:pt x="5592" y="9156"/>
                  <a:pt x="5663" y="8781"/>
                  <a:pt x="5735" y="8407"/>
                </a:cubicBezTo>
                <a:lnTo>
                  <a:pt x="6225" y="8316"/>
                </a:lnTo>
                <a:lnTo>
                  <a:pt x="6363" y="7937"/>
                </a:lnTo>
                <a:cubicBezTo>
                  <a:pt x="6294" y="7846"/>
                  <a:pt x="6226" y="7754"/>
                  <a:pt x="6157" y="7663"/>
                </a:cubicBezTo>
                <a:lnTo>
                  <a:pt x="6716" y="6162"/>
                </a:lnTo>
                <a:lnTo>
                  <a:pt x="6853" y="6070"/>
                </a:lnTo>
                <a:cubicBezTo>
                  <a:pt x="6876" y="6024"/>
                  <a:pt x="6627" y="5950"/>
                  <a:pt x="6836" y="5841"/>
                </a:cubicBezTo>
                <a:close/>
              </a:path>
            </a:pathLst>
          </a:cu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33" name="Freeform 14"/>
          <p:cNvSpPr>
            <a:spLocks noChangeAspect="1"/>
          </p:cNvSpPr>
          <p:nvPr/>
        </p:nvSpPr>
        <p:spPr bwMode="auto">
          <a:xfrm>
            <a:off x="979481" y="3943036"/>
            <a:ext cx="1227938" cy="926620"/>
          </a:xfrm>
          <a:custGeom>
            <a:avLst/>
            <a:gdLst/>
            <a:ahLst/>
            <a:cxnLst>
              <a:cxn ang="0">
                <a:pos x="921" y="265"/>
              </a:cxn>
              <a:cxn ang="0">
                <a:pos x="907" y="251"/>
              </a:cxn>
              <a:cxn ang="0">
                <a:pos x="871" y="258"/>
              </a:cxn>
              <a:cxn ang="0">
                <a:pos x="807" y="229"/>
              </a:cxn>
              <a:cxn ang="0">
                <a:pos x="771" y="158"/>
              </a:cxn>
              <a:cxn ang="0">
                <a:pos x="678" y="122"/>
              </a:cxn>
              <a:cxn ang="0">
                <a:pos x="664" y="65"/>
              </a:cxn>
              <a:cxn ang="0">
                <a:pos x="578" y="0"/>
              </a:cxn>
              <a:cxn ang="0">
                <a:pos x="528" y="93"/>
              </a:cxn>
              <a:cxn ang="0">
                <a:pos x="450" y="108"/>
              </a:cxn>
              <a:cxn ang="0">
                <a:pos x="400" y="208"/>
              </a:cxn>
              <a:cxn ang="0">
                <a:pos x="329" y="237"/>
              </a:cxn>
              <a:cxn ang="0">
                <a:pos x="364" y="287"/>
              </a:cxn>
              <a:cxn ang="0">
                <a:pos x="364" y="308"/>
              </a:cxn>
              <a:cxn ang="0">
                <a:pos x="393" y="287"/>
              </a:cxn>
              <a:cxn ang="0">
                <a:pos x="400" y="294"/>
              </a:cxn>
              <a:cxn ang="0">
                <a:pos x="393" y="337"/>
              </a:cxn>
              <a:cxn ang="0">
                <a:pos x="364" y="366"/>
              </a:cxn>
              <a:cxn ang="0">
                <a:pos x="371" y="394"/>
              </a:cxn>
              <a:cxn ang="0">
                <a:pos x="336" y="451"/>
              </a:cxn>
              <a:cxn ang="0">
                <a:pos x="193" y="502"/>
              </a:cxn>
              <a:cxn ang="0">
                <a:pos x="193" y="487"/>
              </a:cxn>
              <a:cxn ang="0">
                <a:pos x="143" y="502"/>
              </a:cxn>
              <a:cxn ang="0">
                <a:pos x="22" y="523"/>
              </a:cxn>
              <a:cxn ang="0">
                <a:pos x="0" y="573"/>
              </a:cxn>
              <a:cxn ang="0">
                <a:pos x="29" y="602"/>
              </a:cxn>
              <a:cxn ang="0">
                <a:pos x="57" y="595"/>
              </a:cxn>
              <a:cxn ang="0">
                <a:pos x="157" y="623"/>
              </a:cxn>
              <a:cxn ang="0">
                <a:pos x="229" y="666"/>
              </a:cxn>
              <a:cxn ang="0">
                <a:pos x="250" y="695"/>
              </a:cxn>
              <a:cxn ang="0">
                <a:pos x="314" y="681"/>
              </a:cxn>
              <a:cxn ang="0">
                <a:pos x="371" y="666"/>
              </a:cxn>
              <a:cxn ang="0">
                <a:pos x="379" y="659"/>
              </a:cxn>
              <a:cxn ang="0">
                <a:pos x="436" y="645"/>
              </a:cxn>
              <a:cxn ang="0">
                <a:pos x="457" y="638"/>
              </a:cxn>
              <a:cxn ang="0">
                <a:pos x="471" y="638"/>
              </a:cxn>
              <a:cxn ang="0">
                <a:pos x="478" y="623"/>
              </a:cxn>
              <a:cxn ang="0">
                <a:pos x="571" y="595"/>
              </a:cxn>
              <a:cxn ang="0">
                <a:pos x="586" y="573"/>
              </a:cxn>
              <a:cxn ang="0">
                <a:pos x="657" y="523"/>
              </a:cxn>
              <a:cxn ang="0">
                <a:pos x="635" y="494"/>
              </a:cxn>
              <a:cxn ang="0">
                <a:pos x="714" y="416"/>
              </a:cxn>
              <a:cxn ang="0">
                <a:pos x="757" y="416"/>
              </a:cxn>
              <a:cxn ang="0">
                <a:pos x="828" y="387"/>
              </a:cxn>
              <a:cxn ang="0">
                <a:pos x="878" y="394"/>
              </a:cxn>
              <a:cxn ang="0">
                <a:pos x="871" y="351"/>
              </a:cxn>
              <a:cxn ang="0">
                <a:pos x="921" y="265"/>
              </a:cxn>
            </a:cxnLst>
            <a:rect l="0" t="0" r="r" b="b"/>
            <a:pathLst>
              <a:path w="921" h="695">
                <a:moveTo>
                  <a:pt x="921" y="265"/>
                </a:moveTo>
                <a:lnTo>
                  <a:pt x="907" y="251"/>
                </a:lnTo>
                <a:lnTo>
                  <a:pt x="871" y="258"/>
                </a:lnTo>
                <a:lnTo>
                  <a:pt x="807" y="229"/>
                </a:lnTo>
                <a:lnTo>
                  <a:pt x="771" y="158"/>
                </a:lnTo>
                <a:lnTo>
                  <a:pt x="678" y="122"/>
                </a:lnTo>
                <a:lnTo>
                  <a:pt x="664" y="65"/>
                </a:lnTo>
                <a:lnTo>
                  <a:pt x="578" y="0"/>
                </a:lnTo>
                <a:lnTo>
                  <a:pt x="528" y="93"/>
                </a:lnTo>
                <a:lnTo>
                  <a:pt x="450" y="108"/>
                </a:lnTo>
                <a:lnTo>
                  <a:pt x="400" y="208"/>
                </a:lnTo>
                <a:lnTo>
                  <a:pt x="329" y="237"/>
                </a:lnTo>
                <a:lnTo>
                  <a:pt x="364" y="287"/>
                </a:lnTo>
                <a:lnTo>
                  <a:pt x="364" y="308"/>
                </a:lnTo>
                <a:lnTo>
                  <a:pt x="393" y="287"/>
                </a:lnTo>
                <a:lnTo>
                  <a:pt x="400" y="294"/>
                </a:lnTo>
                <a:lnTo>
                  <a:pt x="393" y="337"/>
                </a:lnTo>
                <a:lnTo>
                  <a:pt x="364" y="366"/>
                </a:lnTo>
                <a:lnTo>
                  <a:pt x="371" y="394"/>
                </a:lnTo>
                <a:lnTo>
                  <a:pt x="336" y="451"/>
                </a:lnTo>
                <a:lnTo>
                  <a:pt x="193" y="502"/>
                </a:lnTo>
                <a:lnTo>
                  <a:pt x="193" y="487"/>
                </a:lnTo>
                <a:lnTo>
                  <a:pt x="143" y="502"/>
                </a:lnTo>
                <a:lnTo>
                  <a:pt x="22" y="523"/>
                </a:lnTo>
                <a:lnTo>
                  <a:pt x="0" y="573"/>
                </a:lnTo>
                <a:lnTo>
                  <a:pt x="29" y="602"/>
                </a:lnTo>
                <a:lnTo>
                  <a:pt x="57" y="595"/>
                </a:lnTo>
                <a:lnTo>
                  <a:pt x="157" y="623"/>
                </a:lnTo>
                <a:lnTo>
                  <a:pt x="229" y="666"/>
                </a:lnTo>
                <a:lnTo>
                  <a:pt x="250" y="695"/>
                </a:lnTo>
                <a:lnTo>
                  <a:pt x="314" y="681"/>
                </a:lnTo>
                <a:lnTo>
                  <a:pt x="371" y="666"/>
                </a:lnTo>
                <a:lnTo>
                  <a:pt x="379" y="659"/>
                </a:lnTo>
                <a:lnTo>
                  <a:pt x="436" y="645"/>
                </a:lnTo>
                <a:lnTo>
                  <a:pt x="457" y="638"/>
                </a:lnTo>
                <a:lnTo>
                  <a:pt x="471" y="638"/>
                </a:lnTo>
                <a:lnTo>
                  <a:pt x="478" y="623"/>
                </a:lnTo>
                <a:lnTo>
                  <a:pt x="571" y="595"/>
                </a:lnTo>
                <a:lnTo>
                  <a:pt x="586" y="573"/>
                </a:lnTo>
                <a:lnTo>
                  <a:pt x="657" y="523"/>
                </a:lnTo>
                <a:lnTo>
                  <a:pt x="635" y="494"/>
                </a:lnTo>
                <a:lnTo>
                  <a:pt x="714" y="416"/>
                </a:lnTo>
                <a:lnTo>
                  <a:pt x="757" y="416"/>
                </a:lnTo>
                <a:lnTo>
                  <a:pt x="828" y="387"/>
                </a:lnTo>
                <a:lnTo>
                  <a:pt x="878" y="394"/>
                </a:lnTo>
                <a:lnTo>
                  <a:pt x="871" y="351"/>
                </a:lnTo>
                <a:lnTo>
                  <a:pt x="921" y="265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35" name="Freeform 25"/>
          <p:cNvSpPr>
            <a:spLocks noChangeAspect="1"/>
          </p:cNvSpPr>
          <p:nvPr/>
        </p:nvSpPr>
        <p:spPr bwMode="auto">
          <a:xfrm>
            <a:off x="1731172" y="4457700"/>
            <a:ext cx="890333" cy="586872"/>
          </a:xfrm>
          <a:custGeom>
            <a:avLst/>
            <a:gdLst/>
            <a:ahLst/>
            <a:cxnLst>
              <a:cxn ang="0">
                <a:pos x="72" y="108"/>
              </a:cxn>
              <a:cxn ang="0">
                <a:pos x="93" y="137"/>
              </a:cxn>
              <a:cxn ang="0">
                <a:pos x="22" y="187"/>
              </a:cxn>
              <a:cxn ang="0">
                <a:pos x="0" y="209"/>
              </a:cxn>
              <a:cxn ang="0">
                <a:pos x="36" y="216"/>
              </a:cxn>
              <a:cxn ang="0">
                <a:pos x="29" y="252"/>
              </a:cxn>
              <a:cxn ang="0">
                <a:pos x="108" y="273"/>
              </a:cxn>
              <a:cxn ang="0">
                <a:pos x="158" y="280"/>
              </a:cxn>
              <a:cxn ang="0">
                <a:pos x="158" y="309"/>
              </a:cxn>
              <a:cxn ang="0">
                <a:pos x="272" y="345"/>
              </a:cxn>
              <a:cxn ang="0">
                <a:pos x="258" y="302"/>
              </a:cxn>
              <a:cxn ang="0">
                <a:pos x="301" y="288"/>
              </a:cxn>
              <a:cxn ang="0">
                <a:pos x="329" y="295"/>
              </a:cxn>
              <a:cxn ang="0">
                <a:pos x="344" y="316"/>
              </a:cxn>
              <a:cxn ang="0">
                <a:pos x="322" y="360"/>
              </a:cxn>
              <a:cxn ang="0">
                <a:pos x="351" y="403"/>
              </a:cxn>
              <a:cxn ang="0">
                <a:pos x="379" y="395"/>
              </a:cxn>
              <a:cxn ang="0">
                <a:pos x="444" y="345"/>
              </a:cxn>
              <a:cxn ang="0">
                <a:pos x="494" y="381"/>
              </a:cxn>
              <a:cxn ang="0">
                <a:pos x="501" y="410"/>
              </a:cxn>
              <a:cxn ang="0">
                <a:pos x="544" y="439"/>
              </a:cxn>
              <a:cxn ang="0">
                <a:pos x="630" y="424"/>
              </a:cxn>
              <a:cxn ang="0">
                <a:pos x="644" y="439"/>
              </a:cxn>
              <a:cxn ang="0">
                <a:pos x="659" y="424"/>
              </a:cxn>
              <a:cxn ang="0">
                <a:pos x="666" y="345"/>
              </a:cxn>
              <a:cxn ang="0">
                <a:pos x="644" y="331"/>
              </a:cxn>
              <a:cxn ang="0">
                <a:pos x="644" y="266"/>
              </a:cxn>
              <a:cxn ang="0">
                <a:pos x="609" y="216"/>
              </a:cxn>
              <a:cxn ang="0">
                <a:pos x="551" y="209"/>
              </a:cxn>
              <a:cxn ang="0">
                <a:pos x="558" y="194"/>
              </a:cxn>
              <a:cxn ang="0">
                <a:pos x="551" y="173"/>
              </a:cxn>
              <a:cxn ang="0">
                <a:pos x="530" y="165"/>
              </a:cxn>
              <a:cxn ang="0">
                <a:pos x="487" y="137"/>
              </a:cxn>
              <a:cxn ang="0">
                <a:pos x="473" y="115"/>
              </a:cxn>
              <a:cxn ang="0">
                <a:pos x="379" y="58"/>
              </a:cxn>
              <a:cxn ang="0">
                <a:pos x="315" y="7"/>
              </a:cxn>
              <a:cxn ang="0">
                <a:pos x="265" y="0"/>
              </a:cxn>
              <a:cxn ang="0">
                <a:pos x="186" y="29"/>
              </a:cxn>
              <a:cxn ang="0">
                <a:pos x="150" y="29"/>
              </a:cxn>
              <a:cxn ang="0">
                <a:pos x="72" y="108"/>
              </a:cxn>
            </a:cxnLst>
            <a:rect l="0" t="0" r="r" b="b"/>
            <a:pathLst>
              <a:path w="666" h="439">
                <a:moveTo>
                  <a:pt x="72" y="108"/>
                </a:moveTo>
                <a:lnTo>
                  <a:pt x="93" y="137"/>
                </a:lnTo>
                <a:lnTo>
                  <a:pt x="22" y="187"/>
                </a:lnTo>
                <a:lnTo>
                  <a:pt x="0" y="209"/>
                </a:lnTo>
                <a:lnTo>
                  <a:pt x="36" y="216"/>
                </a:lnTo>
                <a:lnTo>
                  <a:pt x="29" y="252"/>
                </a:lnTo>
                <a:lnTo>
                  <a:pt x="108" y="273"/>
                </a:lnTo>
                <a:lnTo>
                  <a:pt x="158" y="280"/>
                </a:lnTo>
                <a:lnTo>
                  <a:pt x="158" y="309"/>
                </a:lnTo>
                <a:lnTo>
                  <a:pt x="272" y="345"/>
                </a:lnTo>
                <a:lnTo>
                  <a:pt x="258" y="302"/>
                </a:lnTo>
                <a:lnTo>
                  <a:pt x="301" y="288"/>
                </a:lnTo>
                <a:lnTo>
                  <a:pt x="329" y="295"/>
                </a:lnTo>
                <a:lnTo>
                  <a:pt x="344" y="316"/>
                </a:lnTo>
                <a:lnTo>
                  <a:pt x="322" y="360"/>
                </a:lnTo>
                <a:lnTo>
                  <a:pt x="351" y="403"/>
                </a:lnTo>
                <a:lnTo>
                  <a:pt x="379" y="395"/>
                </a:lnTo>
                <a:lnTo>
                  <a:pt x="444" y="345"/>
                </a:lnTo>
                <a:lnTo>
                  <a:pt x="494" y="381"/>
                </a:lnTo>
                <a:lnTo>
                  <a:pt x="501" y="410"/>
                </a:lnTo>
                <a:lnTo>
                  <a:pt x="544" y="439"/>
                </a:lnTo>
                <a:lnTo>
                  <a:pt x="630" y="424"/>
                </a:lnTo>
                <a:lnTo>
                  <a:pt x="644" y="439"/>
                </a:lnTo>
                <a:lnTo>
                  <a:pt x="659" y="424"/>
                </a:lnTo>
                <a:lnTo>
                  <a:pt x="666" y="345"/>
                </a:lnTo>
                <a:lnTo>
                  <a:pt x="644" y="331"/>
                </a:lnTo>
                <a:lnTo>
                  <a:pt x="644" y="266"/>
                </a:lnTo>
                <a:lnTo>
                  <a:pt x="609" y="216"/>
                </a:lnTo>
                <a:lnTo>
                  <a:pt x="551" y="209"/>
                </a:lnTo>
                <a:lnTo>
                  <a:pt x="558" y="194"/>
                </a:lnTo>
                <a:lnTo>
                  <a:pt x="551" y="173"/>
                </a:lnTo>
                <a:lnTo>
                  <a:pt x="530" y="165"/>
                </a:lnTo>
                <a:lnTo>
                  <a:pt x="487" y="137"/>
                </a:lnTo>
                <a:lnTo>
                  <a:pt x="473" y="115"/>
                </a:lnTo>
                <a:lnTo>
                  <a:pt x="379" y="58"/>
                </a:lnTo>
                <a:lnTo>
                  <a:pt x="315" y="7"/>
                </a:lnTo>
                <a:lnTo>
                  <a:pt x="265" y="0"/>
                </a:lnTo>
                <a:lnTo>
                  <a:pt x="186" y="29"/>
                </a:lnTo>
                <a:lnTo>
                  <a:pt x="150" y="29"/>
                </a:lnTo>
                <a:lnTo>
                  <a:pt x="72" y="108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36" name="Freeform 39"/>
          <p:cNvSpPr>
            <a:spLocks noChangeAspect="1"/>
          </p:cNvSpPr>
          <p:nvPr/>
        </p:nvSpPr>
        <p:spPr bwMode="auto">
          <a:xfrm>
            <a:off x="1853912" y="2143126"/>
            <a:ext cx="638300" cy="504824"/>
          </a:xfrm>
          <a:custGeom>
            <a:avLst/>
            <a:gdLst/>
            <a:ahLst/>
            <a:cxnLst>
              <a:cxn ang="0">
                <a:pos x="447" y="94"/>
              </a:cxn>
              <a:cxn ang="0">
                <a:pos x="396" y="7"/>
              </a:cxn>
              <a:cxn ang="0">
                <a:pos x="310" y="36"/>
              </a:cxn>
              <a:cxn ang="0">
                <a:pos x="303" y="29"/>
              </a:cxn>
              <a:cxn ang="0">
                <a:pos x="274" y="43"/>
              </a:cxn>
              <a:cxn ang="0">
                <a:pos x="281" y="58"/>
              </a:cxn>
              <a:cxn ang="0">
                <a:pos x="267" y="65"/>
              </a:cxn>
              <a:cxn ang="0">
                <a:pos x="195" y="0"/>
              </a:cxn>
              <a:cxn ang="0">
                <a:pos x="130" y="58"/>
              </a:cxn>
              <a:cxn ang="0">
                <a:pos x="36" y="51"/>
              </a:cxn>
              <a:cxn ang="0">
                <a:pos x="0" y="115"/>
              </a:cxn>
              <a:cxn ang="0">
                <a:pos x="29" y="166"/>
              </a:cxn>
              <a:cxn ang="0">
                <a:pos x="22" y="187"/>
              </a:cxn>
              <a:cxn ang="0">
                <a:pos x="130" y="223"/>
              </a:cxn>
              <a:cxn ang="0">
                <a:pos x="130" y="245"/>
              </a:cxn>
              <a:cxn ang="0">
                <a:pos x="130" y="295"/>
              </a:cxn>
              <a:cxn ang="0">
                <a:pos x="245" y="331"/>
              </a:cxn>
              <a:cxn ang="0">
                <a:pos x="274" y="360"/>
              </a:cxn>
              <a:cxn ang="0">
                <a:pos x="317" y="382"/>
              </a:cxn>
              <a:cxn ang="0">
                <a:pos x="332" y="360"/>
              </a:cxn>
              <a:cxn ang="0">
                <a:pos x="353" y="317"/>
              </a:cxn>
              <a:cxn ang="0">
                <a:pos x="404" y="288"/>
              </a:cxn>
              <a:cxn ang="0">
                <a:pos x="317" y="209"/>
              </a:cxn>
              <a:cxn ang="0">
                <a:pos x="339" y="195"/>
              </a:cxn>
              <a:cxn ang="0">
                <a:pos x="389" y="173"/>
              </a:cxn>
              <a:cxn ang="0">
                <a:pos x="440" y="159"/>
              </a:cxn>
              <a:cxn ang="0">
                <a:pos x="468" y="144"/>
              </a:cxn>
              <a:cxn ang="0">
                <a:pos x="483" y="115"/>
              </a:cxn>
              <a:cxn ang="0">
                <a:pos x="447" y="94"/>
              </a:cxn>
            </a:cxnLst>
            <a:rect l="0" t="0" r="r" b="b"/>
            <a:pathLst>
              <a:path w="483" h="382">
                <a:moveTo>
                  <a:pt x="447" y="94"/>
                </a:moveTo>
                <a:lnTo>
                  <a:pt x="396" y="7"/>
                </a:lnTo>
                <a:lnTo>
                  <a:pt x="310" y="36"/>
                </a:lnTo>
                <a:lnTo>
                  <a:pt x="303" y="29"/>
                </a:lnTo>
                <a:lnTo>
                  <a:pt x="274" y="43"/>
                </a:lnTo>
                <a:lnTo>
                  <a:pt x="281" y="58"/>
                </a:lnTo>
                <a:lnTo>
                  <a:pt x="267" y="65"/>
                </a:lnTo>
                <a:lnTo>
                  <a:pt x="195" y="0"/>
                </a:lnTo>
                <a:lnTo>
                  <a:pt x="130" y="58"/>
                </a:lnTo>
                <a:lnTo>
                  <a:pt x="36" y="51"/>
                </a:lnTo>
                <a:lnTo>
                  <a:pt x="0" y="115"/>
                </a:lnTo>
                <a:lnTo>
                  <a:pt x="29" y="166"/>
                </a:lnTo>
                <a:lnTo>
                  <a:pt x="22" y="187"/>
                </a:lnTo>
                <a:lnTo>
                  <a:pt x="130" y="223"/>
                </a:lnTo>
                <a:lnTo>
                  <a:pt x="130" y="245"/>
                </a:lnTo>
                <a:lnTo>
                  <a:pt x="130" y="295"/>
                </a:lnTo>
                <a:lnTo>
                  <a:pt x="245" y="331"/>
                </a:lnTo>
                <a:lnTo>
                  <a:pt x="274" y="360"/>
                </a:lnTo>
                <a:lnTo>
                  <a:pt x="317" y="382"/>
                </a:lnTo>
                <a:lnTo>
                  <a:pt x="332" y="360"/>
                </a:lnTo>
                <a:lnTo>
                  <a:pt x="353" y="317"/>
                </a:lnTo>
                <a:lnTo>
                  <a:pt x="404" y="288"/>
                </a:lnTo>
                <a:lnTo>
                  <a:pt x="317" y="209"/>
                </a:lnTo>
                <a:lnTo>
                  <a:pt x="339" y="195"/>
                </a:lnTo>
                <a:lnTo>
                  <a:pt x="389" y="173"/>
                </a:lnTo>
                <a:lnTo>
                  <a:pt x="440" y="159"/>
                </a:lnTo>
                <a:lnTo>
                  <a:pt x="468" y="144"/>
                </a:lnTo>
                <a:lnTo>
                  <a:pt x="483" y="115"/>
                </a:lnTo>
                <a:lnTo>
                  <a:pt x="447" y="94"/>
                </a:lnTo>
                <a:close/>
              </a:path>
            </a:pathLst>
          </a:custGeom>
          <a:solidFill>
            <a:srgbClr val="FF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6147" name="Freeform 87"/>
          <p:cNvSpPr>
            <a:spLocks/>
          </p:cNvSpPr>
          <p:nvPr/>
        </p:nvSpPr>
        <p:spPr bwMode="auto">
          <a:xfrm>
            <a:off x="2819400" y="3008313"/>
            <a:ext cx="549275" cy="481012"/>
          </a:xfrm>
          <a:custGeom>
            <a:avLst/>
            <a:gdLst>
              <a:gd name="T0" fmla="*/ 2147483647 w 346"/>
              <a:gd name="T1" fmla="*/ 2147483647 h 303"/>
              <a:gd name="T2" fmla="*/ 2147483647 w 346"/>
              <a:gd name="T3" fmla="*/ 2147483647 h 303"/>
              <a:gd name="T4" fmla="*/ 2147483647 w 346"/>
              <a:gd name="T5" fmla="*/ 2147483647 h 303"/>
              <a:gd name="T6" fmla="*/ 2147483647 w 346"/>
              <a:gd name="T7" fmla="*/ 2147483647 h 303"/>
              <a:gd name="T8" fmla="*/ 2147483647 w 346"/>
              <a:gd name="T9" fmla="*/ 2147483647 h 303"/>
              <a:gd name="T10" fmla="*/ 2147483647 w 346"/>
              <a:gd name="T11" fmla="*/ 2147483647 h 303"/>
              <a:gd name="T12" fmla="*/ 2147483647 w 346"/>
              <a:gd name="T13" fmla="*/ 2147483647 h 303"/>
              <a:gd name="T14" fmla="*/ 2147483647 w 346"/>
              <a:gd name="T15" fmla="*/ 2147483647 h 303"/>
              <a:gd name="T16" fmla="*/ 2147483647 w 346"/>
              <a:gd name="T17" fmla="*/ 2147483647 h 303"/>
              <a:gd name="T18" fmla="*/ 2147483647 w 346"/>
              <a:gd name="T19" fmla="*/ 2147483647 h 303"/>
              <a:gd name="T20" fmla="*/ 0 w 346"/>
              <a:gd name="T21" fmla="*/ 2147483647 h 303"/>
              <a:gd name="T22" fmla="*/ 2147483647 w 346"/>
              <a:gd name="T23" fmla="*/ 2147483647 h 303"/>
              <a:gd name="T24" fmla="*/ 2147483647 w 346"/>
              <a:gd name="T25" fmla="*/ 0 h 303"/>
              <a:gd name="T26" fmla="*/ 2147483647 w 346"/>
              <a:gd name="T27" fmla="*/ 2147483647 h 303"/>
              <a:gd name="T28" fmla="*/ 2147483647 w 346"/>
              <a:gd name="T29" fmla="*/ 2147483647 h 303"/>
              <a:gd name="T30" fmla="*/ 2147483647 w 346"/>
              <a:gd name="T31" fmla="*/ 2147483647 h 303"/>
              <a:gd name="T32" fmla="*/ 2147483647 w 346"/>
              <a:gd name="T33" fmla="*/ 2147483647 h 303"/>
              <a:gd name="T34" fmla="*/ 2147483647 w 346"/>
              <a:gd name="T35" fmla="*/ 2147483647 h 303"/>
              <a:gd name="T36" fmla="*/ 2147483647 w 346"/>
              <a:gd name="T37" fmla="*/ 2147483647 h 303"/>
              <a:gd name="T38" fmla="*/ 2147483647 w 346"/>
              <a:gd name="T39" fmla="*/ 2147483647 h 303"/>
              <a:gd name="T40" fmla="*/ 2147483647 w 346"/>
              <a:gd name="T41" fmla="*/ 2147483647 h 30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46"/>
              <a:gd name="T64" fmla="*/ 0 h 303"/>
              <a:gd name="T65" fmla="*/ 346 w 346"/>
              <a:gd name="T66" fmla="*/ 303 h 30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46" h="303">
                <a:moveTo>
                  <a:pt x="345" y="220"/>
                </a:moveTo>
                <a:lnTo>
                  <a:pt x="288" y="302"/>
                </a:lnTo>
                <a:lnTo>
                  <a:pt x="218" y="294"/>
                </a:lnTo>
                <a:lnTo>
                  <a:pt x="185" y="162"/>
                </a:lnTo>
                <a:lnTo>
                  <a:pt x="138" y="149"/>
                </a:lnTo>
                <a:lnTo>
                  <a:pt x="98" y="159"/>
                </a:lnTo>
                <a:lnTo>
                  <a:pt x="76" y="137"/>
                </a:lnTo>
                <a:lnTo>
                  <a:pt x="85" y="98"/>
                </a:lnTo>
                <a:lnTo>
                  <a:pt x="46" y="102"/>
                </a:lnTo>
                <a:lnTo>
                  <a:pt x="8" y="49"/>
                </a:lnTo>
                <a:lnTo>
                  <a:pt x="0" y="12"/>
                </a:lnTo>
                <a:lnTo>
                  <a:pt x="37" y="22"/>
                </a:lnTo>
                <a:lnTo>
                  <a:pt x="60" y="0"/>
                </a:lnTo>
                <a:lnTo>
                  <a:pt x="171" y="23"/>
                </a:lnTo>
                <a:lnTo>
                  <a:pt x="165" y="53"/>
                </a:lnTo>
                <a:lnTo>
                  <a:pt x="210" y="72"/>
                </a:lnTo>
                <a:lnTo>
                  <a:pt x="198" y="102"/>
                </a:lnTo>
                <a:lnTo>
                  <a:pt x="284" y="108"/>
                </a:lnTo>
                <a:lnTo>
                  <a:pt x="332" y="133"/>
                </a:lnTo>
                <a:lnTo>
                  <a:pt x="335" y="148"/>
                </a:lnTo>
                <a:lnTo>
                  <a:pt x="345" y="220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48" name="Freeform 2"/>
          <p:cNvSpPr>
            <a:spLocks/>
          </p:cNvSpPr>
          <p:nvPr/>
        </p:nvSpPr>
        <p:spPr bwMode="auto">
          <a:xfrm>
            <a:off x="5208588" y="3976688"/>
            <a:ext cx="403225" cy="387350"/>
          </a:xfrm>
          <a:custGeom>
            <a:avLst/>
            <a:gdLst>
              <a:gd name="T0" fmla="*/ 2147483647 w 254"/>
              <a:gd name="T1" fmla="*/ 2147483647 h 244"/>
              <a:gd name="T2" fmla="*/ 2147483647 w 254"/>
              <a:gd name="T3" fmla="*/ 2147483647 h 244"/>
              <a:gd name="T4" fmla="*/ 2147483647 w 254"/>
              <a:gd name="T5" fmla="*/ 2147483647 h 244"/>
              <a:gd name="T6" fmla="*/ 0 w 254"/>
              <a:gd name="T7" fmla="*/ 2147483647 h 244"/>
              <a:gd name="T8" fmla="*/ 2147483647 w 254"/>
              <a:gd name="T9" fmla="*/ 2147483647 h 244"/>
              <a:gd name="T10" fmla="*/ 2147483647 w 254"/>
              <a:gd name="T11" fmla="*/ 2147483647 h 244"/>
              <a:gd name="T12" fmla="*/ 2147483647 w 254"/>
              <a:gd name="T13" fmla="*/ 2147483647 h 244"/>
              <a:gd name="T14" fmla="*/ 2147483647 w 254"/>
              <a:gd name="T15" fmla="*/ 0 h 244"/>
              <a:gd name="T16" fmla="*/ 2147483647 w 254"/>
              <a:gd name="T17" fmla="*/ 2147483647 h 244"/>
              <a:gd name="T18" fmla="*/ 2147483647 w 254"/>
              <a:gd name="T19" fmla="*/ 2147483647 h 244"/>
              <a:gd name="T20" fmla="*/ 2147483647 w 254"/>
              <a:gd name="T21" fmla="*/ 2147483647 h 244"/>
              <a:gd name="T22" fmla="*/ 2147483647 w 254"/>
              <a:gd name="T23" fmla="*/ 2147483647 h 244"/>
              <a:gd name="T24" fmla="*/ 2147483647 w 254"/>
              <a:gd name="T25" fmla="*/ 2147483647 h 244"/>
              <a:gd name="T26" fmla="*/ 2147483647 w 254"/>
              <a:gd name="T27" fmla="*/ 2147483647 h 244"/>
              <a:gd name="T28" fmla="*/ 2147483647 w 254"/>
              <a:gd name="T29" fmla="*/ 2147483647 h 244"/>
              <a:gd name="T30" fmla="*/ 2147483647 w 254"/>
              <a:gd name="T31" fmla="*/ 2147483647 h 244"/>
              <a:gd name="T32" fmla="*/ 2147483647 w 254"/>
              <a:gd name="T33" fmla="*/ 2147483647 h 2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54"/>
              <a:gd name="T52" fmla="*/ 0 h 244"/>
              <a:gd name="T53" fmla="*/ 254 w 254"/>
              <a:gd name="T54" fmla="*/ 244 h 24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54" h="244">
                <a:moveTo>
                  <a:pt x="198" y="243"/>
                </a:moveTo>
                <a:lnTo>
                  <a:pt x="150" y="242"/>
                </a:lnTo>
                <a:lnTo>
                  <a:pt x="8" y="173"/>
                </a:lnTo>
                <a:lnTo>
                  <a:pt x="0" y="157"/>
                </a:lnTo>
                <a:lnTo>
                  <a:pt x="20" y="51"/>
                </a:lnTo>
                <a:lnTo>
                  <a:pt x="18" y="30"/>
                </a:lnTo>
                <a:lnTo>
                  <a:pt x="46" y="12"/>
                </a:lnTo>
                <a:lnTo>
                  <a:pt x="65" y="0"/>
                </a:lnTo>
                <a:lnTo>
                  <a:pt x="94" y="50"/>
                </a:lnTo>
                <a:lnTo>
                  <a:pt x="169" y="112"/>
                </a:lnTo>
                <a:lnTo>
                  <a:pt x="150" y="180"/>
                </a:lnTo>
                <a:lnTo>
                  <a:pt x="183" y="198"/>
                </a:lnTo>
                <a:lnTo>
                  <a:pt x="240" y="181"/>
                </a:lnTo>
                <a:lnTo>
                  <a:pt x="253" y="184"/>
                </a:lnTo>
                <a:lnTo>
                  <a:pt x="220" y="211"/>
                </a:lnTo>
                <a:lnTo>
                  <a:pt x="205" y="227"/>
                </a:lnTo>
                <a:lnTo>
                  <a:pt x="198" y="243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49" name="Freeform 3"/>
          <p:cNvSpPr>
            <a:spLocks/>
          </p:cNvSpPr>
          <p:nvPr/>
        </p:nvSpPr>
        <p:spPr bwMode="auto">
          <a:xfrm>
            <a:off x="5311775" y="3946525"/>
            <a:ext cx="444500" cy="346075"/>
          </a:xfrm>
          <a:custGeom>
            <a:avLst/>
            <a:gdLst>
              <a:gd name="T0" fmla="*/ 2147483647 w 280"/>
              <a:gd name="T1" fmla="*/ 2147483647 h 218"/>
              <a:gd name="T2" fmla="*/ 2147483647 w 280"/>
              <a:gd name="T3" fmla="*/ 2147483647 h 218"/>
              <a:gd name="T4" fmla="*/ 2147483647 w 280"/>
              <a:gd name="T5" fmla="*/ 2147483647 h 218"/>
              <a:gd name="T6" fmla="*/ 2147483647 w 280"/>
              <a:gd name="T7" fmla="*/ 2147483647 h 218"/>
              <a:gd name="T8" fmla="*/ 2147483647 w 280"/>
              <a:gd name="T9" fmla="*/ 2147483647 h 218"/>
              <a:gd name="T10" fmla="*/ 2147483647 w 280"/>
              <a:gd name="T11" fmla="*/ 2147483647 h 218"/>
              <a:gd name="T12" fmla="*/ 2147483647 w 280"/>
              <a:gd name="T13" fmla="*/ 2147483647 h 218"/>
              <a:gd name="T14" fmla="*/ 2147483647 w 280"/>
              <a:gd name="T15" fmla="*/ 2147483647 h 218"/>
              <a:gd name="T16" fmla="*/ 2147483647 w 280"/>
              <a:gd name="T17" fmla="*/ 2147483647 h 218"/>
              <a:gd name="T18" fmla="*/ 0 w 280"/>
              <a:gd name="T19" fmla="*/ 2147483647 h 218"/>
              <a:gd name="T20" fmla="*/ 2147483647 w 280"/>
              <a:gd name="T21" fmla="*/ 0 h 218"/>
              <a:gd name="T22" fmla="*/ 2147483647 w 280"/>
              <a:gd name="T23" fmla="*/ 2147483647 h 218"/>
              <a:gd name="T24" fmla="*/ 2147483647 w 280"/>
              <a:gd name="T25" fmla="*/ 2147483647 h 218"/>
              <a:gd name="T26" fmla="*/ 2147483647 w 280"/>
              <a:gd name="T27" fmla="*/ 2147483647 h 218"/>
              <a:gd name="T28" fmla="*/ 2147483647 w 280"/>
              <a:gd name="T29" fmla="*/ 2147483647 h 2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80"/>
              <a:gd name="T46" fmla="*/ 0 h 218"/>
              <a:gd name="T47" fmla="*/ 280 w 280"/>
              <a:gd name="T48" fmla="*/ 218 h 2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80" h="218">
                <a:moveTo>
                  <a:pt x="235" y="81"/>
                </a:moveTo>
                <a:lnTo>
                  <a:pt x="231" y="119"/>
                </a:lnTo>
                <a:lnTo>
                  <a:pt x="208" y="185"/>
                </a:lnTo>
                <a:lnTo>
                  <a:pt x="188" y="203"/>
                </a:lnTo>
                <a:lnTo>
                  <a:pt x="175" y="200"/>
                </a:lnTo>
                <a:lnTo>
                  <a:pt x="118" y="217"/>
                </a:lnTo>
                <a:lnTo>
                  <a:pt x="85" y="199"/>
                </a:lnTo>
                <a:lnTo>
                  <a:pt x="104" y="131"/>
                </a:lnTo>
                <a:lnTo>
                  <a:pt x="29" y="69"/>
                </a:lnTo>
                <a:lnTo>
                  <a:pt x="0" y="19"/>
                </a:lnTo>
                <a:lnTo>
                  <a:pt x="44" y="0"/>
                </a:lnTo>
                <a:lnTo>
                  <a:pt x="118" y="31"/>
                </a:lnTo>
                <a:lnTo>
                  <a:pt x="234" y="20"/>
                </a:lnTo>
                <a:lnTo>
                  <a:pt x="279" y="34"/>
                </a:lnTo>
                <a:lnTo>
                  <a:pt x="235" y="81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50" name="Freeform 4"/>
          <p:cNvSpPr>
            <a:spLocks/>
          </p:cNvSpPr>
          <p:nvPr/>
        </p:nvSpPr>
        <p:spPr bwMode="auto">
          <a:xfrm>
            <a:off x="5251450" y="3117850"/>
            <a:ext cx="973138" cy="884238"/>
          </a:xfrm>
          <a:custGeom>
            <a:avLst/>
            <a:gdLst>
              <a:gd name="T0" fmla="*/ 2147483647 w 613"/>
              <a:gd name="T1" fmla="*/ 2147483647 h 557"/>
              <a:gd name="T2" fmla="*/ 2147483647 w 613"/>
              <a:gd name="T3" fmla="*/ 2147483647 h 557"/>
              <a:gd name="T4" fmla="*/ 2147483647 w 613"/>
              <a:gd name="T5" fmla="*/ 2147483647 h 557"/>
              <a:gd name="T6" fmla="*/ 2147483647 w 613"/>
              <a:gd name="T7" fmla="*/ 2147483647 h 557"/>
              <a:gd name="T8" fmla="*/ 2147483647 w 613"/>
              <a:gd name="T9" fmla="*/ 2147483647 h 557"/>
              <a:gd name="T10" fmla="*/ 2147483647 w 613"/>
              <a:gd name="T11" fmla="*/ 2147483647 h 557"/>
              <a:gd name="T12" fmla="*/ 0 w 613"/>
              <a:gd name="T13" fmla="*/ 2147483647 h 557"/>
              <a:gd name="T14" fmla="*/ 2147483647 w 613"/>
              <a:gd name="T15" fmla="*/ 2147483647 h 557"/>
              <a:gd name="T16" fmla="*/ 2147483647 w 613"/>
              <a:gd name="T17" fmla="*/ 2147483647 h 557"/>
              <a:gd name="T18" fmla="*/ 2147483647 w 613"/>
              <a:gd name="T19" fmla="*/ 2147483647 h 557"/>
              <a:gd name="T20" fmla="*/ 2147483647 w 613"/>
              <a:gd name="T21" fmla="*/ 2147483647 h 557"/>
              <a:gd name="T22" fmla="*/ 2147483647 w 613"/>
              <a:gd name="T23" fmla="*/ 2147483647 h 557"/>
              <a:gd name="T24" fmla="*/ 2147483647 w 613"/>
              <a:gd name="T25" fmla="*/ 2147483647 h 557"/>
              <a:gd name="T26" fmla="*/ 2147483647 w 613"/>
              <a:gd name="T27" fmla="*/ 2147483647 h 557"/>
              <a:gd name="T28" fmla="*/ 2147483647 w 613"/>
              <a:gd name="T29" fmla="*/ 2147483647 h 557"/>
              <a:gd name="T30" fmla="*/ 2147483647 w 613"/>
              <a:gd name="T31" fmla="*/ 2147483647 h 557"/>
              <a:gd name="T32" fmla="*/ 2147483647 w 613"/>
              <a:gd name="T33" fmla="*/ 2147483647 h 557"/>
              <a:gd name="T34" fmla="*/ 2147483647 w 613"/>
              <a:gd name="T35" fmla="*/ 2147483647 h 557"/>
              <a:gd name="T36" fmla="*/ 2147483647 w 613"/>
              <a:gd name="T37" fmla="*/ 2147483647 h 557"/>
              <a:gd name="T38" fmla="*/ 2147483647 w 613"/>
              <a:gd name="T39" fmla="*/ 2147483647 h 557"/>
              <a:gd name="T40" fmla="*/ 2147483647 w 613"/>
              <a:gd name="T41" fmla="*/ 2147483647 h 557"/>
              <a:gd name="T42" fmla="*/ 2147483647 w 613"/>
              <a:gd name="T43" fmla="*/ 2147483647 h 557"/>
              <a:gd name="T44" fmla="*/ 2147483647 w 613"/>
              <a:gd name="T45" fmla="*/ 2147483647 h 557"/>
              <a:gd name="T46" fmla="*/ 2147483647 w 613"/>
              <a:gd name="T47" fmla="*/ 2147483647 h 557"/>
              <a:gd name="T48" fmla="*/ 2147483647 w 613"/>
              <a:gd name="T49" fmla="*/ 2147483647 h 557"/>
              <a:gd name="T50" fmla="*/ 2147483647 w 613"/>
              <a:gd name="T51" fmla="*/ 0 h 557"/>
              <a:gd name="T52" fmla="*/ 2147483647 w 613"/>
              <a:gd name="T53" fmla="*/ 2147483647 h 557"/>
              <a:gd name="T54" fmla="*/ 2147483647 w 613"/>
              <a:gd name="T55" fmla="*/ 2147483647 h 557"/>
              <a:gd name="T56" fmla="*/ 2147483647 w 613"/>
              <a:gd name="T57" fmla="*/ 2147483647 h 557"/>
              <a:gd name="T58" fmla="*/ 2147483647 w 613"/>
              <a:gd name="T59" fmla="*/ 2147483647 h 557"/>
              <a:gd name="T60" fmla="*/ 2147483647 w 613"/>
              <a:gd name="T61" fmla="*/ 2147483647 h 557"/>
              <a:gd name="T62" fmla="*/ 2147483647 w 613"/>
              <a:gd name="T63" fmla="*/ 2147483647 h 557"/>
              <a:gd name="T64" fmla="*/ 2147483647 w 613"/>
              <a:gd name="T65" fmla="*/ 2147483647 h 557"/>
              <a:gd name="T66" fmla="*/ 2147483647 w 613"/>
              <a:gd name="T67" fmla="*/ 2147483647 h 557"/>
              <a:gd name="T68" fmla="*/ 2147483647 w 613"/>
              <a:gd name="T69" fmla="*/ 2147483647 h 557"/>
              <a:gd name="T70" fmla="*/ 2147483647 w 613"/>
              <a:gd name="T71" fmla="*/ 2147483647 h 557"/>
              <a:gd name="T72" fmla="*/ 2147483647 w 613"/>
              <a:gd name="T73" fmla="*/ 2147483647 h 55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13"/>
              <a:gd name="T112" fmla="*/ 0 h 557"/>
              <a:gd name="T113" fmla="*/ 613 w 613"/>
              <a:gd name="T114" fmla="*/ 557 h 55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13" h="557">
                <a:moveTo>
                  <a:pt x="317" y="556"/>
                </a:moveTo>
                <a:lnTo>
                  <a:pt x="272" y="542"/>
                </a:lnTo>
                <a:lnTo>
                  <a:pt x="156" y="553"/>
                </a:lnTo>
                <a:lnTo>
                  <a:pt x="82" y="522"/>
                </a:lnTo>
                <a:lnTo>
                  <a:pt x="38" y="541"/>
                </a:lnTo>
                <a:lnTo>
                  <a:pt x="19" y="553"/>
                </a:lnTo>
                <a:lnTo>
                  <a:pt x="0" y="513"/>
                </a:lnTo>
                <a:lnTo>
                  <a:pt x="26" y="473"/>
                </a:lnTo>
                <a:lnTo>
                  <a:pt x="41" y="354"/>
                </a:lnTo>
                <a:lnTo>
                  <a:pt x="134" y="348"/>
                </a:lnTo>
                <a:lnTo>
                  <a:pt x="128" y="357"/>
                </a:lnTo>
                <a:lnTo>
                  <a:pt x="192" y="411"/>
                </a:lnTo>
                <a:lnTo>
                  <a:pt x="211" y="415"/>
                </a:lnTo>
                <a:lnTo>
                  <a:pt x="251" y="355"/>
                </a:lnTo>
                <a:lnTo>
                  <a:pt x="243" y="316"/>
                </a:lnTo>
                <a:lnTo>
                  <a:pt x="264" y="312"/>
                </a:lnTo>
                <a:lnTo>
                  <a:pt x="271" y="289"/>
                </a:lnTo>
                <a:lnTo>
                  <a:pt x="300" y="293"/>
                </a:lnTo>
                <a:lnTo>
                  <a:pt x="320" y="266"/>
                </a:lnTo>
                <a:lnTo>
                  <a:pt x="365" y="245"/>
                </a:lnTo>
                <a:lnTo>
                  <a:pt x="428" y="148"/>
                </a:lnTo>
                <a:lnTo>
                  <a:pt x="446" y="110"/>
                </a:lnTo>
                <a:lnTo>
                  <a:pt x="462" y="118"/>
                </a:lnTo>
                <a:lnTo>
                  <a:pt x="473" y="104"/>
                </a:lnTo>
                <a:lnTo>
                  <a:pt x="491" y="74"/>
                </a:lnTo>
                <a:lnTo>
                  <a:pt x="541" y="0"/>
                </a:lnTo>
                <a:lnTo>
                  <a:pt x="552" y="8"/>
                </a:lnTo>
                <a:lnTo>
                  <a:pt x="540" y="58"/>
                </a:lnTo>
                <a:lnTo>
                  <a:pt x="545" y="72"/>
                </a:lnTo>
                <a:lnTo>
                  <a:pt x="568" y="72"/>
                </a:lnTo>
                <a:lnTo>
                  <a:pt x="612" y="92"/>
                </a:lnTo>
                <a:lnTo>
                  <a:pt x="564" y="154"/>
                </a:lnTo>
                <a:lnTo>
                  <a:pt x="517" y="212"/>
                </a:lnTo>
                <a:lnTo>
                  <a:pt x="471" y="269"/>
                </a:lnTo>
                <a:lnTo>
                  <a:pt x="424" y="446"/>
                </a:lnTo>
                <a:lnTo>
                  <a:pt x="398" y="506"/>
                </a:lnTo>
                <a:lnTo>
                  <a:pt x="317" y="556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51" name="Freeform 5"/>
          <p:cNvSpPr>
            <a:spLocks/>
          </p:cNvSpPr>
          <p:nvPr/>
        </p:nvSpPr>
        <p:spPr bwMode="auto">
          <a:xfrm>
            <a:off x="3538538" y="5554663"/>
            <a:ext cx="1195387" cy="679450"/>
          </a:xfrm>
          <a:custGeom>
            <a:avLst/>
            <a:gdLst>
              <a:gd name="T0" fmla="*/ 0 w 753"/>
              <a:gd name="T1" fmla="*/ 2147483647 h 428"/>
              <a:gd name="T2" fmla="*/ 2147483647 w 753"/>
              <a:gd name="T3" fmla="*/ 2147483647 h 428"/>
              <a:gd name="T4" fmla="*/ 2147483647 w 753"/>
              <a:gd name="T5" fmla="*/ 0 h 428"/>
              <a:gd name="T6" fmla="*/ 2147483647 w 753"/>
              <a:gd name="T7" fmla="*/ 2147483647 h 428"/>
              <a:gd name="T8" fmla="*/ 2147483647 w 753"/>
              <a:gd name="T9" fmla="*/ 2147483647 h 428"/>
              <a:gd name="T10" fmla="*/ 2147483647 w 753"/>
              <a:gd name="T11" fmla="*/ 2147483647 h 428"/>
              <a:gd name="T12" fmla="*/ 2147483647 w 753"/>
              <a:gd name="T13" fmla="*/ 2147483647 h 428"/>
              <a:gd name="T14" fmla="*/ 2147483647 w 753"/>
              <a:gd name="T15" fmla="*/ 2147483647 h 428"/>
              <a:gd name="T16" fmla="*/ 2147483647 w 753"/>
              <a:gd name="T17" fmla="*/ 2147483647 h 428"/>
              <a:gd name="T18" fmla="*/ 2147483647 w 753"/>
              <a:gd name="T19" fmla="*/ 2147483647 h 428"/>
              <a:gd name="T20" fmla="*/ 2147483647 w 753"/>
              <a:gd name="T21" fmla="*/ 2147483647 h 428"/>
              <a:gd name="T22" fmla="*/ 2147483647 w 753"/>
              <a:gd name="T23" fmla="*/ 2147483647 h 428"/>
              <a:gd name="T24" fmla="*/ 2147483647 w 753"/>
              <a:gd name="T25" fmla="*/ 2147483647 h 428"/>
              <a:gd name="T26" fmla="*/ 2147483647 w 753"/>
              <a:gd name="T27" fmla="*/ 2147483647 h 428"/>
              <a:gd name="T28" fmla="*/ 2147483647 w 753"/>
              <a:gd name="T29" fmla="*/ 2147483647 h 428"/>
              <a:gd name="T30" fmla="*/ 2147483647 w 753"/>
              <a:gd name="T31" fmla="*/ 2147483647 h 428"/>
              <a:gd name="T32" fmla="*/ 2147483647 w 753"/>
              <a:gd name="T33" fmla="*/ 2147483647 h 428"/>
              <a:gd name="T34" fmla="*/ 2147483647 w 753"/>
              <a:gd name="T35" fmla="*/ 2147483647 h 428"/>
              <a:gd name="T36" fmla="*/ 2147483647 w 753"/>
              <a:gd name="T37" fmla="*/ 2147483647 h 428"/>
              <a:gd name="T38" fmla="*/ 2147483647 w 753"/>
              <a:gd name="T39" fmla="*/ 2147483647 h 428"/>
              <a:gd name="T40" fmla="*/ 2147483647 w 753"/>
              <a:gd name="T41" fmla="*/ 2147483647 h 428"/>
              <a:gd name="T42" fmla="*/ 2147483647 w 753"/>
              <a:gd name="T43" fmla="*/ 2147483647 h 428"/>
              <a:gd name="T44" fmla="*/ 2147483647 w 753"/>
              <a:gd name="T45" fmla="*/ 2147483647 h 428"/>
              <a:gd name="T46" fmla="*/ 2147483647 w 753"/>
              <a:gd name="T47" fmla="*/ 2147483647 h 428"/>
              <a:gd name="T48" fmla="*/ 2147483647 w 753"/>
              <a:gd name="T49" fmla="*/ 2147483647 h 428"/>
              <a:gd name="T50" fmla="*/ 2147483647 w 753"/>
              <a:gd name="T51" fmla="*/ 2147483647 h 428"/>
              <a:gd name="T52" fmla="*/ 2147483647 w 753"/>
              <a:gd name="T53" fmla="*/ 2147483647 h 428"/>
              <a:gd name="T54" fmla="*/ 2147483647 w 753"/>
              <a:gd name="T55" fmla="*/ 2147483647 h 428"/>
              <a:gd name="T56" fmla="*/ 0 w 753"/>
              <a:gd name="T57" fmla="*/ 2147483647 h 42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53"/>
              <a:gd name="T88" fmla="*/ 0 h 428"/>
              <a:gd name="T89" fmla="*/ 753 w 753"/>
              <a:gd name="T90" fmla="*/ 428 h 42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53" h="428">
                <a:moveTo>
                  <a:pt x="0" y="49"/>
                </a:moveTo>
                <a:lnTo>
                  <a:pt x="79" y="21"/>
                </a:lnTo>
                <a:lnTo>
                  <a:pt x="319" y="0"/>
                </a:lnTo>
                <a:lnTo>
                  <a:pt x="358" y="51"/>
                </a:lnTo>
                <a:lnTo>
                  <a:pt x="392" y="58"/>
                </a:lnTo>
                <a:lnTo>
                  <a:pt x="488" y="68"/>
                </a:lnTo>
                <a:lnTo>
                  <a:pt x="498" y="117"/>
                </a:lnTo>
                <a:lnTo>
                  <a:pt x="532" y="136"/>
                </a:lnTo>
                <a:lnTo>
                  <a:pt x="630" y="119"/>
                </a:lnTo>
                <a:lnTo>
                  <a:pt x="658" y="149"/>
                </a:lnTo>
                <a:lnTo>
                  <a:pt x="684" y="148"/>
                </a:lnTo>
                <a:lnTo>
                  <a:pt x="752" y="276"/>
                </a:lnTo>
                <a:lnTo>
                  <a:pt x="678" y="336"/>
                </a:lnTo>
                <a:lnTo>
                  <a:pt x="635" y="306"/>
                </a:lnTo>
                <a:lnTo>
                  <a:pt x="603" y="320"/>
                </a:lnTo>
                <a:lnTo>
                  <a:pt x="650" y="362"/>
                </a:lnTo>
                <a:lnTo>
                  <a:pt x="605" y="427"/>
                </a:lnTo>
                <a:lnTo>
                  <a:pt x="540" y="353"/>
                </a:lnTo>
                <a:lnTo>
                  <a:pt x="429" y="328"/>
                </a:lnTo>
                <a:lnTo>
                  <a:pt x="333" y="340"/>
                </a:lnTo>
                <a:lnTo>
                  <a:pt x="288" y="317"/>
                </a:lnTo>
                <a:lnTo>
                  <a:pt x="287" y="281"/>
                </a:lnTo>
                <a:lnTo>
                  <a:pt x="243" y="264"/>
                </a:lnTo>
                <a:lnTo>
                  <a:pt x="251" y="216"/>
                </a:lnTo>
                <a:lnTo>
                  <a:pt x="68" y="213"/>
                </a:lnTo>
                <a:lnTo>
                  <a:pt x="63" y="167"/>
                </a:lnTo>
                <a:lnTo>
                  <a:pt x="46" y="115"/>
                </a:lnTo>
                <a:lnTo>
                  <a:pt x="16" y="94"/>
                </a:lnTo>
                <a:lnTo>
                  <a:pt x="0" y="49"/>
                </a:lnTo>
              </a:path>
            </a:pathLst>
          </a:custGeom>
          <a:solidFill>
            <a:srgbClr val="60C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52" name="Freeform 6"/>
          <p:cNvSpPr>
            <a:spLocks/>
          </p:cNvSpPr>
          <p:nvPr/>
        </p:nvSpPr>
        <p:spPr bwMode="auto">
          <a:xfrm>
            <a:off x="2868613" y="5632450"/>
            <a:ext cx="1128712" cy="1252538"/>
          </a:xfrm>
          <a:custGeom>
            <a:avLst/>
            <a:gdLst>
              <a:gd name="T0" fmla="*/ 0 w 711"/>
              <a:gd name="T1" fmla="*/ 2147483647 h 789"/>
              <a:gd name="T2" fmla="*/ 2147483647 w 711"/>
              <a:gd name="T3" fmla="*/ 2147483647 h 789"/>
              <a:gd name="T4" fmla="*/ 2147483647 w 711"/>
              <a:gd name="T5" fmla="*/ 2147483647 h 789"/>
              <a:gd name="T6" fmla="*/ 2147483647 w 711"/>
              <a:gd name="T7" fmla="*/ 2147483647 h 789"/>
              <a:gd name="T8" fmla="*/ 2147483647 w 711"/>
              <a:gd name="T9" fmla="*/ 2147483647 h 789"/>
              <a:gd name="T10" fmla="*/ 2147483647 w 711"/>
              <a:gd name="T11" fmla="*/ 2147483647 h 789"/>
              <a:gd name="T12" fmla="*/ 2147483647 w 711"/>
              <a:gd name="T13" fmla="*/ 2147483647 h 789"/>
              <a:gd name="T14" fmla="*/ 2147483647 w 711"/>
              <a:gd name="T15" fmla="*/ 2147483647 h 789"/>
              <a:gd name="T16" fmla="*/ 2147483647 w 711"/>
              <a:gd name="T17" fmla="*/ 2147483647 h 789"/>
              <a:gd name="T18" fmla="*/ 2147483647 w 711"/>
              <a:gd name="T19" fmla="*/ 2147483647 h 789"/>
              <a:gd name="T20" fmla="*/ 2147483647 w 711"/>
              <a:gd name="T21" fmla="*/ 2147483647 h 789"/>
              <a:gd name="T22" fmla="*/ 2147483647 w 711"/>
              <a:gd name="T23" fmla="*/ 0 h 789"/>
              <a:gd name="T24" fmla="*/ 2147483647 w 711"/>
              <a:gd name="T25" fmla="*/ 2147483647 h 789"/>
              <a:gd name="T26" fmla="*/ 2147483647 w 711"/>
              <a:gd name="T27" fmla="*/ 2147483647 h 789"/>
              <a:gd name="T28" fmla="*/ 2147483647 w 711"/>
              <a:gd name="T29" fmla="*/ 2147483647 h 789"/>
              <a:gd name="T30" fmla="*/ 2147483647 w 711"/>
              <a:gd name="T31" fmla="*/ 2147483647 h 789"/>
              <a:gd name="T32" fmla="*/ 2147483647 w 711"/>
              <a:gd name="T33" fmla="*/ 2147483647 h 789"/>
              <a:gd name="T34" fmla="*/ 2147483647 w 711"/>
              <a:gd name="T35" fmla="*/ 2147483647 h 789"/>
              <a:gd name="T36" fmla="*/ 2147483647 w 711"/>
              <a:gd name="T37" fmla="*/ 2147483647 h 789"/>
              <a:gd name="T38" fmla="*/ 2147483647 w 711"/>
              <a:gd name="T39" fmla="*/ 2147483647 h 789"/>
              <a:gd name="T40" fmla="*/ 2147483647 w 711"/>
              <a:gd name="T41" fmla="*/ 2147483647 h 789"/>
              <a:gd name="T42" fmla="*/ 2147483647 w 711"/>
              <a:gd name="T43" fmla="*/ 2147483647 h 789"/>
              <a:gd name="T44" fmla="*/ 2147483647 w 711"/>
              <a:gd name="T45" fmla="*/ 2147483647 h 789"/>
              <a:gd name="T46" fmla="*/ 2147483647 w 711"/>
              <a:gd name="T47" fmla="*/ 2147483647 h 789"/>
              <a:gd name="T48" fmla="*/ 2147483647 w 711"/>
              <a:gd name="T49" fmla="*/ 2147483647 h 789"/>
              <a:gd name="T50" fmla="*/ 2147483647 w 711"/>
              <a:gd name="T51" fmla="*/ 2147483647 h 789"/>
              <a:gd name="T52" fmla="*/ 2147483647 w 711"/>
              <a:gd name="T53" fmla="*/ 2147483647 h 789"/>
              <a:gd name="T54" fmla="*/ 2147483647 w 711"/>
              <a:gd name="T55" fmla="*/ 2147483647 h 789"/>
              <a:gd name="T56" fmla="*/ 0 w 711"/>
              <a:gd name="T57" fmla="*/ 2147483647 h 78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11"/>
              <a:gd name="T88" fmla="*/ 0 h 789"/>
              <a:gd name="T89" fmla="*/ 711 w 711"/>
              <a:gd name="T90" fmla="*/ 789 h 78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11" h="789">
                <a:moveTo>
                  <a:pt x="0" y="708"/>
                </a:moveTo>
                <a:lnTo>
                  <a:pt x="199" y="575"/>
                </a:lnTo>
                <a:lnTo>
                  <a:pt x="229" y="487"/>
                </a:lnTo>
                <a:lnTo>
                  <a:pt x="212" y="337"/>
                </a:lnTo>
                <a:lnTo>
                  <a:pt x="214" y="209"/>
                </a:lnTo>
                <a:lnTo>
                  <a:pt x="215" y="165"/>
                </a:lnTo>
                <a:lnTo>
                  <a:pt x="215" y="110"/>
                </a:lnTo>
                <a:lnTo>
                  <a:pt x="215" y="57"/>
                </a:lnTo>
                <a:lnTo>
                  <a:pt x="308" y="20"/>
                </a:lnTo>
                <a:lnTo>
                  <a:pt x="345" y="27"/>
                </a:lnTo>
                <a:lnTo>
                  <a:pt x="389" y="27"/>
                </a:lnTo>
                <a:lnTo>
                  <a:pt x="422" y="0"/>
                </a:lnTo>
                <a:lnTo>
                  <a:pt x="438" y="45"/>
                </a:lnTo>
                <a:lnTo>
                  <a:pt x="468" y="66"/>
                </a:lnTo>
                <a:lnTo>
                  <a:pt x="485" y="118"/>
                </a:lnTo>
                <a:lnTo>
                  <a:pt x="490" y="164"/>
                </a:lnTo>
                <a:lnTo>
                  <a:pt x="673" y="167"/>
                </a:lnTo>
                <a:lnTo>
                  <a:pt x="665" y="215"/>
                </a:lnTo>
                <a:lnTo>
                  <a:pt x="709" y="232"/>
                </a:lnTo>
                <a:lnTo>
                  <a:pt x="710" y="268"/>
                </a:lnTo>
                <a:lnTo>
                  <a:pt x="673" y="285"/>
                </a:lnTo>
                <a:lnTo>
                  <a:pt x="557" y="492"/>
                </a:lnTo>
                <a:lnTo>
                  <a:pt x="400" y="547"/>
                </a:lnTo>
                <a:lnTo>
                  <a:pt x="335" y="643"/>
                </a:lnTo>
                <a:lnTo>
                  <a:pt x="360" y="741"/>
                </a:lnTo>
                <a:lnTo>
                  <a:pt x="294" y="723"/>
                </a:lnTo>
                <a:lnTo>
                  <a:pt x="189" y="788"/>
                </a:lnTo>
                <a:lnTo>
                  <a:pt x="78" y="766"/>
                </a:lnTo>
                <a:lnTo>
                  <a:pt x="0" y="708"/>
                </a:lnTo>
              </a:path>
            </a:pathLst>
          </a:custGeom>
          <a:solidFill>
            <a:srgbClr val="60C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53" name="Freeform 7"/>
          <p:cNvSpPr>
            <a:spLocks/>
          </p:cNvSpPr>
          <p:nvPr/>
        </p:nvSpPr>
        <p:spPr bwMode="auto">
          <a:xfrm>
            <a:off x="2389188" y="5518150"/>
            <a:ext cx="314325" cy="331788"/>
          </a:xfrm>
          <a:custGeom>
            <a:avLst/>
            <a:gdLst>
              <a:gd name="T0" fmla="*/ 2147483647 w 198"/>
              <a:gd name="T1" fmla="*/ 2147483647 h 209"/>
              <a:gd name="T2" fmla="*/ 2147483647 w 198"/>
              <a:gd name="T3" fmla="*/ 2147483647 h 209"/>
              <a:gd name="T4" fmla="*/ 0 w 198"/>
              <a:gd name="T5" fmla="*/ 2147483647 h 209"/>
              <a:gd name="T6" fmla="*/ 2147483647 w 198"/>
              <a:gd name="T7" fmla="*/ 2147483647 h 209"/>
              <a:gd name="T8" fmla="*/ 2147483647 w 198"/>
              <a:gd name="T9" fmla="*/ 2147483647 h 209"/>
              <a:gd name="T10" fmla="*/ 2147483647 w 198"/>
              <a:gd name="T11" fmla="*/ 0 h 209"/>
              <a:gd name="T12" fmla="*/ 2147483647 w 198"/>
              <a:gd name="T13" fmla="*/ 2147483647 h 209"/>
              <a:gd name="T14" fmla="*/ 2147483647 w 198"/>
              <a:gd name="T15" fmla="*/ 2147483647 h 209"/>
              <a:gd name="T16" fmla="*/ 2147483647 w 198"/>
              <a:gd name="T17" fmla="*/ 2147483647 h 209"/>
              <a:gd name="T18" fmla="*/ 2147483647 w 198"/>
              <a:gd name="T19" fmla="*/ 2147483647 h 209"/>
              <a:gd name="T20" fmla="*/ 2147483647 w 198"/>
              <a:gd name="T21" fmla="*/ 2147483647 h 209"/>
              <a:gd name="T22" fmla="*/ 2147483647 w 198"/>
              <a:gd name="T23" fmla="*/ 2147483647 h 209"/>
              <a:gd name="T24" fmla="*/ 2147483647 w 198"/>
              <a:gd name="T25" fmla="*/ 2147483647 h 209"/>
              <a:gd name="T26" fmla="*/ 2147483647 w 198"/>
              <a:gd name="T27" fmla="*/ 2147483647 h 209"/>
              <a:gd name="T28" fmla="*/ 2147483647 w 198"/>
              <a:gd name="T29" fmla="*/ 2147483647 h 209"/>
              <a:gd name="T30" fmla="*/ 2147483647 w 198"/>
              <a:gd name="T31" fmla="*/ 2147483647 h 20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8"/>
              <a:gd name="T49" fmla="*/ 0 h 209"/>
              <a:gd name="T50" fmla="*/ 198 w 198"/>
              <a:gd name="T51" fmla="*/ 209 h 20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8" h="209">
                <a:moveTo>
                  <a:pt x="1" y="208"/>
                </a:moveTo>
                <a:lnTo>
                  <a:pt x="22" y="187"/>
                </a:lnTo>
                <a:lnTo>
                  <a:pt x="0" y="166"/>
                </a:lnTo>
                <a:lnTo>
                  <a:pt x="73" y="83"/>
                </a:lnTo>
                <a:lnTo>
                  <a:pt x="81" y="62"/>
                </a:lnTo>
                <a:lnTo>
                  <a:pt x="151" y="0"/>
                </a:lnTo>
                <a:lnTo>
                  <a:pt x="165" y="11"/>
                </a:lnTo>
                <a:lnTo>
                  <a:pt x="152" y="32"/>
                </a:lnTo>
                <a:lnTo>
                  <a:pt x="152" y="109"/>
                </a:lnTo>
                <a:lnTo>
                  <a:pt x="157" y="153"/>
                </a:lnTo>
                <a:lnTo>
                  <a:pt x="197" y="187"/>
                </a:lnTo>
                <a:lnTo>
                  <a:pt x="163" y="197"/>
                </a:lnTo>
                <a:lnTo>
                  <a:pt x="130" y="185"/>
                </a:lnTo>
                <a:lnTo>
                  <a:pt x="113" y="193"/>
                </a:lnTo>
                <a:lnTo>
                  <a:pt x="57" y="200"/>
                </a:lnTo>
                <a:lnTo>
                  <a:pt x="1" y="208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54" name="Freeform 8"/>
          <p:cNvSpPr>
            <a:spLocks/>
          </p:cNvSpPr>
          <p:nvPr/>
        </p:nvSpPr>
        <p:spPr bwMode="auto">
          <a:xfrm>
            <a:off x="2630488" y="5260975"/>
            <a:ext cx="898525" cy="635000"/>
          </a:xfrm>
          <a:custGeom>
            <a:avLst/>
            <a:gdLst>
              <a:gd name="T0" fmla="*/ 2147483647 w 566"/>
              <a:gd name="T1" fmla="*/ 2147483647 h 400"/>
              <a:gd name="T2" fmla="*/ 2147483647 w 566"/>
              <a:gd name="T3" fmla="*/ 2147483647 h 400"/>
              <a:gd name="T4" fmla="*/ 2147483647 w 566"/>
              <a:gd name="T5" fmla="*/ 2147483647 h 400"/>
              <a:gd name="T6" fmla="*/ 2147483647 w 566"/>
              <a:gd name="T7" fmla="*/ 2147483647 h 400"/>
              <a:gd name="T8" fmla="*/ 2147483647 w 566"/>
              <a:gd name="T9" fmla="*/ 2147483647 h 400"/>
              <a:gd name="T10" fmla="*/ 2147483647 w 566"/>
              <a:gd name="T11" fmla="*/ 2147483647 h 400"/>
              <a:gd name="T12" fmla="*/ 2147483647 w 566"/>
              <a:gd name="T13" fmla="*/ 2147483647 h 400"/>
              <a:gd name="T14" fmla="*/ 2147483647 w 566"/>
              <a:gd name="T15" fmla="*/ 0 h 400"/>
              <a:gd name="T16" fmla="*/ 2147483647 w 566"/>
              <a:gd name="T17" fmla="*/ 2147483647 h 400"/>
              <a:gd name="T18" fmla="*/ 2147483647 w 566"/>
              <a:gd name="T19" fmla="*/ 2147483647 h 400"/>
              <a:gd name="T20" fmla="*/ 2147483647 w 566"/>
              <a:gd name="T21" fmla="*/ 2147483647 h 400"/>
              <a:gd name="T22" fmla="*/ 2147483647 w 566"/>
              <a:gd name="T23" fmla="*/ 2147483647 h 400"/>
              <a:gd name="T24" fmla="*/ 2147483647 w 566"/>
              <a:gd name="T25" fmla="*/ 2147483647 h 400"/>
              <a:gd name="T26" fmla="*/ 2147483647 w 566"/>
              <a:gd name="T27" fmla="*/ 2147483647 h 400"/>
              <a:gd name="T28" fmla="*/ 2147483647 w 566"/>
              <a:gd name="T29" fmla="*/ 2147483647 h 400"/>
              <a:gd name="T30" fmla="*/ 2147483647 w 566"/>
              <a:gd name="T31" fmla="*/ 2147483647 h 400"/>
              <a:gd name="T32" fmla="*/ 2147483647 w 566"/>
              <a:gd name="T33" fmla="*/ 2147483647 h 400"/>
              <a:gd name="T34" fmla="*/ 2147483647 w 566"/>
              <a:gd name="T35" fmla="*/ 2147483647 h 400"/>
              <a:gd name="T36" fmla="*/ 2147483647 w 566"/>
              <a:gd name="T37" fmla="*/ 2147483647 h 400"/>
              <a:gd name="T38" fmla="*/ 2147483647 w 566"/>
              <a:gd name="T39" fmla="*/ 2147483647 h 400"/>
              <a:gd name="T40" fmla="*/ 2147483647 w 566"/>
              <a:gd name="T41" fmla="*/ 2147483647 h 400"/>
              <a:gd name="T42" fmla="*/ 2147483647 w 566"/>
              <a:gd name="T43" fmla="*/ 2147483647 h 400"/>
              <a:gd name="T44" fmla="*/ 2147483647 w 566"/>
              <a:gd name="T45" fmla="*/ 2147483647 h 400"/>
              <a:gd name="T46" fmla="*/ 2147483647 w 566"/>
              <a:gd name="T47" fmla="*/ 2147483647 h 400"/>
              <a:gd name="T48" fmla="*/ 2147483647 w 566"/>
              <a:gd name="T49" fmla="*/ 2147483647 h 400"/>
              <a:gd name="T50" fmla="*/ 0 w 566"/>
              <a:gd name="T51" fmla="*/ 2147483647 h 400"/>
              <a:gd name="T52" fmla="*/ 0 w 566"/>
              <a:gd name="T53" fmla="*/ 2147483647 h 400"/>
              <a:gd name="T54" fmla="*/ 2147483647 w 566"/>
              <a:gd name="T55" fmla="*/ 2147483647 h 40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66"/>
              <a:gd name="T85" fmla="*/ 0 h 400"/>
              <a:gd name="T86" fmla="*/ 566 w 566"/>
              <a:gd name="T87" fmla="*/ 400 h 40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66" h="400">
                <a:moveTo>
                  <a:pt x="13" y="173"/>
                </a:moveTo>
                <a:lnTo>
                  <a:pt x="32" y="90"/>
                </a:lnTo>
                <a:lnTo>
                  <a:pt x="32" y="49"/>
                </a:lnTo>
                <a:lnTo>
                  <a:pt x="66" y="9"/>
                </a:lnTo>
                <a:lnTo>
                  <a:pt x="88" y="49"/>
                </a:lnTo>
                <a:lnTo>
                  <a:pt x="172" y="30"/>
                </a:lnTo>
                <a:lnTo>
                  <a:pt x="182" y="35"/>
                </a:lnTo>
                <a:lnTo>
                  <a:pt x="254" y="0"/>
                </a:lnTo>
                <a:lnTo>
                  <a:pt x="382" y="24"/>
                </a:lnTo>
                <a:lnTo>
                  <a:pt x="426" y="32"/>
                </a:lnTo>
                <a:lnTo>
                  <a:pt x="448" y="56"/>
                </a:lnTo>
                <a:lnTo>
                  <a:pt x="519" y="22"/>
                </a:lnTo>
                <a:lnTo>
                  <a:pt x="541" y="68"/>
                </a:lnTo>
                <a:lnTo>
                  <a:pt x="554" y="80"/>
                </a:lnTo>
                <a:lnTo>
                  <a:pt x="565" y="82"/>
                </a:lnTo>
                <a:lnTo>
                  <a:pt x="533" y="116"/>
                </a:lnTo>
                <a:lnTo>
                  <a:pt x="495" y="137"/>
                </a:lnTo>
                <a:lnTo>
                  <a:pt x="495" y="261"/>
                </a:lnTo>
                <a:lnTo>
                  <a:pt x="458" y="254"/>
                </a:lnTo>
                <a:lnTo>
                  <a:pt x="365" y="291"/>
                </a:lnTo>
                <a:lnTo>
                  <a:pt x="365" y="344"/>
                </a:lnTo>
                <a:lnTo>
                  <a:pt x="365" y="399"/>
                </a:lnTo>
                <a:lnTo>
                  <a:pt x="205" y="374"/>
                </a:lnTo>
                <a:lnTo>
                  <a:pt x="45" y="349"/>
                </a:lnTo>
                <a:lnTo>
                  <a:pt x="5" y="315"/>
                </a:lnTo>
                <a:lnTo>
                  <a:pt x="0" y="271"/>
                </a:lnTo>
                <a:lnTo>
                  <a:pt x="0" y="194"/>
                </a:lnTo>
                <a:lnTo>
                  <a:pt x="13" y="173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55" name="Freeform 9"/>
          <p:cNvSpPr>
            <a:spLocks/>
          </p:cNvSpPr>
          <p:nvPr/>
        </p:nvSpPr>
        <p:spPr bwMode="auto">
          <a:xfrm>
            <a:off x="461963" y="4649788"/>
            <a:ext cx="881062" cy="439737"/>
          </a:xfrm>
          <a:custGeom>
            <a:avLst/>
            <a:gdLst>
              <a:gd name="T0" fmla="*/ 2147483647 w 555"/>
              <a:gd name="T1" fmla="*/ 2147483647 h 277"/>
              <a:gd name="T2" fmla="*/ 0 w 555"/>
              <a:gd name="T3" fmla="*/ 2147483647 h 277"/>
              <a:gd name="T4" fmla="*/ 2147483647 w 555"/>
              <a:gd name="T5" fmla="*/ 2147483647 h 277"/>
              <a:gd name="T6" fmla="*/ 2147483647 w 555"/>
              <a:gd name="T7" fmla="*/ 2147483647 h 277"/>
              <a:gd name="T8" fmla="*/ 2147483647 w 555"/>
              <a:gd name="T9" fmla="*/ 0 h 277"/>
              <a:gd name="T10" fmla="*/ 2147483647 w 555"/>
              <a:gd name="T11" fmla="*/ 2147483647 h 277"/>
              <a:gd name="T12" fmla="*/ 2147483647 w 555"/>
              <a:gd name="T13" fmla="*/ 2147483647 h 277"/>
              <a:gd name="T14" fmla="*/ 2147483647 w 555"/>
              <a:gd name="T15" fmla="*/ 2147483647 h 277"/>
              <a:gd name="T16" fmla="*/ 2147483647 w 555"/>
              <a:gd name="T17" fmla="*/ 2147483647 h 277"/>
              <a:gd name="T18" fmla="*/ 2147483647 w 555"/>
              <a:gd name="T19" fmla="*/ 2147483647 h 277"/>
              <a:gd name="T20" fmla="*/ 2147483647 w 555"/>
              <a:gd name="T21" fmla="*/ 2147483647 h 277"/>
              <a:gd name="T22" fmla="*/ 2147483647 w 555"/>
              <a:gd name="T23" fmla="*/ 2147483647 h 277"/>
              <a:gd name="T24" fmla="*/ 2147483647 w 555"/>
              <a:gd name="T25" fmla="*/ 2147483647 h 277"/>
              <a:gd name="T26" fmla="*/ 2147483647 w 555"/>
              <a:gd name="T27" fmla="*/ 2147483647 h 277"/>
              <a:gd name="T28" fmla="*/ 2147483647 w 555"/>
              <a:gd name="T29" fmla="*/ 2147483647 h 277"/>
              <a:gd name="T30" fmla="*/ 2147483647 w 555"/>
              <a:gd name="T31" fmla="*/ 2147483647 h 277"/>
              <a:gd name="T32" fmla="*/ 2147483647 w 555"/>
              <a:gd name="T33" fmla="*/ 2147483647 h 277"/>
              <a:gd name="T34" fmla="*/ 2147483647 w 555"/>
              <a:gd name="T35" fmla="*/ 2147483647 h 277"/>
              <a:gd name="T36" fmla="*/ 2147483647 w 555"/>
              <a:gd name="T37" fmla="*/ 2147483647 h 277"/>
              <a:gd name="T38" fmla="*/ 2147483647 w 555"/>
              <a:gd name="T39" fmla="*/ 2147483647 h 277"/>
              <a:gd name="T40" fmla="*/ 2147483647 w 555"/>
              <a:gd name="T41" fmla="*/ 2147483647 h 277"/>
              <a:gd name="T42" fmla="*/ 2147483647 w 555"/>
              <a:gd name="T43" fmla="*/ 2147483647 h 277"/>
              <a:gd name="T44" fmla="*/ 2147483647 w 555"/>
              <a:gd name="T45" fmla="*/ 2147483647 h 277"/>
              <a:gd name="T46" fmla="*/ 2147483647 w 555"/>
              <a:gd name="T47" fmla="*/ 2147483647 h 277"/>
              <a:gd name="T48" fmla="*/ 2147483647 w 555"/>
              <a:gd name="T49" fmla="*/ 2147483647 h 277"/>
              <a:gd name="T50" fmla="*/ 2147483647 w 555"/>
              <a:gd name="T51" fmla="*/ 2147483647 h 277"/>
              <a:gd name="T52" fmla="*/ 2147483647 w 555"/>
              <a:gd name="T53" fmla="*/ 2147483647 h 27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555"/>
              <a:gd name="T82" fmla="*/ 0 h 277"/>
              <a:gd name="T83" fmla="*/ 555 w 555"/>
              <a:gd name="T84" fmla="*/ 277 h 27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555" h="277">
                <a:moveTo>
                  <a:pt x="2" y="83"/>
                </a:moveTo>
                <a:lnTo>
                  <a:pt x="0" y="79"/>
                </a:lnTo>
                <a:lnTo>
                  <a:pt x="11" y="60"/>
                </a:lnTo>
                <a:lnTo>
                  <a:pt x="35" y="33"/>
                </a:lnTo>
                <a:lnTo>
                  <a:pt x="135" y="0"/>
                </a:lnTo>
                <a:lnTo>
                  <a:pt x="201" y="34"/>
                </a:lnTo>
                <a:lnTo>
                  <a:pt x="215" y="21"/>
                </a:lnTo>
                <a:lnTo>
                  <a:pt x="242" y="4"/>
                </a:lnTo>
                <a:lnTo>
                  <a:pt x="261" y="40"/>
                </a:lnTo>
                <a:lnTo>
                  <a:pt x="281" y="48"/>
                </a:lnTo>
                <a:lnTo>
                  <a:pt x="325" y="37"/>
                </a:lnTo>
                <a:lnTo>
                  <a:pt x="352" y="61"/>
                </a:lnTo>
                <a:lnTo>
                  <a:pt x="377" y="53"/>
                </a:lnTo>
                <a:lnTo>
                  <a:pt x="457" y="78"/>
                </a:lnTo>
                <a:lnTo>
                  <a:pt x="518" y="112"/>
                </a:lnTo>
                <a:lnTo>
                  <a:pt x="535" y="137"/>
                </a:lnTo>
                <a:lnTo>
                  <a:pt x="527" y="150"/>
                </a:lnTo>
                <a:lnTo>
                  <a:pt x="534" y="162"/>
                </a:lnTo>
                <a:lnTo>
                  <a:pt x="555" y="222"/>
                </a:lnTo>
                <a:lnTo>
                  <a:pt x="389" y="249"/>
                </a:lnTo>
                <a:lnTo>
                  <a:pt x="224" y="277"/>
                </a:lnTo>
                <a:lnTo>
                  <a:pt x="165" y="276"/>
                </a:lnTo>
                <a:lnTo>
                  <a:pt x="110" y="250"/>
                </a:lnTo>
                <a:lnTo>
                  <a:pt x="64" y="207"/>
                </a:lnTo>
                <a:lnTo>
                  <a:pt x="60" y="203"/>
                </a:lnTo>
                <a:lnTo>
                  <a:pt x="31" y="141"/>
                </a:lnTo>
                <a:lnTo>
                  <a:pt x="2" y="83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57" name="Freeform 11"/>
          <p:cNvSpPr>
            <a:spLocks/>
          </p:cNvSpPr>
          <p:nvPr/>
        </p:nvSpPr>
        <p:spPr bwMode="auto">
          <a:xfrm>
            <a:off x="4783138" y="2387600"/>
            <a:ext cx="368300" cy="261938"/>
          </a:xfrm>
          <a:custGeom>
            <a:avLst/>
            <a:gdLst>
              <a:gd name="T0" fmla="*/ 2147483647 w 232"/>
              <a:gd name="T1" fmla="*/ 2147483647 h 165"/>
              <a:gd name="T2" fmla="*/ 2147483647 w 232"/>
              <a:gd name="T3" fmla="*/ 2147483647 h 165"/>
              <a:gd name="T4" fmla="*/ 2147483647 w 232"/>
              <a:gd name="T5" fmla="*/ 2147483647 h 165"/>
              <a:gd name="T6" fmla="*/ 2147483647 w 232"/>
              <a:gd name="T7" fmla="*/ 2147483647 h 165"/>
              <a:gd name="T8" fmla="*/ 2147483647 w 232"/>
              <a:gd name="T9" fmla="*/ 2147483647 h 165"/>
              <a:gd name="T10" fmla="*/ 2147483647 w 232"/>
              <a:gd name="T11" fmla="*/ 2147483647 h 165"/>
              <a:gd name="T12" fmla="*/ 0 w 232"/>
              <a:gd name="T13" fmla="*/ 2147483647 h 165"/>
              <a:gd name="T14" fmla="*/ 2147483647 w 232"/>
              <a:gd name="T15" fmla="*/ 2147483647 h 165"/>
              <a:gd name="T16" fmla="*/ 2147483647 w 232"/>
              <a:gd name="T17" fmla="*/ 2147483647 h 165"/>
              <a:gd name="T18" fmla="*/ 2147483647 w 232"/>
              <a:gd name="T19" fmla="*/ 0 h 165"/>
              <a:gd name="T20" fmla="*/ 2147483647 w 232"/>
              <a:gd name="T21" fmla="*/ 2147483647 h 165"/>
              <a:gd name="T22" fmla="*/ 2147483647 w 232"/>
              <a:gd name="T23" fmla="*/ 2147483647 h 165"/>
              <a:gd name="T24" fmla="*/ 2147483647 w 232"/>
              <a:gd name="T25" fmla="*/ 2147483647 h 165"/>
              <a:gd name="T26" fmla="*/ 2147483647 w 232"/>
              <a:gd name="T27" fmla="*/ 2147483647 h 165"/>
              <a:gd name="T28" fmla="*/ 2147483647 w 232"/>
              <a:gd name="T29" fmla="*/ 2147483647 h 16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32"/>
              <a:gd name="T46" fmla="*/ 0 h 165"/>
              <a:gd name="T47" fmla="*/ 232 w 232"/>
              <a:gd name="T48" fmla="*/ 165 h 16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32" h="165">
                <a:moveTo>
                  <a:pt x="230" y="70"/>
                </a:moveTo>
                <a:lnTo>
                  <a:pt x="217" y="72"/>
                </a:lnTo>
                <a:lnTo>
                  <a:pt x="226" y="85"/>
                </a:lnTo>
                <a:lnTo>
                  <a:pt x="231" y="92"/>
                </a:lnTo>
                <a:lnTo>
                  <a:pt x="61" y="147"/>
                </a:lnTo>
                <a:lnTo>
                  <a:pt x="3" y="164"/>
                </a:lnTo>
                <a:lnTo>
                  <a:pt x="0" y="99"/>
                </a:lnTo>
                <a:lnTo>
                  <a:pt x="63" y="7"/>
                </a:lnTo>
                <a:lnTo>
                  <a:pt x="70" y="13"/>
                </a:lnTo>
                <a:lnTo>
                  <a:pt x="157" y="0"/>
                </a:lnTo>
                <a:lnTo>
                  <a:pt x="172" y="10"/>
                </a:lnTo>
                <a:lnTo>
                  <a:pt x="208" y="19"/>
                </a:lnTo>
                <a:lnTo>
                  <a:pt x="220" y="51"/>
                </a:lnTo>
                <a:lnTo>
                  <a:pt x="231" y="60"/>
                </a:lnTo>
                <a:lnTo>
                  <a:pt x="230" y="70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58" name="Freeform 12"/>
          <p:cNvSpPr>
            <a:spLocks/>
          </p:cNvSpPr>
          <p:nvPr/>
        </p:nvSpPr>
        <p:spPr bwMode="auto">
          <a:xfrm>
            <a:off x="3943350" y="1960563"/>
            <a:ext cx="450850" cy="352425"/>
          </a:xfrm>
          <a:custGeom>
            <a:avLst/>
            <a:gdLst>
              <a:gd name="T0" fmla="*/ 2147483647 w 284"/>
              <a:gd name="T1" fmla="*/ 2147483647 h 222"/>
              <a:gd name="T2" fmla="*/ 2147483647 w 284"/>
              <a:gd name="T3" fmla="*/ 2147483647 h 222"/>
              <a:gd name="T4" fmla="*/ 2147483647 w 284"/>
              <a:gd name="T5" fmla="*/ 2147483647 h 222"/>
              <a:gd name="T6" fmla="*/ 2147483647 w 284"/>
              <a:gd name="T7" fmla="*/ 2147483647 h 222"/>
              <a:gd name="T8" fmla="*/ 2147483647 w 284"/>
              <a:gd name="T9" fmla="*/ 2147483647 h 222"/>
              <a:gd name="T10" fmla="*/ 2147483647 w 284"/>
              <a:gd name="T11" fmla="*/ 2147483647 h 222"/>
              <a:gd name="T12" fmla="*/ 2147483647 w 284"/>
              <a:gd name="T13" fmla="*/ 2147483647 h 222"/>
              <a:gd name="T14" fmla="*/ 2147483647 w 284"/>
              <a:gd name="T15" fmla="*/ 2147483647 h 222"/>
              <a:gd name="T16" fmla="*/ 2147483647 w 284"/>
              <a:gd name="T17" fmla="*/ 2147483647 h 222"/>
              <a:gd name="T18" fmla="*/ 2147483647 w 284"/>
              <a:gd name="T19" fmla="*/ 2147483647 h 222"/>
              <a:gd name="T20" fmla="*/ 2147483647 w 284"/>
              <a:gd name="T21" fmla="*/ 2147483647 h 222"/>
              <a:gd name="T22" fmla="*/ 2147483647 w 284"/>
              <a:gd name="T23" fmla="*/ 2147483647 h 222"/>
              <a:gd name="T24" fmla="*/ 2147483647 w 284"/>
              <a:gd name="T25" fmla="*/ 2147483647 h 222"/>
              <a:gd name="T26" fmla="*/ 2147483647 w 284"/>
              <a:gd name="T27" fmla="*/ 2147483647 h 222"/>
              <a:gd name="T28" fmla="*/ 2147483647 w 284"/>
              <a:gd name="T29" fmla="*/ 2147483647 h 222"/>
              <a:gd name="T30" fmla="*/ 2147483647 w 284"/>
              <a:gd name="T31" fmla="*/ 2147483647 h 222"/>
              <a:gd name="T32" fmla="*/ 2147483647 w 284"/>
              <a:gd name="T33" fmla="*/ 2147483647 h 222"/>
              <a:gd name="T34" fmla="*/ 2147483647 w 284"/>
              <a:gd name="T35" fmla="*/ 2147483647 h 222"/>
              <a:gd name="T36" fmla="*/ 2147483647 w 284"/>
              <a:gd name="T37" fmla="*/ 2147483647 h 222"/>
              <a:gd name="T38" fmla="*/ 2147483647 w 284"/>
              <a:gd name="T39" fmla="*/ 2147483647 h 222"/>
              <a:gd name="T40" fmla="*/ 2147483647 w 284"/>
              <a:gd name="T41" fmla="*/ 2147483647 h 222"/>
              <a:gd name="T42" fmla="*/ 2147483647 w 284"/>
              <a:gd name="T43" fmla="*/ 2147483647 h 222"/>
              <a:gd name="T44" fmla="*/ 2147483647 w 284"/>
              <a:gd name="T45" fmla="*/ 2147483647 h 222"/>
              <a:gd name="T46" fmla="*/ 0 w 284"/>
              <a:gd name="T47" fmla="*/ 2147483647 h 222"/>
              <a:gd name="T48" fmla="*/ 2147483647 w 284"/>
              <a:gd name="T49" fmla="*/ 2147483647 h 222"/>
              <a:gd name="T50" fmla="*/ 2147483647 w 284"/>
              <a:gd name="T51" fmla="*/ 2147483647 h 222"/>
              <a:gd name="T52" fmla="*/ 2147483647 w 284"/>
              <a:gd name="T53" fmla="*/ 2147483647 h 222"/>
              <a:gd name="T54" fmla="*/ 2147483647 w 284"/>
              <a:gd name="T55" fmla="*/ 0 h 22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84"/>
              <a:gd name="T85" fmla="*/ 0 h 222"/>
              <a:gd name="T86" fmla="*/ 284 w 284"/>
              <a:gd name="T87" fmla="*/ 222 h 22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84" h="222">
                <a:moveTo>
                  <a:pt x="129" y="18"/>
                </a:moveTo>
                <a:lnTo>
                  <a:pt x="118" y="50"/>
                </a:lnTo>
                <a:lnTo>
                  <a:pt x="281" y="57"/>
                </a:lnTo>
                <a:lnTo>
                  <a:pt x="283" y="90"/>
                </a:lnTo>
                <a:lnTo>
                  <a:pt x="260" y="104"/>
                </a:lnTo>
                <a:lnTo>
                  <a:pt x="231" y="88"/>
                </a:lnTo>
                <a:lnTo>
                  <a:pt x="201" y="100"/>
                </a:lnTo>
                <a:lnTo>
                  <a:pt x="194" y="109"/>
                </a:lnTo>
                <a:lnTo>
                  <a:pt x="199" y="113"/>
                </a:lnTo>
                <a:lnTo>
                  <a:pt x="205" y="117"/>
                </a:lnTo>
                <a:lnTo>
                  <a:pt x="242" y="124"/>
                </a:lnTo>
                <a:lnTo>
                  <a:pt x="256" y="138"/>
                </a:lnTo>
                <a:lnTo>
                  <a:pt x="251" y="152"/>
                </a:lnTo>
                <a:lnTo>
                  <a:pt x="245" y="158"/>
                </a:lnTo>
                <a:lnTo>
                  <a:pt x="204" y="136"/>
                </a:lnTo>
                <a:lnTo>
                  <a:pt x="183" y="194"/>
                </a:lnTo>
                <a:lnTo>
                  <a:pt x="174" y="221"/>
                </a:lnTo>
                <a:lnTo>
                  <a:pt x="157" y="208"/>
                </a:lnTo>
                <a:lnTo>
                  <a:pt x="153" y="190"/>
                </a:lnTo>
                <a:lnTo>
                  <a:pt x="71" y="151"/>
                </a:lnTo>
                <a:lnTo>
                  <a:pt x="58" y="140"/>
                </a:lnTo>
                <a:lnTo>
                  <a:pt x="53" y="123"/>
                </a:lnTo>
                <a:lnTo>
                  <a:pt x="33" y="59"/>
                </a:lnTo>
                <a:lnTo>
                  <a:pt x="0" y="81"/>
                </a:lnTo>
                <a:lnTo>
                  <a:pt x="3" y="23"/>
                </a:lnTo>
                <a:lnTo>
                  <a:pt x="33" y="9"/>
                </a:lnTo>
                <a:lnTo>
                  <a:pt x="96" y="53"/>
                </a:lnTo>
                <a:lnTo>
                  <a:pt x="109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59" name="Freeform 13"/>
          <p:cNvSpPr>
            <a:spLocks/>
          </p:cNvSpPr>
          <p:nvPr/>
        </p:nvSpPr>
        <p:spPr bwMode="auto">
          <a:xfrm>
            <a:off x="3455988" y="2155825"/>
            <a:ext cx="911225" cy="609600"/>
          </a:xfrm>
          <a:custGeom>
            <a:avLst/>
            <a:gdLst>
              <a:gd name="T0" fmla="*/ 2147483647 w 574"/>
              <a:gd name="T1" fmla="*/ 2147483647 h 384"/>
              <a:gd name="T2" fmla="*/ 2147483647 w 574"/>
              <a:gd name="T3" fmla="*/ 0 h 384"/>
              <a:gd name="T4" fmla="*/ 2147483647 w 574"/>
              <a:gd name="T5" fmla="*/ 2147483647 h 384"/>
              <a:gd name="T6" fmla="*/ 2147483647 w 574"/>
              <a:gd name="T7" fmla="*/ 2147483647 h 384"/>
              <a:gd name="T8" fmla="*/ 2147483647 w 574"/>
              <a:gd name="T9" fmla="*/ 2147483647 h 384"/>
              <a:gd name="T10" fmla="*/ 2147483647 w 574"/>
              <a:gd name="T11" fmla="*/ 2147483647 h 384"/>
              <a:gd name="T12" fmla="*/ 2147483647 w 574"/>
              <a:gd name="T13" fmla="*/ 2147483647 h 384"/>
              <a:gd name="T14" fmla="*/ 2147483647 w 574"/>
              <a:gd name="T15" fmla="*/ 2147483647 h 384"/>
              <a:gd name="T16" fmla="*/ 2147483647 w 574"/>
              <a:gd name="T17" fmla="*/ 2147483647 h 384"/>
              <a:gd name="T18" fmla="*/ 2147483647 w 574"/>
              <a:gd name="T19" fmla="*/ 2147483647 h 384"/>
              <a:gd name="T20" fmla="*/ 2147483647 w 574"/>
              <a:gd name="T21" fmla="*/ 2147483647 h 384"/>
              <a:gd name="T22" fmla="*/ 2147483647 w 574"/>
              <a:gd name="T23" fmla="*/ 2147483647 h 384"/>
              <a:gd name="T24" fmla="*/ 2147483647 w 574"/>
              <a:gd name="T25" fmla="*/ 2147483647 h 384"/>
              <a:gd name="T26" fmla="*/ 2147483647 w 574"/>
              <a:gd name="T27" fmla="*/ 2147483647 h 384"/>
              <a:gd name="T28" fmla="*/ 2147483647 w 574"/>
              <a:gd name="T29" fmla="*/ 2147483647 h 384"/>
              <a:gd name="T30" fmla="*/ 2147483647 w 574"/>
              <a:gd name="T31" fmla="*/ 2147483647 h 384"/>
              <a:gd name="T32" fmla="*/ 2147483647 w 574"/>
              <a:gd name="T33" fmla="*/ 2147483647 h 384"/>
              <a:gd name="T34" fmla="*/ 2147483647 w 574"/>
              <a:gd name="T35" fmla="*/ 2147483647 h 384"/>
              <a:gd name="T36" fmla="*/ 2147483647 w 574"/>
              <a:gd name="T37" fmla="*/ 2147483647 h 384"/>
              <a:gd name="T38" fmla="*/ 2147483647 w 574"/>
              <a:gd name="T39" fmla="*/ 2147483647 h 384"/>
              <a:gd name="T40" fmla="*/ 2147483647 w 574"/>
              <a:gd name="T41" fmla="*/ 2147483647 h 384"/>
              <a:gd name="T42" fmla="*/ 2147483647 w 574"/>
              <a:gd name="T43" fmla="*/ 2147483647 h 384"/>
              <a:gd name="T44" fmla="*/ 2147483647 w 574"/>
              <a:gd name="T45" fmla="*/ 2147483647 h 384"/>
              <a:gd name="T46" fmla="*/ 2147483647 w 574"/>
              <a:gd name="T47" fmla="*/ 2147483647 h 384"/>
              <a:gd name="T48" fmla="*/ 2147483647 w 574"/>
              <a:gd name="T49" fmla="*/ 2147483647 h 384"/>
              <a:gd name="T50" fmla="*/ 2147483647 w 574"/>
              <a:gd name="T51" fmla="*/ 2147483647 h 384"/>
              <a:gd name="T52" fmla="*/ 2147483647 w 574"/>
              <a:gd name="T53" fmla="*/ 2147483647 h 384"/>
              <a:gd name="T54" fmla="*/ 2147483647 w 574"/>
              <a:gd name="T55" fmla="*/ 2147483647 h 384"/>
              <a:gd name="T56" fmla="*/ 2147483647 w 574"/>
              <a:gd name="T57" fmla="*/ 2147483647 h 384"/>
              <a:gd name="T58" fmla="*/ 2147483647 w 574"/>
              <a:gd name="T59" fmla="*/ 2147483647 h 384"/>
              <a:gd name="T60" fmla="*/ 2147483647 w 574"/>
              <a:gd name="T61" fmla="*/ 2147483647 h 384"/>
              <a:gd name="T62" fmla="*/ 2147483647 w 574"/>
              <a:gd name="T63" fmla="*/ 2147483647 h 384"/>
              <a:gd name="T64" fmla="*/ 2147483647 w 574"/>
              <a:gd name="T65" fmla="*/ 2147483647 h 384"/>
              <a:gd name="T66" fmla="*/ 2147483647 w 574"/>
              <a:gd name="T67" fmla="*/ 2147483647 h 384"/>
              <a:gd name="T68" fmla="*/ 2147483647 w 574"/>
              <a:gd name="T69" fmla="*/ 2147483647 h 384"/>
              <a:gd name="T70" fmla="*/ 2147483647 w 574"/>
              <a:gd name="T71" fmla="*/ 2147483647 h 384"/>
              <a:gd name="T72" fmla="*/ 2147483647 w 574"/>
              <a:gd name="T73" fmla="*/ 2147483647 h 384"/>
              <a:gd name="T74" fmla="*/ 2147483647 w 574"/>
              <a:gd name="T75" fmla="*/ 2147483647 h 384"/>
              <a:gd name="T76" fmla="*/ 2147483647 w 574"/>
              <a:gd name="T77" fmla="*/ 2147483647 h 384"/>
              <a:gd name="T78" fmla="*/ 2147483647 w 574"/>
              <a:gd name="T79" fmla="*/ 2147483647 h 384"/>
              <a:gd name="T80" fmla="*/ 0 w 574"/>
              <a:gd name="T81" fmla="*/ 2147483647 h 384"/>
              <a:gd name="T82" fmla="*/ 2147483647 w 574"/>
              <a:gd name="T83" fmla="*/ 2147483647 h 384"/>
              <a:gd name="T84" fmla="*/ 2147483647 w 574"/>
              <a:gd name="T85" fmla="*/ 2147483647 h 384"/>
              <a:gd name="T86" fmla="*/ 2147483647 w 574"/>
              <a:gd name="T87" fmla="*/ 2147483647 h 384"/>
              <a:gd name="T88" fmla="*/ 2147483647 w 574"/>
              <a:gd name="T89" fmla="*/ 2147483647 h 384"/>
              <a:gd name="T90" fmla="*/ 2147483647 w 574"/>
              <a:gd name="T91" fmla="*/ 2147483647 h 384"/>
              <a:gd name="T92" fmla="*/ 2147483647 w 574"/>
              <a:gd name="T93" fmla="*/ 2147483647 h 38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74"/>
              <a:gd name="T142" fmla="*/ 0 h 384"/>
              <a:gd name="T143" fmla="*/ 574 w 574"/>
              <a:gd name="T144" fmla="*/ 384 h 38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74" h="384">
                <a:moveTo>
                  <a:pt x="269" y="86"/>
                </a:moveTo>
                <a:lnTo>
                  <a:pt x="360" y="0"/>
                </a:lnTo>
                <a:lnTo>
                  <a:pt x="365" y="17"/>
                </a:lnTo>
                <a:lnTo>
                  <a:pt x="378" y="28"/>
                </a:lnTo>
                <a:lnTo>
                  <a:pt x="460" y="67"/>
                </a:lnTo>
                <a:lnTo>
                  <a:pt x="464" y="85"/>
                </a:lnTo>
                <a:lnTo>
                  <a:pt x="481" y="98"/>
                </a:lnTo>
                <a:lnTo>
                  <a:pt x="490" y="71"/>
                </a:lnTo>
                <a:lnTo>
                  <a:pt x="502" y="115"/>
                </a:lnTo>
                <a:lnTo>
                  <a:pt x="526" y="86"/>
                </a:lnTo>
                <a:lnTo>
                  <a:pt x="545" y="97"/>
                </a:lnTo>
                <a:lnTo>
                  <a:pt x="536" y="118"/>
                </a:lnTo>
                <a:lnTo>
                  <a:pt x="557" y="140"/>
                </a:lnTo>
                <a:lnTo>
                  <a:pt x="545" y="167"/>
                </a:lnTo>
                <a:lnTo>
                  <a:pt x="573" y="198"/>
                </a:lnTo>
                <a:lnTo>
                  <a:pt x="565" y="213"/>
                </a:lnTo>
                <a:lnTo>
                  <a:pt x="528" y="208"/>
                </a:lnTo>
                <a:lnTo>
                  <a:pt x="528" y="228"/>
                </a:lnTo>
                <a:lnTo>
                  <a:pt x="493" y="228"/>
                </a:lnTo>
                <a:lnTo>
                  <a:pt x="461" y="255"/>
                </a:lnTo>
                <a:lnTo>
                  <a:pt x="430" y="238"/>
                </a:lnTo>
                <a:lnTo>
                  <a:pt x="380" y="257"/>
                </a:lnTo>
                <a:lnTo>
                  <a:pt x="331" y="310"/>
                </a:lnTo>
                <a:lnTo>
                  <a:pt x="322" y="340"/>
                </a:lnTo>
                <a:lnTo>
                  <a:pt x="311" y="383"/>
                </a:lnTo>
                <a:lnTo>
                  <a:pt x="264" y="383"/>
                </a:lnTo>
                <a:lnTo>
                  <a:pt x="294" y="354"/>
                </a:lnTo>
                <a:lnTo>
                  <a:pt x="284" y="318"/>
                </a:lnTo>
                <a:lnTo>
                  <a:pt x="249" y="294"/>
                </a:lnTo>
                <a:lnTo>
                  <a:pt x="212" y="232"/>
                </a:lnTo>
                <a:lnTo>
                  <a:pt x="177" y="235"/>
                </a:lnTo>
                <a:lnTo>
                  <a:pt x="150" y="274"/>
                </a:lnTo>
                <a:lnTo>
                  <a:pt x="116" y="266"/>
                </a:lnTo>
                <a:lnTo>
                  <a:pt x="96" y="258"/>
                </a:lnTo>
                <a:lnTo>
                  <a:pt x="90" y="237"/>
                </a:lnTo>
                <a:lnTo>
                  <a:pt x="38" y="251"/>
                </a:lnTo>
                <a:lnTo>
                  <a:pt x="14" y="220"/>
                </a:lnTo>
                <a:lnTo>
                  <a:pt x="24" y="191"/>
                </a:lnTo>
                <a:lnTo>
                  <a:pt x="20" y="150"/>
                </a:lnTo>
                <a:lnTo>
                  <a:pt x="6" y="143"/>
                </a:lnTo>
                <a:lnTo>
                  <a:pt x="0" y="71"/>
                </a:lnTo>
                <a:lnTo>
                  <a:pt x="36" y="80"/>
                </a:lnTo>
                <a:lnTo>
                  <a:pt x="63" y="109"/>
                </a:lnTo>
                <a:lnTo>
                  <a:pt x="114" y="110"/>
                </a:lnTo>
                <a:lnTo>
                  <a:pt x="172" y="79"/>
                </a:lnTo>
                <a:lnTo>
                  <a:pt x="188" y="56"/>
                </a:lnTo>
                <a:lnTo>
                  <a:pt x="269" y="86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60" name="Freeform 14"/>
          <p:cNvSpPr>
            <a:spLocks/>
          </p:cNvSpPr>
          <p:nvPr/>
        </p:nvSpPr>
        <p:spPr bwMode="auto">
          <a:xfrm>
            <a:off x="2514600" y="2705100"/>
            <a:ext cx="590550" cy="401638"/>
          </a:xfrm>
          <a:custGeom>
            <a:avLst/>
            <a:gdLst>
              <a:gd name="T0" fmla="*/ 2147483647 w 372"/>
              <a:gd name="T1" fmla="*/ 0 h 253"/>
              <a:gd name="T2" fmla="*/ 2147483647 w 372"/>
              <a:gd name="T3" fmla="*/ 2147483647 h 253"/>
              <a:gd name="T4" fmla="*/ 2147483647 w 372"/>
              <a:gd name="T5" fmla="*/ 2147483647 h 253"/>
              <a:gd name="T6" fmla="*/ 2147483647 w 372"/>
              <a:gd name="T7" fmla="*/ 2147483647 h 253"/>
              <a:gd name="T8" fmla="*/ 2147483647 w 372"/>
              <a:gd name="T9" fmla="*/ 2147483647 h 253"/>
              <a:gd name="T10" fmla="*/ 2147483647 w 372"/>
              <a:gd name="T11" fmla="*/ 2147483647 h 253"/>
              <a:gd name="T12" fmla="*/ 2147483647 w 372"/>
              <a:gd name="T13" fmla="*/ 2147483647 h 253"/>
              <a:gd name="T14" fmla="*/ 2147483647 w 372"/>
              <a:gd name="T15" fmla="*/ 2147483647 h 253"/>
              <a:gd name="T16" fmla="*/ 2147483647 w 372"/>
              <a:gd name="T17" fmla="*/ 2147483647 h 253"/>
              <a:gd name="T18" fmla="*/ 2147483647 w 372"/>
              <a:gd name="T19" fmla="*/ 2147483647 h 253"/>
              <a:gd name="T20" fmla="*/ 2147483647 w 372"/>
              <a:gd name="T21" fmla="*/ 2147483647 h 253"/>
              <a:gd name="T22" fmla="*/ 2147483647 w 372"/>
              <a:gd name="T23" fmla="*/ 2147483647 h 253"/>
              <a:gd name="T24" fmla="*/ 2147483647 w 372"/>
              <a:gd name="T25" fmla="*/ 2147483647 h 253"/>
              <a:gd name="T26" fmla="*/ 2147483647 w 372"/>
              <a:gd name="T27" fmla="*/ 2147483647 h 253"/>
              <a:gd name="T28" fmla="*/ 2147483647 w 372"/>
              <a:gd name="T29" fmla="*/ 2147483647 h 253"/>
              <a:gd name="T30" fmla="*/ 2147483647 w 372"/>
              <a:gd name="T31" fmla="*/ 2147483647 h 253"/>
              <a:gd name="T32" fmla="*/ 2147483647 w 372"/>
              <a:gd name="T33" fmla="*/ 2147483647 h 253"/>
              <a:gd name="T34" fmla="*/ 2147483647 w 372"/>
              <a:gd name="T35" fmla="*/ 2147483647 h 253"/>
              <a:gd name="T36" fmla="*/ 2147483647 w 372"/>
              <a:gd name="T37" fmla="*/ 2147483647 h 253"/>
              <a:gd name="T38" fmla="*/ 2147483647 w 372"/>
              <a:gd name="T39" fmla="*/ 2147483647 h 253"/>
              <a:gd name="T40" fmla="*/ 2147483647 w 372"/>
              <a:gd name="T41" fmla="*/ 2147483647 h 253"/>
              <a:gd name="T42" fmla="*/ 0 w 372"/>
              <a:gd name="T43" fmla="*/ 2147483647 h 253"/>
              <a:gd name="T44" fmla="*/ 2147483647 w 372"/>
              <a:gd name="T45" fmla="*/ 2147483647 h 253"/>
              <a:gd name="T46" fmla="*/ 2147483647 w 372"/>
              <a:gd name="T47" fmla="*/ 2147483647 h 253"/>
              <a:gd name="T48" fmla="*/ 2147483647 w 372"/>
              <a:gd name="T49" fmla="*/ 2147483647 h 253"/>
              <a:gd name="T50" fmla="*/ 2147483647 w 372"/>
              <a:gd name="T51" fmla="*/ 2147483647 h 253"/>
              <a:gd name="T52" fmla="*/ 2147483647 w 372"/>
              <a:gd name="T53" fmla="*/ 2147483647 h 253"/>
              <a:gd name="T54" fmla="*/ 2147483647 w 372"/>
              <a:gd name="T55" fmla="*/ 2147483647 h 253"/>
              <a:gd name="T56" fmla="*/ 2147483647 w 372"/>
              <a:gd name="T57" fmla="*/ 2147483647 h 253"/>
              <a:gd name="T58" fmla="*/ 2147483647 w 372"/>
              <a:gd name="T59" fmla="*/ 0 h 25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72"/>
              <a:gd name="T91" fmla="*/ 0 h 253"/>
              <a:gd name="T92" fmla="*/ 372 w 372"/>
              <a:gd name="T93" fmla="*/ 253 h 25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72" h="253">
                <a:moveTo>
                  <a:pt x="238" y="0"/>
                </a:moveTo>
                <a:lnTo>
                  <a:pt x="266" y="7"/>
                </a:lnTo>
                <a:lnTo>
                  <a:pt x="292" y="39"/>
                </a:lnTo>
                <a:lnTo>
                  <a:pt x="302" y="44"/>
                </a:lnTo>
                <a:lnTo>
                  <a:pt x="314" y="39"/>
                </a:lnTo>
                <a:lnTo>
                  <a:pt x="336" y="47"/>
                </a:lnTo>
                <a:lnTo>
                  <a:pt x="367" y="68"/>
                </a:lnTo>
                <a:lnTo>
                  <a:pt x="371" y="88"/>
                </a:lnTo>
                <a:lnTo>
                  <a:pt x="303" y="128"/>
                </a:lnTo>
                <a:lnTo>
                  <a:pt x="289" y="160"/>
                </a:lnTo>
                <a:lnTo>
                  <a:pt x="252" y="191"/>
                </a:lnTo>
                <a:lnTo>
                  <a:pt x="229" y="213"/>
                </a:lnTo>
                <a:lnTo>
                  <a:pt x="192" y="203"/>
                </a:lnTo>
                <a:lnTo>
                  <a:pt x="200" y="240"/>
                </a:lnTo>
                <a:lnTo>
                  <a:pt x="176" y="252"/>
                </a:lnTo>
                <a:lnTo>
                  <a:pt x="152" y="225"/>
                </a:lnTo>
                <a:lnTo>
                  <a:pt x="99" y="214"/>
                </a:lnTo>
                <a:lnTo>
                  <a:pt x="87" y="172"/>
                </a:lnTo>
                <a:lnTo>
                  <a:pt x="64" y="149"/>
                </a:lnTo>
                <a:lnTo>
                  <a:pt x="67" y="115"/>
                </a:lnTo>
                <a:lnTo>
                  <a:pt x="55" y="81"/>
                </a:lnTo>
                <a:lnTo>
                  <a:pt x="0" y="73"/>
                </a:lnTo>
                <a:lnTo>
                  <a:pt x="28" y="24"/>
                </a:lnTo>
                <a:lnTo>
                  <a:pt x="121" y="24"/>
                </a:lnTo>
                <a:lnTo>
                  <a:pt x="194" y="85"/>
                </a:lnTo>
                <a:lnTo>
                  <a:pt x="245" y="96"/>
                </a:lnTo>
                <a:lnTo>
                  <a:pt x="252" y="65"/>
                </a:lnTo>
                <a:lnTo>
                  <a:pt x="204" y="55"/>
                </a:lnTo>
                <a:lnTo>
                  <a:pt x="213" y="9"/>
                </a:lnTo>
                <a:lnTo>
                  <a:pt x="238" y="0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63" name="Freeform 17"/>
          <p:cNvSpPr>
            <a:spLocks/>
          </p:cNvSpPr>
          <p:nvPr/>
        </p:nvSpPr>
        <p:spPr bwMode="auto">
          <a:xfrm>
            <a:off x="1466850" y="3205163"/>
            <a:ext cx="825500" cy="950912"/>
          </a:xfrm>
          <a:custGeom>
            <a:avLst/>
            <a:gdLst>
              <a:gd name="T0" fmla="*/ 2147483647 w 520"/>
              <a:gd name="T1" fmla="*/ 2147483647 h 599"/>
              <a:gd name="T2" fmla="*/ 2147483647 w 520"/>
              <a:gd name="T3" fmla="*/ 2147483647 h 599"/>
              <a:gd name="T4" fmla="*/ 2147483647 w 520"/>
              <a:gd name="T5" fmla="*/ 2147483647 h 599"/>
              <a:gd name="T6" fmla="*/ 2147483647 w 520"/>
              <a:gd name="T7" fmla="*/ 2147483647 h 599"/>
              <a:gd name="T8" fmla="*/ 2147483647 w 520"/>
              <a:gd name="T9" fmla="*/ 2147483647 h 599"/>
              <a:gd name="T10" fmla="*/ 2147483647 w 520"/>
              <a:gd name="T11" fmla="*/ 2147483647 h 599"/>
              <a:gd name="T12" fmla="*/ 2147483647 w 520"/>
              <a:gd name="T13" fmla="*/ 2147483647 h 599"/>
              <a:gd name="T14" fmla="*/ 2147483647 w 520"/>
              <a:gd name="T15" fmla="*/ 2147483647 h 599"/>
              <a:gd name="T16" fmla="*/ 2147483647 w 520"/>
              <a:gd name="T17" fmla="*/ 0 h 599"/>
              <a:gd name="T18" fmla="*/ 2147483647 w 520"/>
              <a:gd name="T19" fmla="*/ 2147483647 h 599"/>
              <a:gd name="T20" fmla="*/ 2147483647 w 520"/>
              <a:gd name="T21" fmla="*/ 2147483647 h 599"/>
              <a:gd name="T22" fmla="*/ 2147483647 w 520"/>
              <a:gd name="T23" fmla="*/ 2147483647 h 599"/>
              <a:gd name="T24" fmla="*/ 2147483647 w 520"/>
              <a:gd name="T25" fmla="*/ 2147483647 h 599"/>
              <a:gd name="T26" fmla="*/ 2147483647 w 520"/>
              <a:gd name="T27" fmla="*/ 2147483647 h 599"/>
              <a:gd name="T28" fmla="*/ 2147483647 w 520"/>
              <a:gd name="T29" fmla="*/ 2147483647 h 599"/>
              <a:gd name="T30" fmla="*/ 2147483647 w 520"/>
              <a:gd name="T31" fmla="*/ 2147483647 h 599"/>
              <a:gd name="T32" fmla="*/ 2147483647 w 520"/>
              <a:gd name="T33" fmla="*/ 2147483647 h 599"/>
              <a:gd name="T34" fmla="*/ 2147483647 w 520"/>
              <a:gd name="T35" fmla="*/ 2147483647 h 599"/>
              <a:gd name="T36" fmla="*/ 2147483647 w 520"/>
              <a:gd name="T37" fmla="*/ 2147483647 h 599"/>
              <a:gd name="T38" fmla="*/ 2147483647 w 520"/>
              <a:gd name="T39" fmla="*/ 2147483647 h 599"/>
              <a:gd name="T40" fmla="*/ 2147483647 w 520"/>
              <a:gd name="T41" fmla="*/ 2147483647 h 599"/>
              <a:gd name="T42" fmla="*/ 2147483647 w 520"/>
              <a:gd name="T43" fmla="*/ 2147483647 h 599"/>
              <a:gd name="T44" fmla="*/ 2147483647 w 520"/>
              <a:gd name="T45" fmla="*/ 2147483647 h 599"/>
              <a:gd name="T46" fmla="*/ 2147483647 w 520"/>
              <a:gd name="T47" fmla="*/ 2147483647 h 599"/>
              <a:gd name="T48" fmla="*/ 2147483647 w 520"/>
              <a:gd name="T49" fmla="*/ 2147483647 h 599"/>
              <a:gd name="T50" fmla="*/ 2147483647 w 520"/>
              <a:gd name="T51" fmla="*/ 2147483647 h 599"/>
              <a:gd name="T52" fmla="*/ 2147483647 w 520"/>
              <a:gd name="T53" fmla="*/ 2147483647 h 599"/>
              <a:gd name="T54" fmla="*/ 2147483647 w 520"/>
              <a:gd name="T55" fmla="*/ 2147483647 h 599"/>
              <a:gd name="T56" fmla="*/ 2147483647 w 520"/>
              <a:gd name="T57" fmla="*/ 2147483647 h 599"/>
              <a:gd name="T58" fmla="*/ 2147483647 w 520"/>
              <a:gd name="T59" fmla="*/ 2147483647 h 599"/>
              <a:gd name="T60" fmla="*/ 2147483647 w 520"/>
              <a:gd name="T61" fmla="*/ 2147483647 h 599"/>
              <a:gd name="T62" fmla="*/ 2147483647 w 520"/>
              <a:gd name="T63" fmla="*/ 2147483647 h 599"/>
              <a:gd name="T64" fmla="*/ 0 w 520"/>
              <a:gd name="T65" fmla="*/ 2147483647 h 599"/>
              <a:gd name="T66" fmla="*/ 2147483647 w 520"/>
              <a:gd name="T67" fmla="*/ 2147483647 h 59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20"/>
              <a:gd name="T103" fmla="*/ 0 h 599"/>
              <a:gd name="T104" fmla="*/ 520 w 520"/>
              <a:gd name="T105" fmla="*/ 599 h 59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20" h="599">
                <a:moveTo>
                  <a:pt x="114" y="5"/>
                </a:moveTo>
                <a:lnTo>
                  <a:pt x="144" y="91"/>
                </a:lnTo>
                <a:lnTo>
                  <a:pt x="225" y="109"/>
                </a:lnTo>
                <a:lnTo>
                  <a:pt x="290" y="38"/>
                </a:lnTo>
                <a:lnTo>
                  <a:pt x="333" y="43"/>
                </a:lnTo>
                <a:lnTo>
                  <a:pt x="343" y="81"/>
                </a:lnTo>
                <a:lnTo>
                  <a:pt x="470" y="41"/>
                </a:lnTo>
                <a:lnTo>
                  <a:pt x="492" y="13"/>
                </a:lnTo>
                <a:lnTo>
                  <a:pt x="519" y="0"/>
                </a:lnTo>
                <a:lnTo>
                  <a:pt x="511" y="39"/>
                </a:lnTo>
                <a:lnTo>
                  <a:pt x="482" y="68"/>
                </a:lnTo>
                <a:lnTo>
                  <a:pt x="495" y="155"/>
                </a:lnTo>
                <a:lnTo>
                  <a:pt x="511" y="165"/>
                </a:lnTo>
                <a:lnTo>
                  <a:pt x="493" y="198"/>
                </a:lnTo>
                <a:lnTo>
                  <a:pt x="506" y="236"/>
                </a:lnTo>
                <a:lnTo>
                  <a:pt x="423" y="302"/>
                </a:lnTo>
                <a:lnTo>
                  <a:pt x="456" y="336"/>
                </a:lnTo>
                <a:lnTo>
                  <a:pt x="445" y="348"/>
                </a:lnTo>
                <a:lnTo>
                  <a:pt x="463" y="352"/>
                </a:lnTo>
                <a:lnTo>
                  <a:pt x="447" y="384"/>
                </a:lnTo>
                <a:lnTo>
                  <a:pt x="413" y="403"/>
                </a:lnTo>
                <a:lnTo>
                  <a:pt x="436" y="428"/>
                </a:lnTo>
                <a:lnTo>
                  <a:pt x="404" y="446"/>
                </a:lnTo>
                <a:lnTo>
                  <a:pt x="391" y="464"/>
                </a:lnTo>
                <a:lnTo>
                  <a:pt x="400" y="518"/>
                </a:lnTo>
                <a:lnTo>
                  <a:pt x="377" y="560"/>
                </a:lnTo>
                <a:lnTo>
                  <a:pt x="339" y="598"/>
                </a:lnTo>
                <a:lnTo>
                  <a:pt x="262" y="569"/>
                </a:lnTo>
                <a:lnTo>
                  <a:pt x="253" y="519"/>
                </a:lnTo>
                <a:lnTo>
                  <a:pt x="182" y="464"/>
                </a:lnTo>
                <a:lnTo>
                  <a:pt x="113" y="250"/>
                </a:lnTo>
                <a:lnTo>
                  <a:pt x="66" y="241"/>
                </a:lnTo>
                <a:lnTo>
                  <a:pt x="0" y="92"/>
                </a:lnTo>
                <a:lnTo>
                  <a:pt x="114" y="5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64" name="Freeform 19"/>
          <p:cNvSpPr>
            <a:spLocks/>
          </p:cNvSpPr>
          <p:nvPr/>
        </p:nvSpPr>
        <p:spPr bwMode="auto">
          <a:xfrm>
            <a:off x="4348163" y="2135188"/>
            <a:ext cx="36512" cy="33337"/>
          </a:xfrm>
          <a:custGeom>
            <a:avLst/>
            <a:gdLst>
              <a:gd name="T0" fmla="*/ 2147483647 w 23"/>
              <a:gd name="T1" fmla="*/ 2147483647 h 21"/>
              <a:gd name="T2" fmla="*/ 0 w 23"/>
              <a:gd name="T3" fmla="*/ 2147483647 h 21"/>
              <a:gd name="T4" fmla="*/ 2147483647 w 23"/>
              <a:gd name="T5" fmla="*/ 0 h 21"/>
              <a:gd name="T6" fmla="*/ 2147483647 w 23"/>
              <a:gd name="T7" fmla="*/ 2147483647 h 21"/>
              <a:gd name="T8" fmla="*/ 2147483647 w 23"/>
              <a:gd name="T9" fmla="*/ 2147483647 h 21"/>
              <a:gd name="T10" fmla="*/ 2147483647 w 23"/>
              <a:gd name="T11" fmla="*/ 2147483647 h 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"/>
              <a:gd name="T19" fmla="*/ 0 h 21"/>
              <a:gd name="T20" fmla="*/ 23 w 23"/>
              <a:gd name="T21" fmla="*/ 21 h 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" h="21">
                <a:moveTo>
                  <a:pt x="9" y="20"/>
                </a:moveTo>
                <a:lnTo>
                  <a:pt x="0" y="8"/>
                </a:lnTo>
                <a:lnTo>
                  <a:pt x="3" y="0"/>
                </a:lnTo>
                <a:lnTo>
                  <a:pt x="22" y="10"/>
                </a:lnTo>
                <a:lnTo>
                  <a:pt x="17" y="20"/>
                </a:lnTo>
                <a:lnTo>
                  <a:pt x="9" y="2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65" name="Freeform 20"/>
          <p:cNvSpPr>
            <a:spLocks/>
          </p:cNvSpPr>
          <p:nvPr/>
        </p:nvSpPr>
        <p:spPr bwMode="auto">
          <a:xfrm>
            <a:off x="4251325" y="2100263"/>
            <a:ext cx="112713" cy="80962"/>
          </a:xfrm>
          <a:custGeom>
            <a:avLst/>
            <a:gdLst>
              <a:gd name="T0" fmla="*/ 0 w 71"/>
              <a:gd name="T1" fmla="*/ 2147483647 h 51"/>
              <a:gd name="T2" fmla="*/ 2147483647 w 71"/>
              <a:gd name="T3" fmla="*/ 2147483647 h 51"/>
              <a:gd name="T4" fmla="*/ 2147483647 w 71"/>
              <a:gd name="T5" fmla="*/ 0 h 51"/>
              <a:gd name="T6" fmla="*/ 2147483647 w 71"/>
              <a:gd name="T7" fmla="*/ 2147483647 h 51"/>
              <a:gd name="T8" fmla="*/ 2147483647 w 71"/>
              <a:gd name="T9" fmla="*/ 2147483647 h 51"/>
              <a:gd name="T10" fmla="*/ 2147483647 w 71"/>
              <a:gd name="T11" fmla="*/ 2147483647 h 51"/>
              <a:gd name="T12" fmla="*/ 2147483647 w 71"/>
              <a:gd name="T13" fmla="*/ 2147483647 h 51"/>
              <a:gd name="T14" fmla="*/ 2147483647 w 71"/>
              <a:gd name="T15" fmla="*/ 2147483647 h 51"/>
              <a:gd name="T16" fmla="*/ 2147483647 w 71"/>
              <a:gd name="T17" fmla="*/ 2147483647 h 51"/>
              <a:gd name="T18" fmla="*/ 2147483647 w 71"/>
              <a:gd name="T19" fmla="*/ 2147483647 h 51"/>
              <a:gd name="T20" fmla="*/ 0 w 71"/>
              <a:gd name="T21" fmla="*/ 2147483647 h 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1"/>
              <a:gd name="T34" fmla="*/ 0 h 51"/>
              <a:gd name="T35" fmla="*/ 71 w 71"/>
              <a:gd name="T36" fmla="*/ 51 h 5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1" h="51">
                <a:moveTo>
                  <a:pt x="0" y="21"/>
                </a:moveTo>
                <a:lnTo>
                  <a:pt x="7" y="12"/>
                </a:lnTo>
                <a:lnTo>
                  <a:pt x="37" y="0"/>
                </a:lnTo>
                <a:lnTo>
                  <a:pt x="66" y="16"/>
                </a:lnTo>
                <a:lnTo>
                  <a:pt x="64" y="22"/>
                </a:lnTo>
                <a:lnTo>
                  <a:pt x="61" y="30"/>
                </a:lnTo>
                <a:lnTo>
                  <a:pt x="70" y="42"/>
                </a:lnTo>
                <a:lnTo>
                  <a:pt x="62" y="50"/>
                </a:lnTo>
                <a:lnTo>
                  <a:pt x="48" y="36"/>
                </a:lnTo>
                <a:lnTo>
                  <a:pt x="11" y="29"/>
                </a:lnTo>
                <a:lnTo>
                  <a:pt x="0" y="21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66" name="Freeform 21"/>
          <p:cNvSpPr>
            <a:spLocks/>
          </p:cNvSpPr>
          <p:nvPr/>
        </p:nvSpPr>
        <p:spPr bwMode="auto">
          <a:xfrm>
            <a:off x="4594225" y="2189163"/>
            <a:ext cx="346075" cy="357187"/>
          </a:xfrm>
          <a:custGeom>
            <a:avLst/>
            <a:gdLst>
              <a:gd name="T0" fmla="*/ 2147483647 w 218"/>
              <a:gd name="T1" fmla="*/ 2147483647 h 225"/>
              <a:gd name="T2" fmla="*/ 2147483647 w 218"/>
              <a:gd name="T3" fmla="*/ 2147483647 h 225"/>
              <a:gd name="T4" fmla="*/ 2147483647 w 218"/>
              <a:gd name="T5" fmla="*/ 2147483647 h 225"/>
              <a:gd name="T6" fmla="*/ 0 w 218"/>
              <a:gd name="T7" fmla="*/ 2147483647 h 225"/>
              <a:gd name="T8" fmla="*/ 2147483647 w 218"/>
              <a:gd name="T9" fmla="*/ 2147483647 h 225"/>
              <a:gd name="T10" fmla="*/ 2147483647 w 218"/>
              <a:gd name="T11" fmla="*/ 2147483647 h 225"/>
              <a:gd name="T12" fmla="*/ 2147483647 w 218"/>
              <a:gd name="T13" fmla="*/ 2147483647 h 225"/>
              <a:gd name="T14" fmla="*/ 2147483647 w 218"/>
              <a:gd name="T15" fmla="*/ 2147483647 h 225"/>
              <a:gd name="T16" fmla="*/ 2147483647 w 218"/>
              <a:gd name="T17" fmla="*/ 2147483647 h 225"/>
              <a:gd name="T18" fmla="*/ 2147483647 w 218"/>
              <a:gd name="T19" fmla="*/ 2147483647 h 225"/>
              <a:gd name="T20" fmla="*/ 2147483647 w 218"/>
              <a:gd name="T21" fmla="*/ 2147483647 h 225"/>
              <a:gd name="T22" fmla="*/ 2147483647 w 218"/>
              <a:gd name="T23" fmla="*/ 0 h 225"/>
              <a:gd name="T24" fmla="*/ 2147483647 w 218"/>
              <a:gd name="T25" fmla="*/ 2147483647 h 225"/>
              <a:gd name="T26" fmla="*/ 2147483647 w 218"/>
              <a:gd name="T27" fmla="*/ 2147483647 h 225"/>
              <a:gd name="T28" fmla="*/ 2147483647 w 218"/>
              <a:gd name="T29" fmla="*/ 2147483647 h 225"/>
              <a:gd name="T30" fmla="*/ 2147483647 w 218"/>
              <a:gd name="T31" fmla="*/ 2147483647 h 225"/>
              <a:gd name="T32" fmla="*/ 2147483647 w 218"/>
              <a:gd name="T33" fmla="*/ 2147483647 h 225"/>
              <a:gd name="T34" fmla="*/ 2147483647 w 218"/>
              <a:gd name="T35" fmla="*/ 2147483647 h 225"/>
              <a:gd name="T36" fmla="*/ 2147483647 w 218"/>
              <a:gd name="T37" fmla="*/ 2147483647 h 225"/>
              <a:gd name="T38" fmla="*/ 2147483647 w 218"/>
              <a:gd name="T39" fmla="*/ 2147483647 h 225"/>
              <a:gd name="T40" fmla="*/ 2147483647 w 218"/>
              <a:gd name="T41" fmla="*/ 2147483647 h 2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18"/>
              <a:gd name="T64" fmla="*/ 0 h 225"/>
              <a:gd name="T65" fmla="*/ 218 w 218"/>
              <a:gd name="T66" fmla="*/ 225 h 2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18" h="225">
                <a:moveTo>
                  <a:pt x="182" y="132"/>
                </a:moveTo>
                <a:lnTo>
                  <a:pt x="119" y="224"/>
                </a:lnTo>
                <a:lnTo>
                  <a:pt x="49" y="216"/>
                </a:lnTo>
                <a:lnTo>
                  <a:pt x="0" y="216"/>
                </a:lnTo>
                <a:lnTo>
                  <a:pt x="4" y="123"/>
                </a:lnTo>
                <a:lnTo>
                  <a:pt x="41" y="87"/>
                </a:lnTo>
                <a:lnTo>
                  <a:pt x="36" y="64"/>
                </a:lnTo>
                <a:lnTo>
                  <a:pt x="43" y="41"/>
                </a:lnTo>
                <a:lnTo>
                  <a:pt x="94" y="8"/>
                </a:lnTo>
                <a:lnTo>
                  <a:pt x="103" y="19"/>
                </a:lnTo>
                <a:lnTo>
                  <a:pt x="165" y="9"/>
                </a:lnTo>
                <a:lnTo>
                  <a:pt x="173" y="0"/>
                </a:lnTo>
                <a:lnTo>
                  <a:pt x="186" y="19"/>
                </a:lnTo>
                <a:lnTo>
                  <a:pt x="186" y="31"/>
                </a:lnTo>
                <a:lnTo>
                  <a:pt x="212" y="39"/>
                </a:lnTo>
                <a:lnTo>
                  <a:pt x="193" y="72"/>
                </a:lnTo>
                <a:lnTo>
                  <a:pt x="200" y="83"/>
                </a:lnTo>
                <a:lnTo>
                  <a:pt x="217" y="89"/>
                </a:lnTo>
                <a:lnTo>
                  <a:pt x="203" y="111"/>
                </a:lnTo>
                <a:lnTo>
                  <a:pt x="178" y="123"/>
                </a:lnTo>
                <a:lnTo>
                  <a:pt x="182" y="132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67" name="Freeform 22"/>
          <p:cNvSpPr>
            <a:spLocks/>
          </p:cNvSpPr>
          <p:nvPr/>
        </p:nvSpPr>
        <p:spPr bwMode="auto">
          <a:xfrm>
            <a:off x="4876800" y="2141538"/>
            <a:ext cx="273050" cy="277812"/>
          </a:xfrm>
          <a:custGeom>
            <a:avLst/>
            <a:gdLst>
              <a:gd name="T0" fmla="*/ 2147483647 w 172"/>
              <a:gd name="T1" fmla="*/ 2147483647 h 175"/>
              <a:gd name="T2" fmla="*/ 2147483647 w 172"/>
              <a:gd name="T3" fmla="*/ 2147483647 h 175"/>
              <a:gd name="T4" fmla="*/ 2147483647 w 172"/>
              <a:gd name="T5" fmla="*/ 2147483647 h 175"/>
              <a:gd name="T6" fmla="*/ 2147483647 w 172"/>
              <a:gd name="T7" fmla="*/ 2147483647 h 175"/>
              <a:gd name="T8" fmla="*/ 2147483647 w 172"/>
              <a:gd name="T9" fmla="*/ 2147483647 h 175"/>
              <a:gd name="T10" fmla="*/ 0 w 172"/>
              <a:gd name="T11" fmla="*/ 2147483647 h 175"/>
              <a:gd name="T12" fmla="*/ 2147483647 w 172"/>
              <a:gd name="T13" fmla="*/ 2147483647 h 175"/>
              <a:gd name="T14" fmla="*/ 2147483647 w 172"/>
              <a:gd name="T15" fmla="*/ 2147483647 h 175"/>
              <a:gd name="T16" fmla="*/ 2147483647 w 172"/>
              <a:gd name="T17" fmla="*/ 2147483647 h 175"/>
              <a:gd name="T18" fmla="*/ 2147483647 w 172"/>
              <a:gd name="T19" fmla="*/ 0 h 175"/>
              <a:gd name="T20" fmla="*/ 2147483647 w 172"/>
              <a:gd name="T21" fmla="*/ 2147483647 h 175"/>
              <a:gd name="T22" fmla="*/ 2147483647 w 172"/>
              <a:gd name="T23" fmla="*/ 2147483647 h 175"/>
              <a:gd name="T24" fmla="*/ 2147483647 w 172"/>
              <a:gd name="T25" fmla="*/ 2147483647 h 175"/>
              <a:gd name="T26" fmla="*/ 2147483647 w 172"/>
              <a:gd name="T27" fmla="*/ 2147483647 h 175"/>
              <a:gd name="T28" fmla="*/ 2147483647 w 172"/>
              <a:gd name="T29" fmla="*/ 2147483647 h 17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2"/>
              <a:gd name="T46" fmla="*/ 0 h 175"/>
              <a:gd name="T47" fmla="*/ 172 w 172"/>
              <a:gd name="T48" fmla="*/ 175 h 17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2" h="175">
                <a:moveTo>
                  <a:pt x="149" y="174"/>
                </a:moveTo>
                <a:lnTo>
                  <a:pt x="113" y="165"/>
                </a:lnTo>
                <a:lnTo>
                  <a:pt x="98" y="155"/>
                </a:lnTo>
                <a:lnTo>
                  <a:pt x="11" y="168"/>
                </a:lnTo>
                <a:lnTo>
                  <a:pt x="4" y="162"/>
                </a:lnTo>
                <a:lnTo>
                  <a:pt x="0" y="153"/>
                </a:lnTo>
                <a:lnTo>
                  <a:pt x="25" y="141"/>
                </a:lnTo>
                <a:lnTo>
                  <a:pt x="39" y="119"/>
                </a:lnTo>
                <a:lnTo>
                  <a:pt x="86" y="34"/>
                </a:lnTo>
                <a:lnTo>
                  <a:pt x="136" y="0"/>
                </a:lnTo>
                <a:lnTo>
                  <a:pt x="146" y="37"/>
                </a:lnTo>
                <a:lnTo>
                  <a:pt x="166" y="54"/>
                </a:lnTo>
                <a:lnTo>
                  <a:pt x="150" y="80"/>
                </a:lnTo>
                <a:lnTo>
                  <a:pt x="171" y="104"/>
                </a:lnTo>
                <a:lnTo>
                  <a:pt x="149" y="174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68" name="Freeform 23"/>
          <p:cNvSpPr>
            <a:spLocks/>
          </p:cNvSpPr>
          <p:nvPr/>
        </p:nvSpPr>
        <p:spPr bwMode="auto">
          <a:xfrm>
            <a:off x="4673600" y="1974850"/>
            <a:ext cx="239713" cy="246063"/>
          </a:xfrm>
          <a:custGeom>
            <a:avLst/>
            <a:gdLst>
              <a:gd name="T0" fmla="*/ 2147483647 w 151"/>
              <a:gd name="T1" fmla="*/ 2147483647 h 155"/>
              <a:gd name="T2" fmla="*/ 2147483647 w 151"/>
              <a:gd name="T3" fmla="*/ 2147483647 h 155"/>
              <a:gd name="T4" fmla="*/ 2147483647 w 151"/>
              <a:gd name="T5" fmla="*/ 2147483647 h 155"/>
              <a:gd name="T6" fmla="*/ 2147483647 w 151"/>
              <a:gd name="T7" fmla="*/ 2147483647 h 155"/>
              <a:gd name="T8" fmla="*/ 2147483647 w 151"/>
              <a:gd name="T9" fmla="*/ 2147483647 h 155"/>
              <a:gd name="T10" fmla="*/ 2147483647 w 151"/>
              <a:gd name="T11" fmla="*/ 2147483647 h 155"/>
              <a:gd name="T12" fmla="*/ 2147483647 w 151"/>
              <a:gd name="T13" fmla="*/ 2147483647 h 155"/>
              <a:gd name="T14" fmla="*/ 2147483647 w 151"/>
              <a:gd name="T15" fmla="*/ 2147483647 h 155"/>
              <a:gd name="T16" fmla="*/ 0 w 151"/>
              <a:gd name="T17" fmla="*/ 2147483647 h 155"/>
              <a:gd name="T18" fmla="*/ 2147483647 w 151"/>
              <a:gd name="T19" fmla="*/ 2147483647 h 155"/>
              <a:gd name="T20" fmla="*/ 2147483647 w 151"/>
              <a:gd name="T21" fmla="*/ 2147483647 h 155"/>
              <a:gd name="T22" fmla="*/ 2147483647 w 151"/>
              <a:gd name="T23" fmla="*/ 2147483647 h 155"/>
              <a:gd name="T24" fmla="*/ 2147483647 w 151"/>
              <a:gd name="T25" fmla="*/ 2147483647 h 155"/>
              <a:gd name="T26" fmla="*/ 2147483647 w 151"/>
              <a:gd name="T27" fmla="*/ 0 h 155"/>
              <a:gd name="T28" fmla="*/ 2147483647 w 151"/>
              <a:gd name="T29" fmla="*/ 2147483647 h 155"/>
              <a:gd name="T30" fmla="*/ 2147483647 w 151"/>
              <a:gd name="T31" fmla="*/ 2147483647 h 155"/>
              <a:gd name="T32" fmla="*/ 2147483647 w 151"/>
              <a:gd name="T33" fmla="*/ 2147483647 h 155"/>
              <a:gd name="T34" fmla="*/ 2147483647 w 151"/>
              <a:gd name="T35" fmla="*/ 2147483647 h 15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1"/>
              <a:gd name="T55" fmla="*/ 0 h 155"/>
              <a:gd name="T56" fmla="*/ 151 w 151"/>
              <a:gd name="T57" fmla="*/ 155 h 15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1" h="155">
                <a:moveTo>
                  <a:pt x="150" y="91"/>
                </a:moveTo>
                <a:lnTo>
                  <a:pt x="142" y="107"/>
                </a:lnTo>
                <a:lnTo>
                  <a:pt x="134" y="121"/>
                </a:lnTo>
                <a:lnTo>
                  <a:pt x="123" y="135"/>
                </a:lnTo>
                <a:lnTo>
                  <a:pt x="115" y="144"/>
                </a:lnTo>
                <a:lnTo>
                  <a:pt x="53" y="154"/>
                </a:lnTo>
                <a:lnTo>
                  <a:pt x="44" y="143"/>
                </a:lnTo>
                <a:lnTo>
                  <a:pt x="41" y="127"/>
                </a:lnTo>
                <a:lnTo>
                  <a:pt x="0" y="89"/>
                </a:lnTo>
                <a:lnTo>
                  <a:pt x="32" y="80"/>
                </a:lnTo>
                <a:lnTo>
                  <a:pt x="33" y="71"/>
                </a:lnTo>
                <a:lnTo>
                  <a:pt x="27" y="67"/>
                </a:lnTo>
                <a:lnTo>
                  <a:pt x="46" y="31"/>
                </a:lnTo>
                <a:lnTo>
                  <a:pt x="87" y="0"/>
                </a:lnTo>
                <a:lnTo>
                  <a:pt x="99" y="11"/>
                </a:lnTo>
                <a:lnTo>
                  <a:pt x="132" y="4"/>
                </a:lnTo>
                <a:lnTo>
                  <a:pt x="145" y="35"/>
                </a:lnTo>
                <a:lnTo>
                  <a:pt x="150" y="91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69" name="Freeform 24"/>
          <p:cNvSpPr>
            <a:spLocks/>
          </p:cNvSpPr>
          <p:nvPr/>
        </p:nvSpPr>
        <p:spPr bwMode="auto">
          <a:xfrm>
            <a:off x="4373563" y="2181225"/>
            <a:ext cx="142875" cy="125413"/>
          </a:xfrm>
          <a:custGeom>
            <a:avLst/>
            <a:gdLst>
              <a:gd name="T0" fmla="*/ 2147483647 w 90"/>
              <a:gd name="T1" fmla="*/ 0 h 79"/>
              <a:gd name="T2" fmla="*/ 2147483647 w 90"/>
              <a:gd name="T3" fmla="*/ 2147483647 h 79"/>
              <a:gd name="T4" fmla="*/ 2147483647 w 90"/>
              <a:gd name="T5" fmla="*/ 2147483647 h 79"/>
              <a:gd name="T6" fmla="*/ 2147483647 w 90"/>
              <a:gd name="T7" fmla="*/ 2147483647 h 79"/>
              <a:gd name="T8" fmla="*/ 2147483647 w 90"/>
              <a:gd name="T9" fmla="*/ 2147483647 h 79"/>
              <a:gd name="T10" fmla="*/ 2147483647 w 90"/>
              <a:gd name="T11" fmla="*/ 2147483647 h 79"/>
              <a:gd name="T12" fmla="*/ 2147483647 w 90"/>
              <a:gd name="T13" fmla="*/ 2147483647 h 79"/>
              <a:gd name="T14" fmla="*/ 0 w 90"/>
              <a:gd name="T15" fmla="*/ 2147483647 h 79"/>
              <a:gd name="T16" fmla="*/ 2147483647 w 90"/>
              <a:gd name="T17" fmla="*/ 2147483647 h 79"/>
              <a:gd name="T18" fmla="*/ 2147483647 w 90"/>
              <a:gd name="T19" fmla="*/ 2147483647 h 79"/>
              <a:gd name="T20" fmla="*/ 2147483647 w 90"/>
              <a:gd name="T21" fmla="*/ 0 h 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0"/>
              <a:gd name="T34" fmla="*/ 0 h 79"/>
              <a:gd name="T35" fmla="*/ 90 w 90"/>
              <a:gd name="T36" fmla="*/ 79 h 7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0" h="79">
                <a:moveTo>
                  <a:pt x="38" y="0"/>
                </a:moveTo>
                <a:lnTo>
                  <a:pt x="62" y="33"/>
                </a:lnTo>
                <a:lnTo>
                  <a:pt x="75" y="36"/>
                </a:lnTo>
                <a:lnTo>
                  <a:pt x="89" y="55"/>
                </a:lnTo>
                <a:lnTo>
                  <a:pt x="88" y="63"/>
                </a:lnTo>
                <a:lnTo>
                  <a:pt x="88" y="78"/>
                </a:lnTo>
                <a:lnTo>
                  <a:pt x="36" y="45"/>
                </a:lnTo>
                <a:lnTo>
                  <a:pt x="0" y="56"/>
                </a:lnTo>
                <a:lnTo>
                  <a:pt x="8" y="14"/>
                </a:lnTo>
                <a:lnTo>
                  <a:pt x="18" y="2"/>
                </a:lnTo>
                <a:lnTo>
                  <a:pt x="38" y="0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70" name="Freeform 25"/>
          <p:cNvSpPr>
            <a:spLocks/>
          </p:cNvSpPr>
          <p:nvPr/>
        </p:nvSpPr>
        <p:spPr bwMode="auto">
          <a:xfrm>
            <a:off x="4568825" y="2066925"/>
            <a:ext cx="176213" cy="238125"/>
          </a:xfrm>
          <a:custGeom>
            <a:avLst/>
            <a:gdLst>
              <a:gd name="T0" fmla="*/ 2147483647 w 111"/>
              <a:gd name="T1" fmla="*/ 2147483647 h 150"/>
              <a:gd name="T2" fmla="*/ 2147483647 w 111"/>
              <a:gd name="T3" fmla="*/ 2147483647 h 150"/>
              <a:gd name="T4" fmla="*/ 2147483647 w 111"/>
              <a:gd name="T5" fmla="*/ 0 h 150"/>
              <a:gd name="T6" fmla="*/ 2147483647 w 111"/>
              <a:gd name="T7" fmla="*/ 2147483647 h 150"/>
              <a:gd name="T8" fmla="*/ 2147483647 w 111"/>
              <a:gd name="T9" fmla="*/ 2147483647 h 150"/>
              <a:gd name="T10" fmla="*/ 2147483647 w 111"/>
              <a:gd name="T11" fmla="*/ 2147483647 h 150"/>
              <a:gd name="T12" fmla="*/ 2147483647 w 111"/>
              <a:gd name="T13" fmla="*/ 2147483647 h 150"/>
              <a:gd name="T14" fmla="*/ 2147483647 w 111"/>
              <a:gd name="T15" fmla="*/ 2147483647 h 150"/>
              <a:gd name="T16" fmla="*/ 2147483647 w 111"/>
              <a:gd name="T17" fmla="*/ 2147483647 h 150"/>
              <a:gd name="T18" fmla="*/ 2147483647 w 111"/>
              <a:gd name="T19" fmla="*/ 2147483647 h 150"/>
              <a:gd name="T20" fmla="*/ 2147483647 w 111"/>
              <a:gd name="T21" fmla="*/ 2147483647 h 150"/>
              <a:gd name="T22" fmla="*/ 2147483647 w 111"/>
              <a:gd name="T23" fmla="*/ 2147483647 h 150"/>
              <a:gd name="T24" fmla="*/ 0 w 111"/>
              <a:gd name="T25" fmla="*/ 2147483647 h 150"/>
              <a:gd name="T26" fmla="*/ 2147483647 w 111"/>
              <a:gd name="T27" fmla="*/ 2147483647 h 15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11"/>
              <a:gd name="T43" fmla="*/ 0 h 150"/>
              <a:gd name="T44" fmla="*/ 111 w 111"/>
              <a:gd name="T45" fmla="*/ 150 h 15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11" h="150">
                <a:moveTo>
                  <a:pt x="29" y="27"/>
                </a:moveTo>
                <a:lnTo>
                  <a:pt x="43" y="31"/>
                </a:lnTo>
                <a:lnTo>
                  <a:pt x="60" y="0"/>
                </a:lnTo>
                <a:lnTo>
                  <a:pt x="93" y="9"/>
                </a:lnTo>
                <a:lnTo>
                  <a:pt x="99" y="13"/>
                </a:lnTo>
                <a:lnTo>
                  <a:pt x="98" y="22"/>
                </a:lnTo>
                <a:lnTo>
                  <a:pt x="66" y="31"/>
                </a:lnTo>
                <a:lnTo>
                  <a:pt x="107" y="69"/>
                </a:lnTo>
                <a:lnTo>
                  <a:pt x="110" y="85"/>
                </a:lnTo>
                <a:lnTo>
                  <a:pt x="59" y="118"/>
                </a:lnTo>
                <a:lnTo>
                  <a:pt x="52" y="141"/>
                </a:lnTo>
                <a:lnTo>
                  <a:pt x="20" y="149"/>
                </a:lnTo>
                <a:lnTo>
                  <a:pt x="0" y="128"/>
                </a:lnTo>
                <a:lnTo>
                  <a:pt x="29" y="27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71" name="Freeform 26"/>
          <p:cNvSpPr>
            <a:spLocks/>
          </p:cNvSpPr>
          <p:nvPr/>
        </p:nvSpPr>
        <p:spPr bwMode="auto">
          <a:xfrm>
            <a:off x="4868863" y="2119313"/>
            <a:ext cx="153987" cy="212725"/>
          </a:xfrm>
          <a:custGeom>
            <a:avLst/>
            <a:gdLst>
              <a:gd name="T0" fmla="*/ 2147483647 w 97"/>
              <a:gd name="T1" fmla="*/ 2147483647 h 134"/>
              <a:gd name="T2" fmla="*/ 2147483647 w 97"/>
              <a:gd name="T3" fmla="*/ 2147483647 h 134"/>
              <a:gd name="T4" fmla="*/ 2147483647 w 97"/>
              <a:gd name="T5" fmla="*/ 2147483647 h 134"/>
              <a:gd name="T6" fmla="*/ 2147483647 w 97"/>
              <a:gd name="T7" fmla="*/ 2147483647 h 134"/>
              <a:gd name="T8" fmla="*/ 2147483647 w 97"/>
              <a:gd name="T9" fmla="*/ 2147483647 h 134"/>
              <a:gd name="T10" fmla="*/ 2147483647 w 97"/>
              <a:gd name="T11" fmla="*/ 2147483647 h 134"/>
              <a:gd name="T12" fmla="*/ 2147483647 w 97"/>
              <a:gd name="T13" fmla="*/ 2147483647 h 134"/>
              <a:gd name="T14" fmla="*/ 2147483647 w 97"/>
              <a:gd name="T15" fmla="*/ 2147483647 h 134"/>
              <a:gd name="T16" fmla="*/ 2147483647 w 97"/>
              <a:gd name="T17" fmla="*/ 2147483647 h 134"/>
              <a:gd name="T18" fmla="*/ 0 w 97"/>
              <a:gd name="T19" fmla="*/ 2147483647 h 134"/>
              <a:gd name="T20" fmla="*/ 2147483647 w 97"/>
              <a:gd name="T21" fmla="*/ 2147483647 h 134"/>
              <a:gd name="T22" fmla="*/ 2147483647 w 97"/>
              <a:gd name="T23" fmla="*/ 2147483647 h 134"/>
              <a:gd name="T24" fmla="*/ 2147483647 w 97"/>
              <a:gd name="T25" fmla="*/ 0 h 134"/>
              <a:gd name="T26" fmla="*/ 2147483647 w 97"/>
              <a:gd name="T27" fmla="*/ 0 h 134"/>
              <a:gd name="T28" fmla="*/ 2147483647 w 97"/>
              <a:gd name="T29" fmla="*/ 2147483647 h 134"/>
              <a:gd name="T30" fmla="*/ 2147483647 w 97"/>
              <a:gd name="T31" fmla="*/ 2147483647 h 134"/>
              <a:gd name="T32" fmla="*/ 2147483647 w 97"/>
              <a:gd name="T33" fmla="*/ 2147483647 h 1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7"/>
              <a:gd name="T52" fmla="*/ 0 h 134"/>
              <a:gd name="T53" fmla="*/ 97 w 97"/>
              <a:gd name="T54" fmla="*/ 134 h 13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7" h="134">
                <a:moveTo>
                  <a:pt x="89" y="18"/>
                </a:moveTo>
                <a:lnTo>
                  <a:pt x="96" y="26"/>
                </a:lnTo>
                <a:lnTo>
                  <a:pt x="91" y="48"/>
                </a:lnTo>
                <a:lnTo>
                  <a:pt x="44" y="133"/>
                </a:lnTo>
                <a:lnTo>
                  <a:pt x="27" y="127"/>
                </a:lnTo>
                <a:lnTo>
                  <a:pt x="20" y="116"/>
                </a:lnTo>
                <a:lnTo>
                  <a:pt x="39" y="83"/>
                </a:lnTo>
                <a:lnTo>
                  <a:pt x="13" y="75"/>
                </a:lnTo>
                <a:lnTo>
                  <a:pt x="13" y="63"/>
                </a:lnTo>
                <a:lnTo>
                  <a:pt x="0" y="44"/>
                </a:lnTo>
                <a:lnTo>
                  <a:pt x="11" y="30"/>
                </a:lnTo>
                <a:lnTo>
                  <a:pt x="19" y="16"/>
                </a:lnTo>
                <a:lnTo>
                  <a:pt x="27" y="0"/>
                </a:lnTo>
                <a:lnTo>
                  <a:pt x="41" y="0"/>
                </a:lnTo>
                <a:lnTo>
                  <a:pt x="41" y="13"/>
                </a:lnTo>
                <a:lnTo>
                  <a:pt x="82" y="24"/>
                </a:lnTo>
                <a:lnTo>
                  <a:pt x="89" y="18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72" name="Freeform 27"/>
          <p:cNvSpPr>
            <a:spLocks/>
          </p:cNvSpPr>
          <p:nvPr/>
        </p:nvSpPr>
        <p:spPr bwMode="auto">
          <a:xfrm>
            <a:off x="4787900" y="2371725"/>
            <a:ext cx="692150" cy="361950"/>
          </a:xfrm>
          <a:custGeom>
            <a:avLst/>
            <a:gdLst>
              <a:gd name="T0" fmla="*/ 2147483647 w 436"/>
              <a:gd name="T1" fmla="*/ 2147483647 h 228"/>
              <a:gd name="T2" fmla="*/ 2147483647 w 436"/>
              <a:gd name="T3" fmla="*/ 2147483647 h 228"/>
              <a:gd name="T4" fmla="*/ 0 w 436"/>
              <a:gd name="T5" fmla="*/ 2147483647 h 228"/>
              <a:gd name="T6" fmla="*/ 2147483647 w 436"/>
              <a:gd name="T7" fmla="*/ 2147483647 h 228"/>
              <a:gd name="T8" fmla="*/ 2147483647 w 436"/>
              <a:gd name="T9" fmla="*/ 2147483647 h 228"/>
              <a:gd name="T10" fmla="*/ 2147483647 w 436"/>
              <a:gd name="T11" fmla="*/ 2147483647 h 228"/>
              <a:gd name="T12" fmla="*/ 2147483647 w 436"/>
              <a:gd name="T13" fmla="*/ 2147483647 h 228"/>
              <a:gd name="T14" fmla="*/ 2147483647 w 436"/>
              <a:gd name="T15" fmla="*/ 2147483647 h 228"/>
              <a:gd name="T16" fmla="*/ 2147483647 w 436"/>
              <a:gd name="T17" fmla="*/ 2147483647 h 228"/>
              <a:gd name="T18" fmla="*/ 2147483647 w 436"/>
              <a:gd name="T19" fmla="*/ 2147483647 h 228"/>
              <a:gd name="T20" fmla="*/ 2147483647 w 436"/>
              <a:gd name="T21" fmla="*/ 0 h 228"/>
              <a:gd name="T22" fmla="*/ 2147483647 w 436"/>
              <a:gd name="T23" fmla="*/ 2147483647 h 228"/>
              <a:gd name="T24" fmla="*/ 2147483647 w 436"/>
              <a:gd name="T25" fmla="*/ 2147483647 h 228"/>
              <a:gd name="T26" fmla="*/ 2147483647 w 436"/>
              <a:gd name="T27" fmla="*/ 2147483647 h 228"/>
              <a:gd name="T28" fmla="*/ 2147483647 w 436"/>
              <a:gd name="T29" fmla="*/ 2147483647 h 228"/>
              <a:gd name="T30" fmla="*/ 2147483647 w 436"/>
              <a:gd name="T31" fmla="*/ 2147483647 h 228"/>
              <a:gd name="T32" fmla="*/ 2147483647 w 436"/>
              <a:gd name="T33" fmla="*/ 2147483647 h 228"/>
              <a:gd name="T34" fmla="*/ 2147483647 w 436"/>
              <a:gd name="T35" fmla="*/ 2147483647 h 228"/>
              <a:gd name="T36" fmla="*/ 2147483647 w 436"/>
              <a:gd name="T37" fmla="*/ 2147483647 h 2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36"/>
              <a:gd name="T58" fmla="*/ 0 h 228"/>
              <a:gd name="T59" fmla="*/ 436 w 436"/>
              <a:gd name="T60" fmla="*/ 228 h 22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36" h="228">
                <a:moveTo>
                  <a:pt x="98" y="227"/>
                </a:moveTo>
                <a:lnTo>
                  <a:pt x="23" y="211"/>
                </a:lnTo>
                <a:lnTo>
                  <a:pt x="0" y="174"/>
                </a:lnTo>
                <a:lnTo>
                  <a:pt x="58" y="157"/>
                </a:lnTo>
                <a:lnTo>
                  <a:pt x="143" y="129"/>
                </a:lnTo>
                <a:lnTo>
                  <a:pt x="228" y="102"/>
                </a:lnTo>
                <a:lnTo>
                  <a:pt x="223" y="95"/>
                </a:lnTo>
                <a:lnTo>
                  <a:pt x="252" y="84"/>
                </a:lnTo>
                <a:lnTo>
                  <a:pt x="280" y="95"/>
                </a:lnTo>
                <a:lnTo>
                  <a:pt x="303" y="61"/>
                </a:lnTo>
                <a:lnTo>
                  <a:pt x="399" y="0"/>
                </a:lnTo>
                <a:lnTo>
                  <a:pt x="427" y="6"/>
                </a:lnTo>
                <a:lnTo>
                  <a:pt x="416" y="50"/>
                </a:lnTo>
                <a:lnTo>
                  <a:pt x="435" y="76"/>
                </a:lnTo>
                <a:lnTo>
                  <a:pt x="389" y="87"/>
                </a:lnTo>
                <a:lnTo>
                  <a:pt x="349" y="104"/>
                </a:lnTo>
                <a:lnTo>
                  <a:pt x="240" y="168"/>
                </a:lnTo>
                <a:lnTo>
                  <a:pt x="148" y="204"/>
                </a:lnTo>
                <a:lnTo>
                  <a:pt x="98" y="227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73" name="Freeform 28"/>
          <p:cNvSpPr>
            <a:spLocks/>
          </p:cNvSpPr>
          <p:nvPr/>
        </p:nvSpPr>
        <p:spPr bwMode="auto">
          <a:xfrm>
            <a:off x="5113338" y="2225675"/>
            <a:ext cx="374650" cy="298450"/>
          </a:xfrm>
          <a:custGeom>
            <a:avLst/>
            <a:gdLst>
              <a:gd name="T0" fmla="*/ 2147483647 w 236"/>
              <a:gd name="T1" fmla="*/ 2147483647 h 188"/>
              <a:gd name="T2" fmla="*/ 2147483647 w 236"/>
              <a:gd name="T3" fmla="*/ 2147483647 h 188"/>
              <a:gd name="T4" fmla="*/ 2147483647 w 236"/>
              <a:gd name="T5" fmla="*/ 2147483647 h 188"/>
              <a:gd name="T6" fmla="*/ 2147483647 w 236"/>
              <a:gd name="T7" fmla="*/ 2147483647 h 188"/>
              <a:gd name="T8" fmla="*/ 2147483647 w 236"/>
              <a:gd name="T9" fmla="*/ 2147483647 h 188"/>
              <a:gd name="T10" fmla="*/ 2147483647 w 236"/>
              <a:gd name="T11" fmla="*/ 2147483647 h 188"/>
              <a:gd name="T12" fmla="*/ 2147483647 w 236"/>
              <a:gd name="T13" fmla="*/ 2147483647 h 188"/>
              <a:gd name="T14" fmla="*/ 2147483647 w 236"/>
              <a:gd name="T15" fmla="*/ 2147483647 h 188"/>
              <a:gd name="T16" fmla="*/ 2147483647 w 236"/>
              <a:gd name="T17" fmla="*/ 2147483647 h 188"/>
              <a:gd name="T18" fmla="*/ 2147483647 w 236"/>
              <a:gd name="T19" fmla="*/ 2147483647 h 188"/>
              <a:gd name="T20" fmla="*/ 2147483647 w 236"/>
              <a:gd name="T21" fmla="*/ 2147483647 h 188"/>
              <a:gd name="T22" fmla="*/ 2147483647 w 236"/>
              <a:gd name="T23" fmla="*/ 2147483647 h 188"/>
              <a:gd name="T24" fmla="*/ 0 w 236"/>
              <a:gd name="T25" fmla="*/ 2147483647 h 188"/>
              <a:gd name="T26" fmla="*/ 2147483647 w 236"/>
              <a:gd name="T27" fmla="*/ 2147483647 h 188"/>
              <a:gd name="T28" fmla="*/ 2147483647 w 236"/>
              <a:gd name="T29" fmla="*/ 2147483647 h 188"/>
              <a:gd name="T30" fmla="*/ 2147483647 w 236"/>
              <a:gd name="T31" fmla="*/ 2147483647 h 188"/>
              <a:gd name="T32" fmla="*/ 2147483647 w 236"/>
              <a:gd name="T33" fmla="*/ 2147483647 h 188"/>
              <a:gd name="T34" fmla="*/ 2147483647 w 236"/>
              <a:gd name="T35" fmla="*/ 0 h 188"/>
              <a:gd name="T36" fmla="*/ 2147483647 w 236"/>
              <a:gd name="T37" fmla="*/ 2147483647 h 188"/>
              <a:gd name="T38" fmla="*/ 2147483647 w 236"/>
              <a:gd name="T39" fmla="*/ 2147483647 h 1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6"/>
              <a:gd name="T61" fmla="*/ 0 h 188"/>
              <a:gd name="T62" fmla="*/ 236 w 236"/>
              <a:gd name="T63" fmla="*/ 188 h 1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6" h="188">
                <a:moveTo>
                  <a:pt x="235" y="78"/>
                </a:moveTo>
                <a:lnTo>
                  <a:pt x="222" y="98"/>
                </a:lnTo>
                <a:lnTo>
                  <a:pt x="194" y="92"/>
                </a:lnTo>
                <a:lnTo>
                  <a:pt x="146" y="122"/>
                </a:lnTo>
                <a:lnTo>
                  <a:pt x="98" y="153"/>
                </a:lnTo>
                <a:lnTo>
                  <a:pt x="75" y="187"/>
                </a:lnTo>
                <a:lnTo>
                  <a:pt x="47" y="176"/>
                </a:lnTo>
                <a:lnTo>
                  <a:pt x="18" y="187"/>
                </a:lnTo>
                <a:lnTo>
                  <a:pt x="9" y="174"/>
                </a:lnTo>
                <a:lnTo>
                  <a:pt x="22" y="172"/>
                </a:lnTo>
                <a:lnTo>
                  <a:pt x="23" y="162"/>
                </a:lnTo>
                <a:lnTo>
                  <a:pt x="12" y="153"/>
                </a:lnTo>
                <a:lnTo>
                  <a:pt x="0" y="121"/>
                </a:lnTo>
                <a:lnTo>
                  <a:pt x="22" y="51"/>
                </a:lnTo>
                <a:lnTo>
                  <a:pt x="69" y="70"/>
                </a:lnTo>
                <a:lnTo>
                  <a:pt x="127" y="49"/>
                </a:lnTo>
                <a:lnTo>
                  <a:pt x="141" y="7"/>
                </a:lnTo>
                <a:lnTo>
                  <a:pt x="223" y="0"/>
                </a:lnTo>
                <a:lnTo>
                  <a:pt x="223" y="41"/>
                </a:lnTo>
                <a:lnTo>
                  <a:pt x="235" y="78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74" name="Freeform 29"/>
          <p:cNvSpPr>
            <a:spLocks/>
          </p:cNvSpPr>
          <p:nvPr/>
        </p:nvSpPr>
        <p:spPr bwMode="auto">
          <a:xfrm>
            <a:off x="5114925" y="2227263"/>
            <a:ext cx="223838" cy="111125"/>
          </a:xfrm>
          <a:custGeom>
            <a:avLst/>
            <a:gdLst>
              <a:gd name="T0" fmla="*/ 2147483647 w 141"/>
              <a:gd name="T1" fmla="*/ 2147483647 h 70"/>
              <a:gd name="T2" fmla="*/ 2147483647 w 141"/>
              <a:gd name="T3" fmla="*/ 2147483647 h 70"/>
              <a:gd name="T4" fmla="*/ 2147483647 w 141"/>
              <a:gd name="T5" fmla="*/ 2147483647 h 70"/>
              <a:gd name="T6" fmla="*/ 2147483647 w 141"/>
              <a:gd name="T7" fmla="*/ 2147483647 h 70"/>
              <a:gd name="T8" fmla="*/ 2147483647 w 141"/>
              <a:gd name="T9" fmla="*/ 2147483647 h 70"/>
              <a:gd name="T10" fmla="*/ 0 w 141"/>
              <a:gd name="T11" fmla="*/ 2147483647 h 70"/>
              <a:gd name="T12" fmla="*/ 2147483647 w 141"/>
              <a:gd name="T13" fmla="*/ 0 h 70"/>
              <a:gd name="T14" fmla="*/ 2147483647 w 141"/>
              <a:gd name="T15" fmla="*/ 2147483647 h 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1"/>
              <a:gd name="T25" fmla="*/ 0 h 70"/>
              <a:gd name="T26" fmla="*/ 141 w 141"/>
              <a:gd name="T27" fmla="*/ 70 h 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1" h="70">
                <a:moveTo>
                  <a:pt x="94" y="17"/>
                </a:moveTo>
                <a:lnTo>
                  <a:pt x="140" y="6"/>
                </a:lnTo>
                <a:lnTo>
                  <a:pt x="126" y="48"/>
                </a:lnTo>
                <a:lnTo>
                  <a:pt x="68" y="69"/>
                </a:lnTo>
                <a:lnTo>
                  <a:pt x="21" y="50"/>
                </a:lnTo>
                <a:lnTo>
                  <a:pt x="0" y="26"/>
                </a:lnTo>
                <a:lnTo>
                  <a:pt x="16" y="0"/>
                </a:lnTo>
                <a:lnTo>
                  <a:pt x="94" y="17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75" name="Freeform 30"/>
          <p:cNvSpPr>
            <a:spLocks/>
          </p:cNvSpPr>
          <p:nvPr/>
        </p:nvSpPr>
        <p:spPr bwMode="auto">
          <a:xfrm>
            <a:off x="5467350" y="2014538"/>
            <a:ext cx="358775" cy="382587"/>
          </a:xfrm>
          <a:custGeom>
            <a:avLst/>
            <a:gdLst>
              <a:gd name="T0" fmla="*/ 2147483647 w 226"/>
              <a:gd name="T1" fmla="*/ 2147483647 h 241"/>
              <a:gd name="T2" fmla="*/ 2147483647 w 226"/>
              <a:gd name="T3" fmla="*/ 2147483647 h 241"/>
              <a:gd name="T4" fmla="*/ 2147483647 w 226"/>
              <a:gd name="T5" fmla="*/ 2147483647 h 241"/>
              <a:gd name="T6" fmla="*/ 2147483647 w 226"/>
              <a:gd name="T7" fmla="*/ 2147483647 h 241"/>
              <a:gd name="T8" fmla="*/ 2147483647 w 226"/>
              <a:gd name="T9" fmla="*/ 2147483647 h 241"/>
              <a:gd name="T10" fmla="*/ 2147483647 w 226"/>
              <a:gd name="T11" fmla="*/ 2147483647 h 241"/>
              <a:gd name="T12" fmla="*/ 0 w 226"/>
              <a:gd name="T13" fmla="*/ 2147483647 h 241"/>
              <a:gd name="T14" fmla="*/ 0 w 226"/>
              <a:gd name="T15" fmla="*/ 2147483647 h 241"/>
              <a:gd name="T16" fmla="*/ 2147483647 w 226"/>
              <a:gd name="T17" fmla="*/ 2147483647 h 241"/>
              <a:gd name="T18" fmla="*/ 2147483647 w 226"/>
              <a:gd name="T19" fmla="*/ 2147483647 h 241"/>
              <a:gd name="T20" fmla="*/ 2147483647 w 226"/>
              <a:gd name="T21" fmla="*/ 2147483647 h 241"/>
              <a:gd name="T22" fmla="*/ 2147483647 w 226"/>
              <a:gd name="T23" fmla="*/ 0 h 241"/>
              <a:gd name="T24" fmla="*/ 2147483647 w 226"/>
              <a:gd name="T25" fmla="*/ 2147483647 h 241"/>
              <a:gd name="T26" fmla="*/ 2147483647 w 226"/>
              <a:gd name="T27" fmla="*/ 2147483647 h 241"/>
              <a:gd name="T28" fmla="*/ 2147483647 w 226"/>
              <a:gd name="T29" fmla="*/ 2147483647 h 241"/>
              <a:gd name="T30" fmla="*/ 2147483647 w 226"/>
              <a:gd name="T31" fmla="*/ 2147483647 h 241"/>
              <a:gd name="T32" fmla="*/ 2147483647 w 226"/>
              <a:gd name="T33" fmla="*/ 2147483647 h 241"/>
              <a:gd name="T34" fmla="*/ 2147483647 w 226"/>
              <a:gd name="T35" fmla="*/ 2147483647 h 241"/>
              <a:gd name="T36" fmla="*/ 2147483647 w 226"/>
              <a:gd name="T37" fmla="*/ 2147483647 h 241"/>
              <a:gd name="T38" fmla="*/ 2147483647 w 226"/>
              <a:gd name="T39" fmla="*/ 2147483647 h 2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26"/>
              <a:gd name="T61" fmla="*/ 0 h 241"/>
              <a:gd name="T62" fmla="*/ 226 w 226"/>
              <a:gd name="T63" fmla="*/ 241 h 2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26" h="241">
                <a:moveTo>
                  <a:pt x="219" y="240"/>
                </a:moveTo>
                <a:lnTo>
                  <a:pt x="174" y="236"/>
                </a:lnTo>
                <a:lnTo>
                  <a:pt x="128" y="232"/>
                </a:lnTo>
                <a:lnTo>
                  <a:pt x="79" y="237"/>
                </a:lnTo>
                <a:lnTo>
                  <a:pt x="56" y="204"/>
                </a:lnTo>
                <a:lnTo>
                  <a:pt x="12" y="211"/>
                </a:lnTo>
                <a:lnTo>
                  <a:pt x="0" y="174"/>
                </a:lnTo>
                <a:lnTo>
                  <a:pt x="0" y="133"/>
                </a:lnTo>
                <a:lnTo>
                  <a:pt x="45" y="114"/>
                </a:lnTo>
                <a:lnTo>
                  <a:pt x="67" y="66"/>
                </a:lnTo>
                <a:lnTo>
                  <a:pt x="105" y="24"/>
                </a:lnTo>
                <a:lnTo>
                  <a:pt x="106" y="0"/>
                </a:lnTo>
                <a:lnTo>
                  <a:pt x="132" y="6"/>
                </a:lnTo>
                <a:lnTo>
                  <a:pt x="142" y="43"/>
                </a:lnTo>
                <a:lnTo>
                  <a:pt x="200" y="89"/>
                </a:lnTo>
                <a:lnTo>
                  <a:pt x="204" y="123"/>
                </a:lnTo>
                <a:lnTo>
                  <a:pt x="225" y="139"/>
                </a:lnTo>
                <a:lnTo>
                  <a:pt x="201" y="170"/>
                </a:lnTo>
                <a:lnTo>
                  <a:pt x="197" y="211"/>
                </a:lnTo>
                <a:lnTo>
                  <a:pt x="219" y="240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76" name="Freeform 31"/>
          <p:cNvSpPr>
            <a:spLocks/>
          </p:cNvSpPr>
          <p:nvPr/>
        </p:nvSpPr>
        <p:spPr bwMode="auto">
          <a:xfrm>
            <a:off x="5780088" y="2155825"/>
            <a:ext cx="133350" cy="273050"/>
          </a:xfrm>
          <a:custGeom>
            <a:avLst/>
            <a:gdLst>
              <a:gd name="T0" fmla="*/ 2147483647 w 84"/>
              <a:gd name="T1" fmla="*/ 2147483647 h 172"/>
              <a:gd name="T2" fmla="*/ 2147483647 w 84"/>
              <a:gd name="T3" fmla="*/ 2147483647 h 172"/>
              <a:gd name="T4" fmla="*/ 0 w 84"/>
              <a:gd name="T5" fmla="*/ 2147483647 h 172"/>
              <a:gd name="T6" fmla="*/ 2147483647 w 84"/>
              <a:gd name="T7" fmla="*/ 2147483647 h 172"/>
              <a:gd name="T8" fmla="*/ 2147483647 w 84"/>
              <a:gd name="T9" fmla="*/ 2147483647 h 172"/>
              <a:gd name="T10" fmla="*/ 2147483647 w 84"/>
              <a:gd name="T11" fmla="*/ 2147483647 h 172"/>
              <a:gd name="T12" fmla="*/ 2147483647 w 84"/>
              <a:gd name="T13" fmla="*/ 0 h 172"/>
              <a:gd name="T14" fmla="*/ 2147483647 w 84"/>
              <a:gd name="T15" fmla="*/ 2147483647 h 172"/>
              <a:gd name="T16" fmla="*/ 2147483647 w 84"/>
              <a:gd name="T17" fmla="*/ 2147483647 h 172"/>
              <a:gd name="T18" fmla="*/ 2147483647 w 84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4"/>
              <a:gd name="T31" fmla="*/ 0 h 172"/>
              <a:gd name="T32" fmla="*/ 84 w 84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4" h="172">
                <a:moveTo>
                  <a:pt x="62" y="171"/>
                </a:moveTo>
                <a:lnTo>
                  <a:pt x="22" y="151"/>
                </a:lnTo>
                <a:lnTo>
                  <a:pt x="0" y="122"/>
                </a:lnTo>
                <a:lnTo>
                  <a:pt x="4" y="81"/>
                </a:lnTo>
                <a:lnTo>
                  <a:pt x="28" y="50"/>
                </a:lnTo>
                <a:lnTo>
                  <a:pt x="7" y="34"/>
                </a:lnTo>
                <a:lnTo>
                  <a:pt x="3" y="0"/>
                </a:lnTo>
                <a:lnTo>
                  <a:pt x="29" y="26"/>
                </a:lnTo>
                <a:lnTo>
                  <a:pt x="83" y="139"/>
                </a:lnTo>
                <a:lnTo>
                  <a:pt x="62" y="171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77" name="Freeform 32"/>
          <p:cNvSpPr>
            <a:spLocks/>
          </p:cNvSpPr>
          <p:nvPr/>
        </p:nvSpPr>
        <p:spPr bwMode="auto">
          <a:xfrm>
            <a:off x="5878513" y="2303463"/>
            <a:ext cx="487362" cy="312737"/>
          </a:xfrm>
          <a:custGeom>
            <a:avLst/>
            <a:gdLst>
              <a:gd name="T0" fmla="*/ 2147483647 w 307"/>
              <a:gd name="T1" fmla="*/ 2147483647 h 197"/>
              <a:gd name="T2" fmla="*/ 2147483647 w 307"/>
              <a:gd name="T3" fmla="*/ 2147483647 h 197"/>
              <a:gd name="T4" fmla="*/ 2147483647 w 307"/>
              <a:gd name="T5" fmla="*/ 2147483647 h 197"/>
              <a:gd name="T6" fmla="*/ 2147483647 w 307"/>
              <a:gd name="T7" fmla="*/ 2147483647 h 197"/>
              <a:gd name="T8" fmla="*/ 2147483647 w 307"/>
              <a:gd name="T9" fmla="*/ 2147483647 h 197"/>
              <a:gd name="T10" fmla="*/ 0 w 307"/>
              <a:gd name="T11" fmla="*/ 2147483647 h 197"/>
              <a:gd name="T12" fmla="*/ 2147483647 w 307"/>
              <a:gd name="T13" fmla="*/ 2147483647 h 197"/>
              <a:gd name="T14" fmla="*/ 2147483647 w 307"/>
              <a:gd name="T15" fmla="*/ 2147483647 h 197"/>
              <a:gd name="T16" fmla="*/ 2147483647 w 307"/>
              <a:gd name="T17" fmla="*/ 2147483647 h 197"/>
              <a:gd name="T18" fmla="*/ 2147483647 w 307"/>
              <a:gd name="T19" fmla="*/ 0 h 197"/>
              <a:gd name="T20" fmla="*/ 2147483647 w 307"/>
              <a:gd name="T21" fmla="*/ 2147483647 h 197"/>
              <a:gd name="T22" fmla="*/ 2147483647 w 307"/>
              <a:gd name="T23" fmla="*/ 2147483647 h 197"/>
              <a:gd name="T24" fmla="*/ 2147483647 w 307"/>
              <a:gd name="T25" fmla="*/ 2147483647 h 197"/>
              <a:gd name="T26" fmla="*/ 2147483647 w 307"/>
              <a:gd name="T27" fmla="*/ 2147483647 h 197"/>
              <a:gd name="T28" fmla="*/ 2147483647 w 307"/>
              <a:gd name="T29" fmla="*/ 2147483647 h 197"/>
              <a:gd name="T30" fmla="*/ 2147483647 w 307"/>
              <a:gd name="T31" fmla="*/ 2147483647 h 197"/>
              <a:gd name="T32" fmla="*/ 2147483647 w 307"/>
              <a:gd name="T33" fmla="*/ 2147483647 h 197"/>
              <a:gd name="T34" fmla="*/ 2147483647 w 307"/>
              <a:gd name="T35" fmla="*/ 2147483647 h 197"/>
              <a:gd name="T36" fmla="*/ 2147483647 w 307"/>
              <a:gd name="T37" fmla="*/ 2147483647 h 197"/>
              <a:gd name="T38" fmla="*/ 2147483647 w 307"/>
              <a:gd name="T39" fmla="*/ 2147483647 h 197"/>
              <a:gd name="T40" fmla="*/ 2147483647 w 307"/>
              <a:gd name="T41" fmla="*/ 2147483647 h 19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07"/>
              <a:gd name="T64" fmla="*/ 0 h 197"/>
              <a:gd name="T65" fmla="*/ 307 w 307"/>
              <a:gd name="T66" fmla="*/ 197 h 19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07" h="197">
                <a:moveTo>
                  <a:pt x="179" y="196"/>
                </a:moveTo>
                <a:lnTo>
                  <a:pt x="183" y="170"/>
                </a:lnTo>
                <a:lnTo>
                  <a:pt x="115" y="148"/>
                </a:lnTo>
                <a:lnTo>
                  <a:pt x="31" y="84"/>
                </a:lnTo>
                <a:lnTo>
                  <a:pt x="6" y="89"/>
                </a:lnTo>
                <a:lnTo>
                  <a:pt x="0" y="78"/>
                </a:lnTo>
                <a:lnTo>
                  <a:pt x="21" y="46"/>
                </a:lnTo>
                <a:lnTo>
                  <a:pt x="40" y="60"/>
                </a:lnTo>
                <a:lnTo>
                  <a:pt x="60" y="59"/>
                </a:lnTo>
                <a:lnTo>
                  <a:pt x="79" y="0"/>
                </a:lnTo>
                <a:lnTo>
                  <a:pt x="92" y="5"/>
                </a:lnTo>
                <a:lnTo>
                  <a:pt x="136" y="81"/>
                </a:lnTo>
                <a:lnTo>
                  <a:pt x="162" y="90"/>
                </a:lnTo>
                <a:lnTo>
                  <a:pt x="207" y="92"/>
                </a:lnTo>
                <a:lnTo>
                  <a:pt x="252" y="94"/>
                </a:lnTo>
                <a:lnTo>
                  <a:pt x="290" y="106"/>
                </a:lnTo>
                <a:lnTo>
                  <a:pt x="306" y="119"/>
                </a:lnTo>
                <a:lnTo>
                  <a:pt x="304" y="135"/>
                </a:lnTo>
                <a:lnTo>
                  <a:pt x="270" y="176"/>
                </a:lnTo>
                <a:lnTo>
                  <a:pt x="261" y="170"/>
                </a:lnTo>
                <a:lnTo>
                  <a:pt x="179" y="196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78" name="Freeform 33"/>
          <p:cNvSpPr>
            <a:spLocks/>
          </p:cNvSpPr>
          <p:nvPr/>
        </p:nvSpPr>
        <p:spPr bwMode="auto">
          <a:xfrm>
            <a:off x="6099175" y="2573338"/>
            <a:ext cx="217488" cy="392112"/>
          </a:xfrm>
          <a:custGeom>
            <a:avLst/>
            <a:gdLst>
              <a:gd name="T0" fmla="*/ 2147483647 w 137"/>
              <a:gd name="T1" fmla="*/ 2147483647 h 247"/>
              <a:gd name="T2" fmla="*/ 2147483647 w 137"/>
              <a:gd name="T3" fmla="*/ 2147483647 h 247"/>
              <a:gd name="T4" fmla="*/ 2147483647 w 137"/>
              <a:gd name="T5" fmla="*/ 2147483647 h 247"/>
              <a:gd name="T6" fmla="*/ 2147483647 w 137"/>
              <a:gd name="T7" fmla="*/ 2147483647 h 247"/>
              <a:gd name="T8" fmla="*/ 2147483647 w 137"/>
              <a:gd name="T9" fmla="*/ 2147483647 h 247"/>
              <a:gd name="T10" fmla="*/ 0 w 137"/>
              <a:gd name="T11" fmla="*/ 2147483647 h 247"/>
              <a:gd name="T12" fmla="*/ 2147483647 w 137"/>
              <a:gd name="T13" fmla="*/ 2147483647 h 247"/>
              <a:gd name="T14" fmla="*/ 2147483647 w 137"/>
              <a:gd name="T15" fmla="*/ 2147483647 h 247"/>
              <a:gd name="T16" fmla="*/ 2147483647 w 137"/>
              <a:gd name="T17" fmla="*/ 2147483647 h 247"/>
              <a:gd name="T18" fmla="*/ 2147483647 w 137"/>
              <a:gd name="T19" fmla="*/ 2147483647 h 247"/>
              <a:gd name="T20" fmla="*/ 2147483647 w 137"/>
              <a:gd name="T21" fmla="*/ 2147483647 h 247"/>
              <a:gd name="T22" fmla="*/ 2147483647 w 137"/>
              <a:gd name="T23" fmla="*/ 2147483647 h 247"/>
              <a:gd name="T24" fmla="*/ 2147483647 w 137"/>
              <a:gd name="T25" fmla="*/ 2147483647 h 247"/>
              <a:gd name="T26" fmla="*/ 2147483647 w 137"/>
              <a:gd name="T27" fmla="*/ 0 h 247"/>
              <a:gd name="T28" fmla="*/ 2147483647 w 137"/>
              <a:gd name="T29" fmla="*/ 2147483647 h 247"/>
              <a:gd name="T30" fmla="*/ 2147483647 w 137"/>
              <a:gd name="T31" fmla="*/ 2147483647 h 247"/>
              <a:gd name="T32" fmla="*/ 2147483647 w 137"/>
              <a:gd name="T33" fmla="*/ 2147483647 h 247"/>
              <a:gd name="T34" fmla="*/ 2147483647 w 137"/>
              <a:gd name="T35" fmla="*/ 2147483647 h 247"/>
              <a:gd name="T36" fmla="*/ 2147483647 w 137"/>
              <a:gd name="T37" fmla="*/ 2147483647 h 2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7"/>
              <a:gd name="T58" fmla="*/ 0 h 247"/>
              <a:gd name="T59" fmla="*/ 137 w 137"/>
              <a:gd name="T60" fmla="*/ 247 h 2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7" h="247">
                <a:moveTo>
                  <a:pt x="136" y="173"/>
                </a:moveTo>
                <a:lnTo>
                  <a:pt x="92" y="177"/>
                </a:lnTo>
                <a:lnTo>
                  <a:pt x="63" y="171"/>
                </a:lnTo>
                <a:lnTo>
                  <a:pt x="38" y="237"/>
                </a:lnTo>
                <a:lnTo>
                  <a:pt x="13" y="246"/>
                </a:lnTo>
                <a:lnTo>
                  <a:pt x="0" y="241"/>
                </a:lnTo>
                <a:lnTo>
                  <a:pt x="26" y="223"/>
                </a:lnTo>
                <a:lnTo>
                  <a:pt x="22" y="200"/>
                </a:lnTo>
                <a:lnTo>
                  <a:pt x="36" y="144"/>
                </a:lnTo>
                <a:lnTo>
                  <a:pt x="40" y="100"/>
                </a:lnTo>
                <a:lnTo>
                  <a:pt x="24" y="32"/>
                </a:lnTo>
                <a:lnTo>
                  <a:pt x="40" y="26"/>
                </a:lnTo>
                <a:lnTo>
                  <a:pt x="81" y="13"/>
                </a:lnTo>
                <a:lnTo>
                  <a:pt x="122" y="0"/>
                </a:lnTo>
                <a:lnTo>
                  <a:pt x="131" y="6"/>
                </a:lnTo>
                <a:lnTo>
                  <a:pt x="108" y="33"/>
                </a:lnTo>
                <a:lnTo>
                  <a:pt x="105" y="69"/>
                </a:lnTo>
                <a:lnTo>
                  <a:pt x="133" y="139"/>
                </a:lnTo>
                <a:lnTo>
                  <a:pt x="136" y="173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79" name="Freeform 34"/>
          <p:cNvSpPr>
            <a:spLocks/>
          </p:cNvSpPr>
          <p:nvPr/>
        </p:nvSpPr>
        <p:spPr bwMode="auto">
          <a:xfrm>
            <a:off x="5884863" y="2624138"/>
            <a:ext cx="279400" cy="268287"/>
          </a:xfrm>
          <a:custGeom>
            <a:avLst/>
            <a:gdLst>
              <a:gd name="T0" fmla="*/ 2147483647 w 176"/>
              <a:gd name="T1" fmla="*/ 2147483647 h 169"/>
              <a:gd name="T2" fmla="*/ 0 w 176"/>
              <a:gd name="T3" fmla="*/ 2147483647 h 169"/>
              <a:gd name="T4" fmla="*/ 2147483647 w 176"/>
              <a:gd name="T5" fmla="*/ 2147483647 h 169"/>
              <a:gd name="T6" fmla="*/ 2147483647 w 176"/>
              <a:gd name="T7" fmla="*/ 2147483647 h 169"/>
              <a:gd name="T8" fmla="*/ 2147483647 w 176"/>
              <a:gd name="T9" fmla="*/ 0 h 169"/>
              <a:gd name="T10" fmla="*/ 2147483647 w 176"/>
              <a:gd name="T11" fmla="*/ 2147483647 h 169"/>
              <a:gd name="T12" fmla="*/ 2147483647 w 176"/>
              <a:gd name="T13" fmla="*/ 2147483647 h 169"/>
              <a:gd name="T14" fmla="*/ 2147483647 w 176"/>
              <a:gd name="T15" fmla="*/ 2147483647 h 169"/>
              <a:gd name="T16" fmla="*/ 2147483647 w 176"/>
              <a:gd name="T17" fmla="*/ 2147483647 h 1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6"/>
              <a:gd name="T28" fmla="*/ 0 h 169"/>
              <a:gd name="T29" fmla="*/ 176 w 176"/>
              <a:gd name="T30" fmla="*/ 169 h 1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6" h="169">
                <a:moveTo>
                  <a:pt x="71" y="161"/>
                </a:moveTo>
                <a:lnTo>
                  <a:pt x="0" y="115"/>
                </a:lnTo>
                <a:lnTo>
                  <a:pt x="2" y="90"/>
                </a:lnTo>
                <a:lnTo>
                  <a:pt x="81" y="45"/>
                </a:lnTo>
                <a:lnTo>
                  <a:pt x="159" y="0"/>
                </a:lnTo>
                <a:lnTo>
                  <a:pt x="175" y="68"/>
                </a:lnTo>
                <a:lnTo>
                  <a:pt x="171" y="112"/>
                </a:lnTo>
                <a:lnTo>
                  <a:pt x="157" y="168"/>
                </a:lnTo>
                <a:lnTo>
                  <a:pt x="71" y="161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80" name="Freeform 35"/>
          <p:cNvSpPr>
            <a:spLocks/>
          </p:cNvSpPr>
          <p:nvPr/>
        </p:nvSpPr>
        <p:spPr bwMode="auto">
          <a:xfrm>
            <a:off x="5849938" y="2879725"/>
            <a:ext cx="296862" cy="357188"/>
          </a:xfrm>
          <a:custGeom>
            <a:avLst/>
            <a:gdLst>
              <a:gd name="T0" fmla="*/ 2147483647 w 187"/>
              <a:gd name="T1" fmla="*/ 2147483647 h 225"/>
              <a:gd name="T2" fmla="*/ 2147483647 w 187"/>
              <a:gd name="T3" fmla="*/ 2147483647 h 225"/>
              <a:gd name="T4" fmla="*/ 2147483647 w 187"/>
              <a:gd name="T5" fmla="*/ 2147483647 h 225"/>
              <a:gd name="T6" fmla="*/ 2147483647 w 187"/>
              <a:gd name="T7" fmla="*/ 2147483647 h 225"/>
              <a:gd name="T8" fmla="*/ 0 w 187"/>
              <a:gd name="T9" fmla="*/ 2147483647 h 225"/>
              <a:gd name="T10" fmla="*/ 2147483647 w 187"/>
              <a:gd name="T11" fmla="*/ 2147483647 h 225"/>
              <a:gd name="T12" fmla="*/ 2147483647 w 187"/>
              <a:gd name="T13" fmla="*/ 2147483647 h 225"/>
              <a:gd name="T14" fmla="*/ 2147483647 w 187"/>
              <a:gd name="T15" fmla="*/ 0 h 225"/>
              <a:gd name="T16" fmla="*/ 2147483647 w 187"/>
              <a:gd name="T17" fmla="*/ 2147483647 h 225"/>
              <a:gd name="T18" fmla="*/ 2147483647 w 187"/>
              <a:gd name="T19" fmla="*/ 2147483647 h 225"/>
              <a:gd name="T20" fmla="*/ 2147483647 w 187"/>
              <a:gd name="T21" fmla="*/ 2147483647 h 225"/>
              <a:gd name="T22" fmla="*/ 2147483647 w 187"/>
              <a:gd name="T23" fmla="*/ 2147483647 h 225"/>
              <a:gd name="T24" fmla="*/ 2147483647 w 187"/>
              <a:gd name="T25" fmla="*/ 2147483647 h 225"/>
              <a:gd name="T26" fmla="*/ 2147483647 w 187"/>
              <a:gd name="T27" fmla="*/ 2147483647 h 225"/>
              <a:gd name="T28" fmla="*/ 2147483647 w 187"/>
              <a:gd name="T29" fmla="*/ 2147483647 h 225"/>
              <a:gd name="T30" fmla="*/ 2147483647 w 187"/>
              <a:gd name="T31" fmla="*/ 2147483647 h 225"/>
              <a:gd name="T32" fmla="*/ 2147483647 w 187"/>
              <a:gd name="T33" fmla="*/ 2147483647 h 2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87"/>
              <a:gd name="T52" fmla="*/ 0 h 225"/>
              <a:gd name="T53" fmla="*/ 187 w 187"/>
              <a:gd name="T54" fmla="*/ 225 h 22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87" h="225">
                <a:moveTo>
                  <a:pt x="114" y="224"/>
                </a:moveTo>
                <a:lnTo>
                  <a:pt x="79" y="181"/>
                </a:lnTo>
                <a:lnTo>
                  <a:pt x="97" y="159"/>
                </a:lnTo>
                <a:lnTo>
                  <a:pt x="53" y="82"/>
                </a:lnTo>
                <a:lnTo>
                  <a:pt x="0" y="36"/>
                </a:lnTo>
                <a:lnTo>
                  <a:pt x="30" y="18"/>
                </a:lnTo>
                <a:lnTo>
                  <a:pt x="56" y="19"/>
                </a:lnTo>
                <a:lnTo>
                  <a:pt x="93" y="0"/>
                </a:lnTo>
                <a:lnTo>
                  <a:pt x="179" y="7"/>
                </a:lnTo>
                <a:lnTo>
                  <a:pt x="183" y="30"/>
                </a:lnTo>
                <a:lnTo>
                  <a:pt x="157" y="48"/>
                </a:lnTo>
                <a:lnTo>
                  <a:pt x="170" y="53"/>
                </a:lnTo>
                <a:lnTo>
                  <a:pt x="186" y="83"/>
                </a:lnTo>
                <a:lnTo>
                  <a:pt x="146" y="114"/>
                </a:lnTo>
                <a:lnTo>
                  <a:pt x="172" y="139"/>
                </a:lnTo>
                <a:lnTo>
                  <a:pt x="164" y="150"/>
                </a:lnTo>
                <a:lnTo>
                  <a:pt x="114" y="224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81" name="Freeform 36"/>
          <p:cNvSpPr>
            <a:spLocks/>
          </p:cNvSpPr>
          <p:nvPr/>
        </p:nvSpPr>
        <p:spPr bwMode="auto">
          <a:xfrm>
            <a:off x="6119813" y="2844800"/>
            <a:ext cx="204787" cy="282575"/>
          </a:xfrm>
          <a:custGeom>
            <a:avLst/>
            <a:gdLst>
              <a:gd name="T0" fmla="*/ 2147483647 w 129"/>
              <a:gd name="T1" fmla="*/ 2147483647 h 178"/>
              <a:gd name="T2" fmla="*/ 2147483647 w 129"/>
              <a:gd name="T3" fmla="*/ 2147483647 h 178"/>
              <a:gd name="T4" fmla="*/ 2147483647 w 129"/>
              <a:gd name="T5" fmla="*/ 2147483647 h 178"/>
              <a:gd name="T6" fmla="*/ 2147483647 w 129"/>
              <a:gd name="T7" fmla="*/ 2147483647 h 178"/>
              <a:gd name="T8" fmla="*/ 0 w 129"/>
              <a:gd name="T9" fmla="*/ 2147483647 h 178"/>
              <a:gd name="T10" fmla="*/ 2147483647 w 129"/>
              <a:gd name="T11" fmla="*/ 2147483647 h 178"/>
              <a:gd name="T12" fmla="*/ 2147483647 w 129"/>
              <a:gd name="T13" fmla="*/ 0 h 178"/>
              <a:gd name="T14" fmla="*/ 2147483647 w 129"/>
              <a:gd name="T15" fmla="*/ 2147483647 h 178"/>
              <a:gd name="T16" fmla="*/ 2147483647 w 129"/>
              <a:gd name="T17" fmla="*/ 2147483647 h 178"/>
              <a:gd name="T18" fmla="*/ 2147483647 w 129"/>
              <a:gd name="T19" fmla="*/ 2147483647 h 178"/>
              <a:gd name="T20" fmla="*/ 2147483647 w 129"/>
              <a:gd name="T21" fmla="*/ 2147483647 h 178"/>
              <a:gd name="T22" fmla="*/ 2147483647 w 129"/>
              <a:gd name="T23" fmla="*/ 2147483647 h 178"/>
              <a:gd name="T24" fmla="*/ 2147483647 w 129"/>
              <a:gd name="T25" fmla="*/ 2147483647 h 17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9"/>
              <a:gd name="T40" fmla="*/ 0 h 178"/>
              <a:gd name="T41" fmla="*/ 129 w 129"/>
              <a:gd name="T42" fmla="*/ 178 h 17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9" h="178">
                <a:moveTo>
                  <a:pt x="74" y="177"/>
                </a:moveTo>
                <a:lnTo>
                  <a:pt x="33" y="159"/>
                </a:lnTo>
                <a:lnTo>
                  <a:pt x="51" y="127"/>
                </a:lnTo>
                <a:lnTo>
                  <a:pt x="16" y="105"/>
                </a:lnTo>
                <a:lnTo>
                  <a:pt x="0" y="75"/>
                </a:lnTo>
                <a:lnTo>
                  <a:pt x="25" y="66"/>
                </a:lnTo>
                <a:lnTo>
                  <a:pt x="50" y="0"/>
                </a:lnTo>
                <a:lnTo>
                  <a:pt x="79" y="6"/>
                </a:lnTo>
                <a:lnTo>
                  <a:pt x="123" y="2"/>
                </a:lnTo>
                <a:lnTo>
                  <a:pt x="128" y="78"/>
                </a:lnTo>
                <a:lnTo>
                  <a:pt x="121" y="109"/>
                </a:lnTo>
                <a:lnTo>
                  <a:pt x="96" y="129"/>
                </a:lnTo>
                <a:lnTo>
                  <a:pt x="74" y="177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82" name="Freeform 37"/>
          <p:cNvSpPr>
            <a:spLocks/>
          </p:cNvSpPr>
          <p:nvPr/>
        </p:nvSpPr>
        <p:spPr bwMode="auto">
          <a:xfrm>
            <a:off x="6081713" y="2968625"/>
            <a:ext cx="407987" cy="404813"/>
          </a:xfrm>
          <a:custGeom>
            <a:avLst/>
            <a:gdLst>
              <a:gd name="T0" fmla="*/ 2147483647 w 257"/>
              <a:gd name="T1" fmla="*/ 2147483647 h 255"/>
              <a:gd name="T2" fmla="*/ 2147483647 w 257"/>
              <a:gd name="T3" fmla="*/ 2147483647 h 255"/>
              <a:gd name="T4" fmla="*/ 2147483647 w 257"/>
              <a:gd name="T5" fmla="*/ 2147483647 h 255"/>
              <a:gd name="T6" fmla="*/ 2147483647 w 257"/>
              <a:gd name="T7" fmla="*/ 2147483647 h 255"/>
              <a:gd name="T8" fmla="*/ 2147483647 w 257"/>
              <a:gd name="T9" fmla="*/ 2147483647 h 255"/>
              <a:gd name="T10" fmla="*/ 2147483647 w 257"/>
              <a:gd name="T11" fmla="*/ 2147483647 h 255"/>
              <a:gd name="T12" fmla="*/ 2147483647 w 257"/>
              <a:gd name="T13" fmla="*/ 2147483647 h 255"/>
              <a:gd name="T14" fmla="*/ 0 w 257"/>
              <a:gd name="T15" fmla="*/ 2147483647 h 255"/>
              <a:gd name="T16" fmla="*/ 2147483647 w 257"/>
              <a:gd name="T17" fmla="*/ 2147483647 h 255"/>
              <a:gd name="T18" fmla="*/ 2147483647 w 257"/>
              <a:gd name="T19" fmla="*/ 2147483647 h 255"/>
              <a:gd name="T20" fmla="*/ 2147483647 w 257"/>
              <a:gd name="T21" fmla="*/ 2147483647 h 255"/>
              <a:gd name="T22" fmla="*/ 2147483647 w 257"/>
              <a:gd name="T23" fmla="*/ 2147483647 h 255"/>
              <a:gd name="T24" fmla="*/ 2147483647 w 257"/>
              <a:gd name="T25" fmla="*/ 2147483647 h 255"/>
              <a:gd name="T26" fmla="*/ 2147483647 w 257"/>
              <a:gd name="T27" fmla="*/ 2147483647 h 255"/>
              <a:gd name="T28" fmla="*/ 2147483647 w 257"/>
              <a:gd name="T29" fmla="*/ 0 h 255"/>
              <a:gd name="T30" fmla="*/ 2147483647 w 257"/>
              <a:gd name="T31" fmla="*/ 0 h 255"/>
              <a:gd name="T32" fmla="*/ 2147483647 w 257"/>
              <a:gd name="T33" fmla="*/ 2147483647 h 255"/>
              <a:gd name="T34" fmla="*/ 2147483647 w 257"/>
              <a:gd name="T35" fmla="*/ 2147483647 h 255"/>
              <a:gd name="T36" fmla="*/ 2147483647 w 257"/>
              <a:gd name="T37" fmla="*/ 2147483647 h 255"/>
              <a:gd name="T38" fmla="*/ 2147483647 w 257"/>
              <a:gd name="T39" fmla="*/ 2147483647 h 255"/>
              <a:gd name="T40" fmla="*/ 2147483647 w 257"/>
              <a:gd name="T41" fmla="*/ 2147483647 h 255"/>
              <a:gd name="T42" fmla="*/ 2147483647 w 257"/>
              <a:gd name="T43" fmla="*/ 2147483647 h 255"/>
              <a:gd name="T44" fmla="*/ 2147483647 w 257"/>
              <a:gd name="T45" fmla="*/ 2147483647 h 255"/>
              <a:gd name="T46" fmla="*/ 2147483647 w 257"/>
              <a:gd name="T47" fmla="*/ 2147483647 h 255"/>
              <a:gd name="T48" fmla="*/ 2147483647 w 257"/>
              <a:gd name="T49" fmla="*/ 2147483647 h 255"/>
              <a:gd name="T50" fmla="*/ 2147483647 w 257"/>
              <a:gd name="T51" fmla="*/ 2147483647 h 255"/>
              <a:gd name="T52" fmla="*/ 2147483647 w 257"/>
              <a:gd name="T53" fmla="*/ 2147483647 h 255"/>
              <a:gd name="T54" fmla="*/ 2147483647 w 257"/>
              <a:gd name="T55" fmla="*/ 2147483647 h 255"/>
              <a:gd name="T56" fmla="*/ 2147483647 w 257"/>
              <a:gd name="T57" fmla="*/ 2147483647 h 25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57"/>
              <a:gd name="T88" fmla="*/ 0 h 255"/>
              <a:gd name="T89" fmla="*/ 257 w 257"/>
              <a:gd name="T90" fmla="*/ 255 h 25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57" h="255">
                <a:moveTo>
                  <a:pt x="89" y="186"/>
                </a:moveTo>
                <a:lnTo>
                  <a:pt x="45" y="166"/>
                </a:lnTo>
                <a:lnTo>
                  <a:pt x="22" y="166"/>
                </a:lnTo>
                <a:lnTo>
                  <a:pt x="17" y="152"/>
                </a:lnTo>
                <a:lnTo>
                  <a:pt x="29" y="102"/>
                </a:lnTo>
                <a:lnTo>
                  <a:pt x="18" y="94"/>
                </a:lnTo>
                <a:lnTo>
                  <a:pt x="26" y="83"/>
                </a:lnTo>
                <a:lnTo>
                  <a:pt x="0" y="58"/>
                </a:lnTo>
                <a:lnTo>
                  <a:pt x="40" y="27"/>
                </a:lnTo>
                <a:lnTo>
                  <a:pt x="75" y="49"/>
                </a:lnTo>
                <a:lnTo>
                  <a:pt x="57" y="81"/>
                </a:lnTo>
                <a:lnTo>
                  <a:pt x="98" y="99"/>
                </a:lnTo>
                <a:lnTo>
                  <a:pt x="120" y="51"/>
                </a:lnTo>
                <a:lnTo>
                  <a:pt x="145" y="31"/>
                </a:lnTo>
                <a:lnTo>
                  <a:pt x="152" y="0"/>
                </a:lnTo>
                <a:lnTo>
                  <a:pt x="165" y="0"/>
                </a:lnTo>
                <a:lnTo>
                  <a:pt x="188" y="41"/>
                </a:lnTo>
                <a:lnTo>
                  <a:pt x="221" y="63"/>
                </a:lnTo>
                <a:lnTo>
                  <a:pt x="244" y="73"/>
                </a:lnTo>
                <a:lnTo>
                  <a:pt x="256" y="95"/>
                </a:lnTo>
                <a:lnTo>
                  <a:pt x="248" y="150"/>
                </a:lnTo>
                <a:lnTo>
                  <a:pt x="232" y="182"/>
                </a:lnTo>
                <a:lnTo>
                  <a:pt x="198" y="218"/>
                </a:lnTo>
                <a:lnTo>
                  <a:pt x="167" y="234"/>
                </a:lnTo>
                <a:lnTo>
                  <a:pt x="103" y="241"/>
                </a:lnTo>
                <a:lnTo>
                  <a:pt x="66" y="246"/>
                </a:lnTo>
                <a:lnTo>
                  <a:pt x="48" y="254"/>
                </a:lnTo>
                <a:lnTo>
                  <a:pt x="41" y="248"/>
                </a:lnTo>
                <a:lnTo>
                  <a:pt x="89" y="186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83" name="Freeform 38"/>
          <p:cNvSpPr>
            <a:spLocks/>
          </p:cNvSpPr>
          <p:nvPr/>
        </p:nvSpPr>
        <p:spPr bwMode="auto">
          <a:xfrm>
            <a:off x="5740400" y="2936875"/>
            <a:ext cx="292100" cy="347663"/>
          </a:xfrm>
          <a:custGeom>
            <a:avLst/>
            <a:gdLst>
              <a:gd name="T0" fmla="*/ 2147483647 w 184"/>
              <a:gd name="T1" fmla="*/ 2147483647 h 219"/>
              <a:gd name="T2" fmla="*/ 2147483647 w 184"/>
              <a:gd name="T3" fmla="*/ 2147483647 h 219"/>
              <a:gd name="T4" fmla="*/ 2147483647 w 184"/>
              <a:gd name="T5" fmla="*/ 2147483647 h 219"/>
              <a:gd name="T6" fmla="*/ 2147483647 w 184"/>
              <a:gd name="T7" fmla="*/ 2147483647 h 219"/>
              <a:gd name="T8" fmla="*/ 0 w 184"/>
              <a:gd name="T9" fmla="*/ 2147483647 h 219"/>
              <a:gd name="T10" fmla="*/ 2147483647 w 184"/>
              <a:gd name="T11" fmla="*/ 0 h 219"/>
              <a:gd name="T12" fmla="*/ 2147483647 w 184"/>
              <a:gd name="T13" fmla="*/ 2147483647 h 219"/>
              <a:gd name="T14" fmla="*/ 2147483647 w 184"/>
              <a:gd name="T15" fmla="*/ 2147483647 h 219"/>
              <a:gd name="T16" fmla="*/ 2147483647 w 184"/>
              <a:gd name="T17" fmla="*/ 2147483647 h 219"/>
              <a:gd name="T18" fmla="*/ 2147483647 w 184"/>
              <a:gd name="T19" fmla="*/ 2147483647 h 219"/>
              <a:gd name="T20" fmla="*/ 2147483647 w 184"/>
              <a:gd name="T21" fmla="*/ 2147483647 h 219"/>
              <a:gd name="T22" fmla="*/ 2147483647 w 184"/>
              <a:gd name="T23" fmla="*/ 2147483647 h 21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84"/>
              <a:gd name="T37" fmla="*/ 0 h 219"/>
              <a:gd name="T38" fmla="*/ 184 w 184"/>
              <a:gd name="T39" fmla="*/ 219 h 21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84" h="219">
                <a:moveTo>
                  <a:pt x="105" y="174"/>
                </a:moveTo>
                <a:lnTo>
                  <a:pt x="110" y="133"/>
                </a:lnTo>
                <a:lnTo>
                  <a:pt x="83" y="105"/>
                </a:lnTo>
                <a:lnTo>
                  <a:pt x="69" y="107"/>
                </a:lnTo>
                <a:lnTo>
                  <a:pt x="0" y="54"/>
                </a:lnTo>
                <a:lnTo>
                  <a:pt x="69" y="0"/>
                </a:lnTo>
                <a:lnTo>
                  <a:pt x="122" y="46"/>
                </a:lnTo>
                <a:lnTo>
                  <a:pt x="166" y="123"/>
                </a:lnTo>
                <a:lnTo>
                  <a:pt x="148" y="145"/>
                </a:lnTo>
                <a:lnTo>
                  <a:pt x="183" y="188"/>
                </a:lnTo>
                <a:lnTo>
                  <a:pt x="165" y="218"/>
                </a:lnTo>
                <a:lnTo>
                  <a:pt x="105" y="174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84" name="Freeform 39"/>
          <p:cNvSpPr>
            <a:spLocks/>
          </p:cNvSpPr>
          <p:nvPr/>
        </p:nvSpPr>
        <p:spPr bwMode="auto">
          <a:xfrm>
            <a:off x="5661025" y="3022600"/>
            <a:ext cx="342900" cy="331788"/>
          </a:xfrm>
          <a:custGeom>
            <a:avLst/>
            <a:gdLst>
              <a:gd name="T0" fmla="*/ 2147483647 w 216"/>
              <a:gd name="T1" fmla="*/ 2147483647 h 209"/>
              <a:gd name="T2" fmla="*/ 2147483647 w 216"/>
              <a:gd name="T3" fmla="*/ 2147483647 h 209"/>
              <a:gd name="T4" fmla="*/ 2147483647 w 216"/>
              <a:gd name="T5" fmla="*/ 2147483647 h 209"/>
              <a:gd name="T6" fmla="*/ 2147483647 w 216"/>
              <a:gd name="T7" fmla="*/ 2147483647 h 209"/>
              <a:gd name="T8" fmla="*/ 2147483647 w 216"/>
              <a:gd name="T9" fmla="*/ 2147483647 h 209"/>
              <a:gd name="T10" fmla="*/ 0 w 216"/>
              <a:gd name="T11" fmla="*/ 2147483647 h 209"/>
              <a:gd name="T12" fmla="*/ 2147483647 w 216"/>
              <a:gd name="T13" fmla="*/ 0 h 209"/>
              <a:gd name="T14" fmla="*/ 2147483647 w 216"/>
              <a:gd name="T15" fmla="*/ 2147483647 h 209"/>
              <a:gd name="T16" fmla="*/ 2147483647 w 216"/>
              <a:gd name="T17" fmla="*/ 2147483647 h 209"/>
              <a:gd name="T18" fmla="*/ 2147483647 w 216"/>
              <a:gd name="T19" fmla="*/ 2147483647 h 209"/>
              <a:gd name="T20" fmla="*/ 2147483647 w 216"/>
              <a:gd name="T21" fmla="*/ 2147483647 h 209"/>
              <a:gd name="T22" fmla="*/ 2147483647 w 216"/>
              <a:gd name="T23" fmla="*/ 2147483647 h 209"/>
              <a:gd name="T24" fmla="*/ 2147483647 w 216"/>
              <a:gd name="T25" fmla="*/ 2147483647 h 209"/>
              <a:gd name="T26" fmla="*/ 2147483647 w 216"/>
              <a:gd name="T27" fmla="*/ 2147483647 h 209"/>
              <a:gd name="T28" fmla="*/ 2147483647 w 216"/>
              <a:gd name="T29" fmla="*/ 2147483647 h 20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"/>
              <a:gd name="T46" fmla="*/ 0 h 209"/>
              <a:gd name="T47" fmla="*/ 216 w 216"/>
              <a:gd name="T48" fmla="*/ 209 h 20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" h="209">
                <a:moveTo>
                  <a:pt x="170" y="208"/>
                </a:moveTo>
                <a:lnTo>
                  <a:pt x="155" y="174"/>
                </a:lnTo>
                <a:lnTo>
                  <a:pt x="63" y="113"/>
                </a:lnTo>
                <a:lnTo>
                  <a:pt x="70" y="93"/>
                </a:lnTo>
                <a:lnTo>
                  <a:pt x="33" y="71"/>
                </a:lnTo>
                <a:lnTo>
                  <a:pt x="0" y="30"/>
                </a:lnTo>
                <a:lnTo>
                  <a:pt x="50" y="0"/>
                </a:lnTo>
                <a:lnTo>
                  <a:pt x="119" y="53"/>
                </a:lnTo>
                <a:lnTo>
                  <a:pt x="133" y="51"/>
                </a:lnTo>
                <a:lnTo>
                  <a:pt x="160" y="79"/>
                </a:lnTo>
                <a:lnTo>
                  <a:pt x="155" y="120"/>
                </a:lnTo>
                <a:lnTo>
                  <a:pt x="215" y="164"/>
                </a:lnTo>
                <a:lnTo>
                  <a:pt x="204" y="178"/>
                </a:lnTo>
                <a:lnTo>
                  <a:pt x="188" y="170"/>
                </a:lnTo>
                <a:lnTo>
                  <a:pt x="170" y="208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85" name="Freeform 40"/>
          <p:cNvSpPr>
            <a:spLocks/>
          </p:cNvSpPr>
          <p:nvPr/>
        </p:nvSpPr>
        <p:spPr bwMode="auto">
          <a:xfrm>
            <a:off x="5284788" y="3040063"/>
            <a:ext cx="647700" cy="738187"/>
          </a:xfrm>
          <a:custGeom>
            <a:avLst/>
            <a:gdLst>
              <a:gd name="T0" fmla="*/ 2147483647 w 408"/>
              <a:gd name="T1" fmla="*/ 2147483647 h 465"/>
              <a:gd name="T2" fmla="*/ 2147483647 w 408"/>
              <a:gd name="T3" fmla="*/ 2147483647 h 465"/>
              <a:gd name="T4" fmla="*/ 2147483647 w 408"/>
              <a:gd name="T5" fmla="*/ 2147483647 h 465"/>
              <a:gd name="T6" fmla="*/ 2147483647 w 408"/>
              <a:gd name="T7" fmla="*/ 2147483647 h 465"/>
              <a:gd name="T8" fmla="*/ 2147483647 w 408"/>
              <a:gd name="T9" fmla="*/ 2147483647 h 465"/>
              <a:gd name="T10" fmla="*/ 2147483647 w 408"/>
              <a:gd name="T11" fmla="*/ 2147483647 h 465"/>
              <a:gd name="T12" fmla="*/ 2147483647 w 408"/>
              <a:gd name="T13" fmla="*/ 2147483647 h 465"/>
              <a:gd name="T14" fmla="*/ 2147483647 w 408"/>
              <a:gd name="T15" fmla="*/ 2147483647 h 465"/>
              <a:gd name="T16" fmla="*/ 2147483647 w 408"/>
              <a:gd name="T17" fmla="*/ 2147483647 h 465"/>
              <a:gd name="T18" fmla="*/ 2147483647 w 408"/>
              <a:gd name="T19" fmla="*/ 2147483647 h 465"/>
              <a:gd name="T20" fmla="*/ 2147483647 w 408"/>
              <a:gd name="T21" fmla="*/ 2147483647 h 465"/>
              <a:gd name="T22" fmla="*/ 2147483647 w 408"/>
              <a:gd name="T23" fmla="*/ 2147483647 h 465"/>
              <a:gd name="T24" fmla="*/ 0 w 408"/>
              <a:gd name="T25" fmla="*/ 2147483647 h 465"/>
              <a:gd name="T26" fmla="*/ 2147483647 w 408"/>
              <a:gd name="T27" fmla="*/ 2147483647 h 465"/>
              <a:gd name="T28" fmla="*/ 2147483647 w 408"/>
              <a:gd name="T29" fmla="*/ 2147483647 h 465"/>
              <a:gd name="T30" fmla="*/ 2147483647 w 408"/>
              <a:gd name="T31" fmla="*/ 2147483647 h 465"/>
              <a:gd name="T32" fmla="*/ 2147483647 w 408"/>
              <a:gd name="T33" fmla="*/ 2147483647 h 465"/>
              <a:gd name="T34" fmla="*/ 2147483647 w 408"/>
              <a:gd name="T35" fmla="*/ 0 h 465"/>
              <a:gd name="T36" fmla="*/ 2147483647 w 408"/>
              <a:gd name="T37" fmla="*/ 2147483647 h 465"/>
              <a:gd name="T38" fmla="*/ 2147483647 w 408"/>
              <a:gd name="T39" fmla="*/ 2147483647 h 465"/>
              <a:gd name="T40" fmla="*/ 2147483647 w 408"/>
              <a:gd name="T41" fmla="*/ 2147483647 h 465"/>
              <a:gd name="T42" fmla="*/ 2147483647 w 408"/>
              <a:gd name="T43" fmla="*/ 2147483647 h 465"/>
              <a:gd name="T44" fmla="*/ 2147483647 w 408"/>
              <a:gd name="T45" fmla="*/ 2147483647 h 465"/>
              <a:gd name="T46" fmla="*/ 2147483647 w 408"/>
              <a:gd name="T47" fmla="*/ 2147483647 h 465"/>
              <a:gd name="T48" fmla="*/ 2147483647 w 408"/>
              <a:gd name="T49" fmla="*/ 2147483647 h 465"/>
              <a:gd name="T50" fmla="*/ 2147483647 w 408"/>
              <a:gd name="T51" fmla="*/ 2147483647 h 465"/>
              <a:gd name="T52" fmla="*/ 2147483647 w 408"/>
              <a:gd name="T53" fmla="*/ 2147483647 h 465"/>
              <a:gd name="T54" fmla="*/ 2147483647 w 408"/>
              <a:gd name="T55" fmla="*/ 2147483647 h 465"/>
              <a:gd name="T56" fmla="*/ 2147483647 w 408"/>
              <a:gd name="T57" fmla="*/ 2147483647 h 465"/>
              <a:gd name="T58" fmla="*/ 2147483647 w 408"/>
              <a:gd name="T59" fmla="*/ 2147483647 h 465"/>
              <a:gd name="T60" fmla="*/ 2147483647 w 408"/>
              <a:gd name="T61" fmla="*/ 2147483647 h 465"/>
              <a:gd name="T62" fmla="*/ 2147483647 w 408"/>
              <a:gd name="T63" fmla="*/ 2147483647 h 465"/>
              <a:gd name="T64" fmla="*/ 2147483647 w 408"/>
              <a:gd name="T65" fmla="*/ 2147483647 h 465"/>
              <a:gd name="T66" fmla="*/ 2147483647 w 408"/>
              <a:gd name="T67" fmla="*/ 2147483647 h 465"/>
              <a:gd name="T68" fmla="*/ 2147483647 w 408"/>
              <a:gd name="T69" fmla="*/ 2147483647 h 465"/>
              <a:gd name="T70" fmla="*/ 2147483647 w 408"/>
              <a:gd name="T71" fmla="*/ 2147483647 h 465"/>
              <a:gd name="T72" fmla="*/ 2147483647 w 408"/>
              <a:gd name="T73" fmla="*/ 2147483647 h 465"/>
              <a:gd name="T74" fmla="*/ 2147483647 w 408"/>
              <a:gd name="T75" fmla="*/ 2147483647 h 465"/>
              <a:gd name="T76" fmla="*/ 2147483647 w 408"/>
              <a:gd name="T77" fmla="*/ 2147483647 h 46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08"/>
              <a:gd name="T118" fmla="*/ 0 h 465"/>
              <a:gd name="T119" fmla="*/ 408 w 408"/>
              <a:gd name="T120" fmla="*/ 465 h 46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08" h="465">
                <a:moveTo>
                  <a:pt x="182" y="386"/>
                </a:moveTo>
                <a:lnTo>
                  <a:pt x="173" y="341"/>
                </a:lnTo>
                <a:lnTo>
                  <a:pt x="135" y="319"/>
                </a:lnTo>
                <a:lnTo>
                  <a:pt x="111" y="315"/>
                </a:lnTo>
                <a:lnTo>
                  <a:pt x="133" y="298"/>
                </a:lnTo>
                <a:lnTo>
                  <a:pt x="164" y="298"/>
                </a:lnTo>
                <a:lnTo>
                  <a:pt x="164" y="281"/>
                </a:lnTo>
                <a:lnTo>
                  <a:pt x="121" y="243"/>
                </a:lnTo>
                <a:lnTo>
                  <a:pt x="67" y="267"/>
                </a:lnTo>
                <a:lnTo>
                  <a:pt x="32" y="304"/>
                </a:lnTo>
                <a:lnTo>
                  <a:pt x="17" y="294"/>
                </a:lnTo>
                <a:lnTo>
                  <a:pt x="8" y="281"/>
                </a:lnTo>
                <a:lnTo>
                  <a:pt x="0" y="199"/>
                </a:lnTo>
                <a:lnTo>
                  <a:pt x="22" y="166"/>
                </a:lnTo>
                <a:lnTo>
                  <a:pt x="13" y="147"/>
                </a:lnTo>
                <a:lnTo>
                  <a:pt x="21" y="60"/>
                </a:lnTo>
                <a:lnTo>
                  <a:pt x="40" y="33"/>
                </a:lnTo>
                <a:lnTo>
                  <a:pt x="176" y="0"/>
                </a:lnTo>
                <a:lnTo>
                  <a:pt x="191" y="6"/>
                </a:lnTo>
                <a:lnTo>
                  <a:pt x="194" y="28"/>
                </a:lnTo>
                <a:lnTo>
                  <a:pt x="212" y="42"/>
                </a:lnTo>
                <a:lnTo>
                  <a:pt x="237" y="19"/>
                </a:lnTo>
                <a:lnTo>
                  <a:pt x="270" y="60"/>
                </a:lnTo>
                <a:lnTo>
                  <a:pt x="307" y="82"/>
                </a:lnTo>
                <a:lnTo>
                  <a:pt x="300" y="102"/>
                </a:lnTo>
                <a:lnTo>
                  <a:pt x="392" y="163"/>
                </a:lnTo>
                <a:lnTo>
                  <a:pt x="407" y="197"/>
                </a:lnTo>
                <a:lnTo>
                  <a:pt x="344" y="294"/>
                </a:lnTo>
                <a:lnTo>
                  <a:pt x="299" y="315"/>
                </a:lnTo>
                <a:lnTo>
                  <a:pt x="279" y="342"/>
                </a:lnTo>
                <a:lnTo>
                  <a:pt x="250" y="338"/>
                </a:lnTo>
                <a:lnTo>
                  <a:pt x="243" y="361"/>
                </a:lnTo>
                <a:lnTo>
                  <a:pt x="222" y="365"/>
                </a:lnTo>
                <a:lnTo>
                  <a:pt x="230" y="404"/>
                </a:lnTo>
                <a:lnTo>
                  <a:pt x="190" y="464"/>
                </a:lnTo>
                <a:lnTo>
                  <a:pt x="171" y="460"/>
                </a:lnTo>
                <a:lnTo>
                  <a:pt x="107" y="406"/>
                </a:lnTo>
                <a:lnTo>
                  <a:pt x="113" y="397"/>
                </a:lnTo>
                <a:lnTo>
                  <a:pt x="182" y="386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86" name="Freeform 41"/>
          <p:cNvSpPr>
            <a:spLocks/>
          </p:cNvSpPr>
          <p:nvPr/>
        </p:nvSpPr>
        <p:spPr bwMode="auto">
          <a:xfrm>
            <a:off x="5353050" y="3698875"/>
            <a:ext cx="225425" cy="442913"/>
          </a:xfrm>
          <a:custGeom>
            <a:avLst/>
            <a:gdLst>
              <a:gd name="T0" fmla="*/ 2147483647 w 142"/>
              <a:gd name="T1" fmla="*/ 2147483647 h 279"/>
              <a:gd name="T2" fmla="*/ 0 w 142"/>
              <a:gd name="T3" fmla="*/ 2147483647 h 279"/>
              <a:gd name="T4" fmla="*/ 2147483647 w 142"/>
              <a:gd name="T5" fmla="*/ 0 h 279"/>
              <a:gd name="T6" fmla="*/ 2147483647 w 142"/>
              <a:gd name="T7" fmla="*/ 2147483647 h 279"/>
              <a:gd name="T8" fmla="*/ 0 60000 65536"/>
              <a:gd name="T9" fmla="*/ 0 60000 65536"/>
              <a:gd name="T10" fmla="*/ 0 60000 65536"/>
              <a:gd name="T11" fmla="*/ 0 60000 65536"/>
              <a:gd name="T12" fmla="*/ 0 w 142"/>
              <a:gd name="T13" fmla="*/ 0 h 279"/>
              <a:gd name="T14" fmla="*/ 142 w 142"/>
              <a:gd name="T15" fmla="*/ 279 h 2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" h="279">
                <a:moveTo>
                  <a:pt x="8" y="270"/>
                </a:moveTo>
                <a:lnTo>
                  <a:pt x="0" y="278"/>
                </a:lnTo>
                <a:lnTo>
                  <a:pt x="141" y="0"/>
                </a:lnTo>
                <a:lnTo>
                  <a:pt x="132" y="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87" name="Freeform 42"/>
          <p:cNvSpPr>
            <a:spLocks/>
          </p:cNvSpPr>
          <p:nvPr/>
        </p:nvSpPr>
        <p:spPr bwMode="auto">
          <a:xfrm>
            <a:off x="5311775" y="3425825"/>
            <a:ext cx="263525" cy="255588"/>
          </a:xfrm>
          <a:custGeom>
            <a:avLst/>
            <a:gdLst>
              <a:gd name="T0" fmla="*/ 2147483647 w 166"/>
              <a:gd name="T1" fmla="*/ 2147483647 h 161"/>
              <a:gd name="T2" fmla="*/ 0 w 166"/>
              <a:gd name="T3" fmla="*/ 2147483647 h 161"/>
              <a:gd name="T4" fmla="*/ 2147483647 w 166"/>
              <a:gd name="T5" fmla="*/ 2147483647 h 161"/>
              <a:gd name="T6" fmla="*/ 2147483647 w 166"/>
              <a:gd name="T7" fmla="*/ 2147483647 h 161"/>
              <a:gd name="T8" fmla="*/ 2147483647 w 166"/>
              <a:gd name="T9" fmla="*/ 0 h 161"/>
              <a:gd name="T10" fmla="*/ 2147483647 w 166"/>
              <a:gd name="T11" fmla="*/ 2147483647 h 161"/>
              <a:gd name="T12" fmla="*/ 2147483647 w 166"/>
              <a:gd name="T13" fmla="*/ 2147483647 h 161"/>
              <a:gd name="T14" fmla="*/ 2147483647 w 166"/>
              <a:gd name="T15" fmla="*/ 2147483647 h 161"/>
              <a:gd name="T16" fmla="*/ 2147483647 w 166"/>
              <a:gd name="T17" fmla="*/ 2147483647 h 161"/>
              <a:gd name="T18" fmla="*/ 2147483647 w 166"/>
              <a:gd name="T19" fmla="*/ 2147483647 h 161"/>
              <a:gd name="T20" fmla="*/ 2147483647 w 166"/>
              <a:gd name="T21" fmla="*/ 2147483647 h 161"/>
              <a:gd name="T22" fmla="*/ 2147483647 w 166"/>
              <a:gd name="T23" fmla="*/ 2147483647 h 161"/>
              <a:gd name="T24" fmla="*/ 2147483647 w 166"/>
              <a:gd name="T25" fmla="*/ 2147483647 h 161"/>
              <a:gd name="T26" fmla="*/ 2147483647 w 166"/>
              <a:gd name="T27" fmla="*/ 2147483647 h 16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6"/>
              <a:gd name="T43" fmla="*/ 0 h 161"/>
              <a:gd name="T44" fmla="*/ 166 w 166"/>
              <a:gd name="T45" fmla="*/ 161 h 16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6" h="161">
                <a:moveTo>
                  <a:pt x="3" y="160"/>
                </a:moveTo>
                <a:lnTo>
                  <a:pt x="0" y="51"/>
                </a:lnTo>
                <a:lnTo>
                  <a:pt x="15" y="61"/>
                </a:lnTo>
                <a:lnTo>
                  <a:pt x="50" y="24"/>
                </a:lnTo>
                <a:lnTo>
                  <a:pt x="104" y="0"/>
                </a:lnTo>
                <a:lnTo>
                  <a:pt x="147" y="38"/>
                </a:lnTo>
                <a:lnTo>
                  <a:pt x="147" y="55"/>
                </a:lnTo>
                <a:lnTo>
                  <a:pt x="116" y="55"/>
                </a:lnTo>
                <a:lnTo>
                  <a:pt x="94" y="72"/>
                </a:lnTo>
                <a:lnTo>
                  <a:pt x="118" y="76"/>
                </a:lnTo>
                <a:lnTo>
                  <a:pt x="156" y="98"/>
                </a:lnTo>
                <a:lnTo>
                  <a:pt x="165" y="143"/>
                </a:lnTo>
                <a:lnTo>
                  <a:pt x="96" y="154"/>
                </a:lnTo>
                <a:lnTo>
                  <a:pt x="3" y="160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88" name="Freeform 43"/>
          <p:cNvSpPr>
            <a:spLocks/>
          </p:cNvSpPr>
          <p:nvPr/>
        </p:nvSpPr>
        <p:spPr bwMode="auto">
          <a:xfrm>
            <a:off x="4645025" y="4225925"/>
            <a:ext cx="879475" cy="868363"/>
          </a:xfrm>
          <a:custGeom>
            <a:avLst/>
            <a:gdLst>
              <a:gd name="T0" fmla="*/ 2147483647 w 554"/>
              <a:gd name="T1" fmla="*/ 2147483647 h 547"/>
              <a:gd name="T2" fmla="*/ 2147483647 w 554"/>
              <a:gd name="T3" fmla="*/ 2147483647 h 547"/>
              <a:gd name="T4" fmla="*/ 2147483647 w 554"/>
              <a:gd name="T5" fmla="*/ 2147483647 h 547"/>
              <a:gd name="T6" fmla="*/ 2147483647 w 554"/>
              <a:gd name="T7" fmla="*/ 2147483647 h 547"/>
              <a:gd name="T8" fmla="*/ 2147483647 w 554"/>
              <a:gd name="T9" fmla="*/ 2147483647 h 547"/>
              <a:gd name="T10" fmla="*/ 2147483647 w 554"/>
              <a:gd name="T11" fmla="*/ 2147483647 h 547"/>
              <a:gd name="T12" fmla="*/ 0 w 554"/>
              <a:gd name="T13" fmla="*/ 2147483647 h 547"/>
              <a:gd name="T14" fmla="*/ 0 w 554"/>
              <a:gd name="T15" fmla="*/ 2147483647 h 547"/>
              <a:gd name="T16" fmla="*/ 2147483647 w 554"/>
              <a:gd name="T17" fmla="*/ 2147483647 h 547"/>
              <a:gd name="T18" fmla="*/ 2147483647 w 554"/>
              <a:gd name="T19" fmla="*/ 2147483647 h 547"/>
              <a:gd name="T20" fmla="*/ 2147483647 w 554"/>
              <a:gd name="T21" fmla="*/ 2147483647 h 547"/>
              <a:gd name="T22" fmla="*/ 2147483647 w 554"/>
              <a:gd name="T23" fmla="*/ 2147483647 h 547"/>
              <a:gd name="T24" fmla="*/ 2147483647 w 554"/>
              <a:gd name="T25" fmla="*/ 0 h 547"/>
              <a:gd name="T26" fmla="*/ 2147483647 w 554"/>
              <a:gd name="T27" fmla="*/ 2147483647 h 547"/>
              <a:gd name="T28" fmla="*/ 2147483647 w 554"/>
              <a:gd name="T29" fmla="*/ 2147483647 h 547"/>
              <a:gd name="T30" fmla="*/ 2147483647 w 554"/>
              <a:gd name="T31" fmla="*/ 2147483647 h 547"/>
              <a:gd name="T32" fmla="*/ 2147483647 w 554"/>
              <a:gd name="T33" fmla="*/ 2147483647 h 547"/>
              <a:gd name="T34" fmla="*/ 2147483647 w 554"/>
              <a:gd name="T35" fmla="*/ 2147483647 h 547"/>
              <a:gd name="T36" fmla="*/ 2147483647 w 554"/>
              <a:gd name="T37" fmla="*/ 2147483647 h 547"/>
              <a:gd name="T38" fmla="*/ 2147483647 w 554"/>
              <a:gd name="T39" fmla="*/ 2147483647 h 547"/>
              <a:gd name="T40" fmla="*/ 2147483647 w 554"/>
              <a:gd name="T41" fmla="*/ 2147483647 h 547"/>
              <a:gd name="T42" fmla="*/ 2147483647 w 554"/>
              <a:gd name="T43" fmla="*/ 2147483647 h 547"/>
              <a:gd name="T44" fmla="*/ 2147483647 w 554"/>
              <a:gd name="T45" fmla="*/ 2147483647 h 547"/>
              <a:gd name="T46" fmla="*/ 2147483647 w 554"/>
              <a:gd name="T47" fmla="*/ 2147483647 h 547"/>
              <a:gd name="T48" fmla="*/ 2147483647 w 554"/>
              <a:gd name="T49" fmla="*/ 2147483647 h 54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54"/>
              <a:gd name="T76" fmla="*/ 0 h 547"/>
              <a:gd name="T77" fmla="*/ 554 w 554"/>
              <a:gd name="T78" fmla="*/ 547 h 54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54" h="547">
                <a:moveTo>
                  <a:pt x="376" y="446"/>
                </a:moveTo>
                <a:lnTo>
                  <a:pt x="233" y="419"/>
                </a:lnTo>
                <a:lnTo>
                  <a:pt x="211" y="431"/>
                </a:lnTo>
                <a:lnTo>
                  <a:pt x="194" y="396"/>
                </a:lnTo>
                <a:lnTo>
                  <a:pt x="145" y="357"/>
                </a:lnTo>
                <a:lnTo>
                  <a:pt x="31" y="306"/>
                </a:lnTo>
                <a:lnTo>
                  <a:pt x="0" y="338"/>
                </a:lnTo>
                <a:lnTo>
                  <a:pt x="0" y="305"/>
                </a:lnTo>
                <a:lnTo>
                  <a:pt x="55" y="245"/>
                </a:lnTo>
                <a:lnTo>
                  <a:pt x="140" y="222"/>
                </a:lnTo>
                <a:lnTo>
                  <a:pt x="212" y="161"/>
                </a:lnTo>
                <a:lnTo>
                  <a:pt x="312" y="63"/>
                </a:lnTo>
                <a:lnTo>
                  <a:pt x="355" y="0"/>
                </a:lnTo>
                <a:lnTo>
                  <a:pt x="363" y="16"/>
                </a:lnTo>
                <a:lnTo>
                  <a:pt x="505" y="85"/>
                </a:lnTo>
                <a:lnTo>
                  <a:pt x="553" y="86"/>
                </a:lnTo>
                <a:lnTo>
                  <a:pt x="552" y="145"/>
                </a:lnTo>
                <a:lnTo>
                  <a:pt x="509" y="261"/>
                </a:lnTo>
                <a:lnTo>
                  <a:pt x="456" y="354"/>
                </a:lnTo>
                <a:lnTo>
                  <a:pt x="426" y="479"/>
                </a:lnTo>
                <a:lnTo>
                  <a:pt x="393" y="546"/>
                </a:lnTo>
                <a:lnTo>
                  <a:pt x="373" y="535"/>
                </a:lnTo>
                <a:lnTo>
                  <a:pt x="376" y="528"/>
                </a:lnTo>
                <a:lnTo>
                  <a:pt x="343" y="517"/>
                </a:lnTo>
                <a:lnTo>
                  <a:pt x="376" y="446"/>
                </a:lnTo>
              </a:path>
            </a:pathLst>
          </a:custGeom>
          <a:solidFill>
            <a:srgbClr val="FF9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89" name="Freeform 44"/>
          <p:cNvSpPr>
            <a:spLocks/>
          </p:cNvSpPr>
          <p:nvPr/>
        </p:nvSpPr>
        <p:spPr bwMode="auto">
          <a:xfrm>
            <a:off x="4559300" y="4711700"/>
            <a:ext cx="684213" cy="438150"/>
          </a:xfrm>
          <a:custGeom>
            <a:avLst/>
            <a:gdLst>
              <a:gd name="T0" fmla="*/ 2147483647 w 431"/>
              <a:gd name="T1" fmla="*/ 2147483647 h 276"/>
              <a:gd name="T2" fmla="*/ 2147483647 w 431"/>
              <a:gd name="T3" fmla="*/ 2147483647 h 276"/>
              <a:gd name="T4" fmla="*/ 2147483647 w 431"/>
              <a:gd name="T5" fmla="*/ 2147483647 h 276"/>
              <a:gd name="T6" fmla="*/ 2147483647 w 431"/>
              <a:gd name="T7" fmla="*/ 0 h 276"/>
              <a:gd name="T8" fmla="*/ 2147483647 w 431"/>
              <a:gd name="T9" fmla="*/ 2147483647 h 276"/>
              <a:gd name="T10" fmla="*/ 2147483647 w 431"/>
              <a:gd name="T11" fmla="*/ 2147483647 h 276"/>
              <a:gd name="T12" fmla="*/ 2147483647 w 431"/>
              <a:gd name="T13" fmla="*/ 2147483647 h 276"/>
              <a:gd name="T14" fmla="*/ 2147483647 w 431"/>
              <a:gd name="T15" fmla="*/ 2147483647 h 276"/>
              <a:gd name="T16" fmla="*/ 2147483647 w 431"/>
              <a:gd name="T17" fmla="*/ 2147483647 h 276"/>
              <a:gd name="T18" fmla="*/ 2147483647 w 431"/>
              <a:gd name="T19" fmla="*/ 2147483647 h 276"/>
              <a:gd name="T20" fmla="*/ 2147483647 w 431"/>
              <a:gd name="T21" fmla="*/ 2147483647 h 276"/>
              <a:gd name="T22" fmla="*/ 2147483647 w 431"/>
              <a:gd name="T23" fmla="*/ 2147483647 h 276"/>
              <a:gd name="T24" fmla="*/ 2147483647 w 431"/>
              <a:gd name="T25" fmla="*/ 2147483647 h 276"/>
              <a:gd name="T26" fmla="*/ 2147483647 w 431"/>
              <a:gd name="T27" fmla="*/ 2147483647 h 276"/>
              <a:gd name="T28" fmla="*/ 2147483647 w 431"/>
              <a:gd name="T29" fmla="*/ 2147483647 h 276"/>
              <a:gd name="T30" fmla="*/ 0 w 431"/>
              <a:gd name="T31" fmla="*/ 2147483647 h 276"/>
              <a:gd name="T32" fmla="*/ 2147483647 w 431"/>
              <a:gd name="T33" fmla="*/ 2147483647 h 27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31"/>
              <a:gd name="T52" fmla="*/ 0 h 276"/>
              <a:gd name="T53" fmla="*/ 431 w 431"/>
              <a:gd name="T54" fmla="*/ 276 h 27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31" h="276">
                <a:moveTo>
                  <a:pt x="37" y="187"/>
                </a:moveTo>
                <a:lnTo>
                  <a:pt x="3" y="68"/>
                </a:lnTo>
                <a:lnTo>
                  <a:pt x="54" y="32"/>
                </a:lnTo>
                <a:lnTo>
                  <a:pt x="85" y="0"/>
                </a:lnTo>
                <a:lnTo>
                  <a:pt x="199" y="51"/>
                </a:lnTo>
                <a:lnTo>
                  <a:pt x="248" y="90"/>
                </a:lnTo>
                <a:lnTo>
                  <a:pt x="265" y="125"/>
                </a:lnTo>
                <a:lnTo>
                  <a:pt x="287" y="113"/>
                </a:lnTo>
                <a:lnTo>
                  <a:pt x="430" y="140"/>
                </a:lnTo>
                <a:lnTo>
                  <a:pt x="397" y="211"/>
                </a:lnTo>
                <a:lnTo>
                  <a:pt x="387" y="246"/>
                </a:lnTo>
                <a:lnTo>
                  <a:pt x="282" y="261"/>
                </a:lnTo>
                <a:lnTo>
                  <a:pt x="178" y="275"/>
                </a:lnTo>
                <a:lnTo>
                  <a:pt x="100" y="272"/>
                </a:lnTo>
                <a:lnTo>
                  <a:pt x="21" y="270"/>
                </a:lnTo>
                <a:lnTo>
                  <a:pt x="0" y="252"/>
                </a:lnTo>
                <a:lnTo>
                  <a:pt x="37" y="187"/>
                </a:lnTo>
              </a:path>
            </a:pathLst>
          </a:custGeom>
          <a:solidFill>
            <a:srgbClr val="FF9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90" name="Freeform 45"/>
          <p:cNvSpPr>
            <a:spLocks/>
          </p:cNvSpPr>
          <p:nvPr/>
        </p:nvSpPr>
        <p:spPr bwMode="auto">
          <a:xfrm>
            <a:off x="4092575" y="5102225"/>
            <a:ext cx="1082675" cy="690563"/>
          </a:xfrm>
          <a:custGeom>
            <a:avLst/>
            <a:gdLst>
              <a:gd name="T0" fmla="*/ 2147483647 w 682"/>
              <a:gd name="T1" fmla="*/ 2147483647 h 435"/>
              <a:gd name="T2" fmla="*/ 2147483647 w 682"/>
              <a:gd name="T3" fmla="*/ 2147483647 h 435"/>
              <a:gd name="T4" fmla="*/ 2147483647 w 682"/>
              <a:gd name="T5" fmla="*/ 2147483647 h 435"/>
              <a:gd name="T6" fmla="*/ 2147483647 w 682"/>
              <a:gd name="T7" fmla="*/ 2147483647 h 435"/>
              <a:gd name="T8" fmla="*/ 2147483647 w 682"/>
              <a:gd name="T9" fmla="*/ 2147483647 h 435"/>
              <a:gd name="T10" fmla="*/ 2147483647 w 682"/>
              <a:gd name="T11" fmla="*/ 2147483647 h 435"/>
              <a:gd name="T12" fmla="*/ 2147483647 w 682"/>
              <a:gd name="T13" fmla="*/ 2147483647 h 435"/>
              <a:gd name="T14" fmla="*/ 2147483647 w 682"/>
              <a:gd name="T15" fmla="*/ 2147483647 h 435"/>
              <a:gd name="T16" fmla="*/ 2147483647 w 682"/>
              <a:gd name="T17" fmla="*/ 2147483647 h 435"/>
              <a:gd name="T18" fmla="*/ 2147483647 w 682"/>
              <a:gd name="T19" fmla="*/ 2147483647 h 435"/>
              <a:gd name="T20" fmla="*/ 0 w 682"/>
              <a:gd name="T21" fmla="*/ 2147483647 h 435"/>
              <a:gd name="T22" fmla="*/ 2147483647 w 682"/>
              <a:gd name="T23" fmla="*/ 2147483647 h 435"/>
              <a:gd name="T24" fmla="*/ 2147483647 w 682"/>
              <a:gd name="T25" fmla="*/ 2147483647 h 435"/>
              <a:gd name="T26" fmla="*/ 2147483647 w 682"/>
              <a:gd name="T27" fmla="*/ 2147483647 h 435"/>
              <a:gd name="T28" fmla="*/ 2147483647 w 682"/>
              <a:gd name="T29" fmla="*/ 2147483647 h 435"/>
              <a:gd name="T30" fmla="*/ 2147483647 w 682"/>
              <a:gd name="T31" fmla="*/ 2147483647 h 435"/>
              <a:gd name="T32" fmla="*/ 2147483647 w 682"/>
              <a:gd name="T33" fmla="*/ 2147483647 h 435"/>
              <a:gd name="T34" fmla="*/ 2147483647 w 682"/>
              <a:gd name="T35" fmla="*/ 2147483647 h 435"/>
              <a:gd name="T36" fmla="*/ 2147483647 w 682"/>
              <a:gd name="T37" fmla="*/ 2147483647 h 435"/>
              <a:gd name="T38" fmla="*/ 2147483647 w 682"/>
              <a:gd name="T39" fmla="*/ 2147483647 h 435"/>
              <a:gd name="T40" fmla="*/ 2147483647 w 682"/>
              <a:gd name="T41" fmla="*/ 2147483647 h 435"/>
              <a:gd name="T42" fmla="*/ 2147483647 w 682"/>
              <a:gd name="T43" fmla="*/ 0 h 435"/>
              <a:gd name="T44" fmla="*/ 2147483647 w 682"/>
              <a:gd name="T45" fmla="*/ 2147483647 h 435"/>
              <a:gd name="T46" fmla="*/ 2147483647 w 682"/>
              <a:gd name="T47" fmla="*/ 2147483647 h 435"/>
              <a:gd name="T48" fmla="*/ 2147483647 w 682"/>
              <a:gd name="T49" fmla="*/ 2147483647 h 435"/>
              <a:gd name="T50" fmla="*/ 2147483647 w 682"/>
              <a:gd name="T51" fmla="*/ 2147483647 h 435"/>
              <a:gd name="T52" fmla="*/ 2147483647 w 682"/>
              <a:gd name="T53" fmla="*/ 2147483647 h 43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82"/>
              <a:gd name="T82" fmla="*/ 0 h 435"/>
              <a:gd name="T83" fmla="*/ 682 w 682"/>
              <a:gd name="T84" fmla="*/ 435 h 43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82" h="435">
                <a:moveTo>
                  <a:pt x="369" y="332"/>
                </a:moveTo>
                <a:lnTo>
                  <a:pt x="349" y="392"/>
                </a:lnTo>
                <a:lnTo>
                  <a:pt x="335" y="433"/>
                </a:lnTo>
                <a:lnTo>
                  <a:pt x="322" y="434"/>
                </a:lnTo>
                <a:lnTo>
                  <a:pt x="309" y="434"/>
                </a:lnTo>
                <a:lnTo>
                  <a:pt x="281" y="404"/>
                </a:lnTo>
                <a:lnTo>
                  <a:pt x="183" y="421"/>
                </a:lnTo>
                <a:lnTo>
                  <a:pt x="149" y="402"/>
                </a:lnTo>
                <a:lnTo>
                  <a:pt x="139" y="353"/>
                </a:lnTo>
                <a:lnTo>
                  <a:pt x="43" y="343"/>
                </a:lnTo>
                <a:lnTo>
                  <a:pt x="0" y="292"/>
                </a:lnTo>
                <a:lnTo>
                  <a:pt x="26" y="199"/>
                </a:lnTo>
                <a:lnTo>
                  <a:pt x="80" y="129"/>
                </a:lnTo>
                <a:lnTo>
                  <a:pt x="160" y="77"/>
                </a:lnTo>
                <a:lnTo>
                  <a:pt x="242" y="64"/>
                </a:lnTo>
                <a:lnTo>
                  <a:pt x="279" y="11"/>
                </a:lnTo>
                <a:lnTo>
                  <a:pt x="294" y="6"/>
                </a:lnTo>
                <a:lnTo>
                  <a:pt x="315" y="24"/>
                </a:lnTo>
                <a:lnTo>
                  <a:pt x="394" y="26"/>
                </a:lnTo>
                <a:lnTo>
                  <a:pt x="472" y="29"/>
                </a:lnTo>
                <a:lnTo>
                  <a:pt x="576" y="15"/>
                </a:lnTo>
                <a:lnTo>
                  <a:pt x="681" y="0"/>
                </a:lnTo>
                <a:lnTo>
                  <a:pt x="662" y="89"/>
                </a:lnTo>
                <a:lnTo>
                  <a:pt x="643" y="178"/>
                </a:lnTo>
                <a:lnTo>
                  <a:pt x="621" y="215"/>
                </a:lnTo>
                <a:lnTo>
                  <a:pt x="495" y="273"/>
                </a:lnTo>
                <a:lnTo>
                  <a:pt x="369" y="332"/>
                </a:lnTo>
              </a:path>
            </a:pathLst>
          </a:custGeom>
          <a:solidFill>
            <a:srgbClr val="FF9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91" name="Freeform 46"/>
          <p:cNvSpPr>
            <a:spLocks/>
          </p:cNvSpPr>
          <p:nvPr/>
        </p:nvSpPr>
        <p:spPr bwMode="auto">
          <a:xfrm>
            <a:off x="4646613" y="5046663"/>
            <a:ext cx="722312" cy="679450"/>
          </a:xfrm>
          <a:custGeom>
            <a:avLst/>
            <a:gdLst>
              <a:gd name="T0" fmla="*/ 2147483647 w 455"/>
              <a:gd name="T1" fmla="*/ 2147483647 h 428"/>
              <a:gd name="T2" fmla="*/ 2147483647 w 455"/>
              <a:gd name="T3" fmla="*/ 2147483647 h 428"/>
              <a:gd name="T4" fmla="*/ 2147483647 w 455"/>
              <a:gd name="T5" fmla="*/ 2147483647 h 428"/>
              <a:gd name="T6" fmla="*/ 2147483647 w 455"/>
              <a:gd name="T7" fmla="*/ 2147483647 h 428"/>
              <a:gd name="T8" fmla="*/ 2147483647 w 455"/>
              <a:gd name="T9" fmla="*/ 2147483647 h 428"/>
              <a:gd name="T10" fmla="*/ 2147483647 w 455"/>
              <a:gd name="T11" fmla="*/ 2147483647 h 428"/>
              <a:gd name="T12" fmla="*/ 2147483647 w 455"/>
              <a:gd name="T13" fmla="*/ 2147483647 h 428"/>
              <a:gd name="T14" fmla="*/ 2147483647 w 455"/>
              <a:gd name="T15" fmla="*/ 2147483647 h 428"/>
              <a:gd name="T16" fmla="*/ 2147483647 w 455"/>
              <a:gd name="T17" fmla="*/ 2147483647 h 428"/>
              <a:gd name="T18" fmla="*/ 2147483647 w 455"/>
              <a:gd name="T19" fmla="*/ 2147483647 h 428"/>
              <a:gd name="T20" fmla="*/ 0 w 455"/>
              <a:gd name="T21" fmla="*/ 2147483647 h 428"/>
              <a:gd name="T22" fmla="*/ 2147483647 w 455"/>
              <a:gd name="T23" fmla="*/ 2147483647 h 428"/>
              <a:gd name="T24" fmla="*/ 2147483647 w 455"/>
              <a:gd name="T25" fmla="*/ 2147483647 h 428"/>
              <a:gd name="T26" fmla="*/ 2147483647 w 455"/>
              <a:gd name="T27" fmla="*/ 2147483647 h 428"/>
              <a:gd name="T28" fmla="*/ 2147483647 w 455"/>
              <a:gd name="T29" fmla="*/ 2147483647 h 428"/>
              <a:gd name="T30" fmla="*/ 2147483647 w 455"/>
              <a:gd name="T31" fmla="*/ 2147483647 h 428"/>
              <a:gd name="T32" fmla="*/ 2147483647 w 455"/>
              <a:gd name="T33" fmla="*/ 2147483647 h 428"/>
              <a:gd name="T34" fmla="*/ 2147483647 w 455"/>
              <a:gd name="T35" fmla="*/ 0 h 428"/>
              <a:gd name="T36" fmla="*/ 2147483647 w 455"/>
              <a:gd name="T37" fmla="*/ 2147483647 h 428"/>
              <a:gd name="T38" fmla="*/ 2147483647 w 455"/>
              <a:gd name="T39" fmla="*/ 2147483647 h 428"/>
              <a:gd name="T40" fmla="*/ 2147483647 w 455"/>
              <a:gd name="T41" fmla="*/ 2147483647 h 428"/>
              <a:gd name="T42" fmla="*/ 2147483647 w 455"/>
              <a:gd name="T43" fmla="*/ 2147483647 h 428"/>
              <a:gd name="T44" fmla="*/ 2147483647 w 455"/>
              <a:gd name="T45" fmla="*/ 2147483647 h 428"/>
              <a:gd name="T46" fmla="*/ 2147483647 w 455"/>
              <a:gd name="T47" fmla="*/ 2147483647 h 42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5"/>
              <a:gd name="T73" fmla="*/ 0 h 428"/>
              <a:gd name="T74" fmla="*/ 455 w 455"/>
              <a:gd name="T75" fmla="*/ 428 h 42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5" h="428">
                <a:moveTo>
                  <a:pt x="454" y="354"/>
                </a:moveTo>
                <a:lnTo>
                  <a:pt x="391" y="373"/>
                </a:lnTo>
                <a:lnTo>
                  <a:pt x="305" y="370"/>
                </a:lnTo>
                <a:lnTo>
                  <a:pt x="297" y="344"/>
                </a:lnTo>
                <a:lnTo>
                  <a:pt x="315" y="311"/>
                </a:lnTo>
                <a:lnTo>
                  <a:pt x="305" y="299"/>
                </a:lnTo>
                <a:lnTo>
                  <a:pt x="264" y="332"/>
                </a:lnTo>
                <a:lnTo>
                  <a:pt x="235" y="332"/>
                </a:lnTo>
                <a:lnTo>
                  <a:pt x="175" y="378"/>
                </a:lnTo>
                <a:lnTo>
                  <a:pt x="145" y="374"/>
                </a:lnTo>
                <a:lnTo>
                  <a:pt x="0" y="427"/>
                </a:lnTo>
                <a:lnTo>
                  <a:pt x="20" y="367"/>
                </a:lnTo>
                <a:lnTo>
                  <a:pt x="146" y="308"/>
                </a:lnTo>
                <a:lnTo>
                  <a:pt x="272" y="250"/>
                </a:lnTo>
                <a:lnTo>
                  <a:pt x="294" y="213"/>
                </a:lnTo>
                <a:lnTo>
                  <a:pt x="313" y="124"/>
                </a:lnTo>
                <a:lnTo>
                  <a:pt x="332" y="35"/>
                </a:lnTo>
                <a:lnTo>
                  <a:pt x="342" y="0"/>
                </a:lnTo>
                <a:lnTo>
                  <a:pt x="375" y="11"/>
                </a:lnTo>
                <a:lnTo>
                  <a:pt x="372" y="18"/>
                </a:lnTo>
                <a:lnTo>
                  <a:pt x="392" y="29"/>
                </a:lnTo>
                <a:lnTo>
                  <a:pt x="377" y="121"/>
                </a:lnTo>
                <a:lnTo>
                  <a:pt x="396" y="234"/>
                </a:lnTo>
                <a:lnTo>
                  <a:pt x="454" y="354"/>
                </a:lnTo>
              </a:path>
            </a:pathLst>
          </a:custGeom>
          <a:solidFill>
            <a:srgbClr val="FF9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92" name="Freeform 47"/>
          <p:cNvSpPr>
            <a:spLocks/>
          </p:cNvSpPr>
          <p:nvPr/>
        </p:nvSpPr>
        <p:spPr bwMode="auto">
          <a:xfrm>
            <a:off x="4624388" y="5521325"/>
            <a:ext cx="847725" cy="473075"/>
          </a:xfrm>
          <a:custGeom>
            <a:avLst/>
            <a:gdLst>
              <a:gd name="T0" fmla="*/ 2147483647 w 534"/>
              <a:gd name="T1" fmla="*/ 2147483647 h 298"/>
              <a:gd name="T2" fmla="*/ 2147483647 w 534"/>
              <a:gd name="T3" fmla="*/ 2147483647 h 298"/>
              <a:gd name="T4" fmla="*/ 2147483647 w 534"/>
              <a:gd name="T5" fmla="*/ 2147483647 h 298"/>
              <a:gd name="T6" fmla="*/ 2147483647 w 534"/>
              <a:gd name="T7" fmla="*/ 2147483647 h 298"/>
              <a:gd name="T8" fmla="*/ 2147483647 w 534"/>
              <a:gd name="T9" fmla="*/ 2147483647 h 298"/>
              <a:gd name="T10" fmla="*/ 2147483647 w 534"/>
              <a:gd name="T11" fmla="*/ 2147483647 h 298"/>
              <a:gd name="T12" fmla="*/ 0 w 534"/>
              <a:gd name="T13" fmla="*/ 2147483647 h 298"/>
              <a:gd name="T14" fmla="*/ 2147483647 w 534"/>
              <a:gd name="T15" fmla="*/ 2147483647 h 298"/>
              <a:gd name="T16" fmla="*/ 2147483647 w 534"/>
              <a:gd name="T17" fmla="*/ 2147483647 h 298"/>
              <a:gd name="T18" fmla="*/ 2147483647 w 534"/>
              <a:gd name="T19" fmla="*/ 2147483647 h 298"/>
              <a:gd name="T20" fmla="*/ 2147483647 w 534"/>
              <a:gd name="T21" fmla="*/ 2147483647 h 298"/>
              <a:gd name="T22" fmla="*/ 2147483647 w 534"/>
              <a:gd name="T23" fmla="*/ 2147483647 h 298"/>
              <a:gd name="T24" fmla="*/ 2147483647 w 534"/>
              <a:gd name="T25" fmla="*/ 0 h 298"/>
              <a:gd name="T26" fmla="*/ 2147483647 w 534"/>
              <a:gd name="T27" fmla="*/ 2147483647 h 298"/>
              <a:gd name="T28" fmla="*/ 2147483647 w 534"/>
              <a:gd name="T29" fmla="*/ 2147483647 h 298"/>
              <a:gd name="T30" fmla="*/ 2147483647 w 534"/>
              <a:gd name="T31" fmla="*/ 2147483647 h 298"/>
              <a:gd name="T32" fmla="*/ 2147483647 w 534"/>
              <a:gd name="T33" fmla="*/ 2147483647 h 298"/>
              <a:gd name="T34" fmla="*/ 2147483647 w 534"/>
              <a:gd name="T35" fmla="*/ 2147483647 h 298"/>
              <a:gd name="T36" fmla="*/ 2147483647 w 534"/>
              <a:gd name="T37" fmla="*/ 2147483647 h 298"/>
              <a:gd name="T38" fmla="*/ 2147483647 w 534"/>
              <a:gd name="T39" fmla="*/ 2147483647 h 29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34"/>
              <a:gd name="T61" fmla="*/ 0 h 298"/>
              <a:gd name="T62" fmla="*/ 534 w 534"/>
              <a:gd name="T63" fmla="*/ 298 h 29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34" h="298">
                <a:moveTo>
                  <a:pt x="533" y="256"/>
                </a:moveTo>
                <a:lnTo>
                  <a:pt x="422" y="296"/>
                </a:lnTo>
                <a:lnTo>
                  <a:pt x="229" y="240"/>
                </a:lnTo>
                <a:lnTo>
                  <a:pt x="198" y="270"/>
                </a:lnTo>
                <a:lnTo>
                  <a:pt x="159" y="263"/>
                </a:lnTo>
                <a:lnTo>
                  <a:pt x="68" y="297"/>
                </a:lnTo>
                <a:lnTo>
                  <a:pt x="0" y="169"/>
                </a:lnTo>
                <a:lnTo>
                  <a:pt x="14" y="128"/>
                </a:lnTo>
                <a:lnTo>
                  <a:pt x="159" y="75"/>
                </a:lnTo>
                <a:lnTo>
                  <a:pt x="189" y="79"/>
                </a:lnTo>
                <a:lnTo>
                  <a:pt x="249" y="33"/>
                </a:lnTo>
                <a:lnTo>
                  <a:pt x="278" y="33"/>
                </a:lnTo>
                <a:lnTo>
                  <a:pt x="319" y="0"/>
                </a:lnTo>
                <a:lnTo>
                  <a:pt x="329" y="12"/>
                </a:lnTo>
                <a:lnTo>
                  <a:pt x="311" y="45"/>
                </a:lnTo>
                <a:lnTo>
                  <a:pt x="319" y="71"/>
                </a:lnTo>
                <a:lnTo>
                  <a:pt x="405" y="74"/>
                </a:lnTo>
                <a:lnTo>
                  <a:pt x="468" y="55"/>
                </a:lnTo>
                <a:lnTo>
                  <a:pt x="506" y="127"/>
                </a:lnTo>
                <a:lnTo>
                  <a:pt x="533" y="256"/>
                </a:lnTo>
              </a:path>
            </a:pathLst>
          </a:custGeom>
          <a:solidFill>
            <a:srgbClr val="FF9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93" name="Freeform 48"/>
          <p:cNvSpPr>
            <a:spLocks/>
          </p:cNvSpPr>
          <p:nvPr/>
        </p:nvSpPr>
        <p:spPr bwMode="auto">
          <a:xfrm>
            <a:off x="4495800" y="5902325"/>
            <a:ext cx="1004888" cy="549275"/>
          </a:xfrm>
          <a:custGeom>
            <a:avLst/>
            <a:gdLst>
              <a:gd name="T0" fmla="*/ 2147483647 w 633"/>
              <a:gd name="T1" fmla="*/ 2147483647 h 346"/>
              <a:gd name="T2" fmla="*/ 2147483647 w 633"/>
              <a:gd name="T3" fmla="*/ 2147483647 h 346"/>
              <a:gd name="T4" fmla="*/ 2147483647 w 633"/>
              <a:gd name="T5" fmla="*/ 2147483647 h 346"/>
              <a:gd name="T6" fmla="*/ 2147483647 w 633"/>
              <a:gd name="T7" fmla="*/ 2147483647 h 346"/>
              <a:gd name="T8" fmla="*/ 2147483647 w 633"/>
              <a:gd name="T9" fmla="*/ 2147483647 h 346"/>
              <a:gd name="T10" fmla="*/ 2147483647 w 633"/>
              <a:gd name="T11" fmla="*/ 2147483647 h 346"/>
              <a:gd name="T12" fmla="*/ 2147483647 w 633"/>
              <a:gd name="T13" fmla="*/ 2147483647 h 346"/>
              <a:gd name="T14" fmla="*/ 2147483647 w 633"/>
              <a:gd name="T15" fmla="*/ 2147483647 h 346"/>
              <a:gd name="T16" fmla="*/ 2147483647 w 633"/>
              <a:gd name="T17" fmla="*/ 2147483647 h 346"/>
              <a:gd name="T18" fmla="*/ 2147483647 w 633"/>
              <a:gd name="T19" fmla="*/ 2147483647 h 346"/>
              <a:gd name="T20" fmla="*/ 2147483647 w 633"/>
              <a:gd name="T21" fmla="*/ 2147483647 h 346"/>
              <a:gd name="T22" fmla="*/ 0 w 633"/>
              <a:gd name="T23" fmla="*/ 2147483647 h 346"/>
              <a:gd name="T24" fmla="*/ 2147483647 w 633"/>
              <a:gd name="T25" fmla="*/ 2147483647 h 346"/>
              <a:gd name="T26" fmla="*/ 2147483647 w 633"/>
              <a:gd name="T27" fmla="*/ 2147483647 h 346"/>
              <a:gd name="T28" fmla="*/ 2147483647 w 633"/>
              <a:gd name="T29" fmla="*/ 2147483647 h 346"/>
              <a:gd name="T30" fmla="*/ 2147483647 w 633"/>
              <a:gd name="T31" fmla="*/ 2147483647 h 346"/>
              <a:gd name="T32" fmla="*/ 2147483647 w 633"/>
              <a:gd name="T33" fmla="*/ 2147483647 h 346"/>
              <a:gd name="T34" fmla="*/ 2147483647 w 633"/>
              <a:gd name="T35" fmla="*/ 0 h 346"/>
              <a:gd name="T36" fmla="*/ 2147483647 w 633"/>
              <a:gd name="T37" fmla="*/ 2147483647 h 346"/>
              <a:gd name="T38" fmla="*/ 2147483647 w 633"/>
              <a:gd name="T39" fmla="*/ 2147483647 h 346"/>
              <a:gd name="T40" fmla="*/ 2147483647 w 633"/>
              <a:gd name="T41" fmla="*/ 2147483647 h 346"/>
              <a:gd name="T42" fmla="*/ 2147483647 w 633"/>
              <a:gd name="T43" fmla="*/ 2147483647 h 346"/>
              <a:gd name="T44" fmla="*/ 2147483647 w 633"/>
              <a:gd name="T45" fmla="*/ 2147483647 h 346"/>
              <a:gd name="T46" fmla="*/ 2147483647 w 633"/>
              <a:gd name="T47" fmla="*/ 2147483647 h 34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33"/>
              <a:gd name="T73" fmla="*/ 0 h 346"/>
              <a:gd name="T74" fmla="*/ 633 w 633"/>
              <a:gd name="T75" fmla="*/ 346 h 34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33" h="346">
                <a:moveTo>
                  <a:pt x="437" y="330"/>
                </a:moveTo>
                <a:lnTo>
                  <a:pt x="429" y="323"/>
                </a:lnTo>
                <a:lnTo>
                  <a:pt x="407" y="335"/>
                </a:lnTo>
                <a:lnTo>
                  <a:pt x="384" y="318"/>
                </a:lnTo>
                <a:lnTo>
                  <a:pt x="327" y="334"/>
                </a:lnTo>
                <a:lnTo>
                  <a:pt x="279" y="323"/>
                </a:lnTo>
                <a:lnTo>
                  <a:pt x="248" y="345"/>
                </a:lnTo>
                <a:lnTo>
                  <a:pt x="170" y="247"/>
                </a:lnTo>
                <a:lnTo>
                  <a:pt x="132" y="259"/>
                </a:lnTo>
                <a:lnTo>
                  <a:pt x="122" y="243"/>
                </a:lnTo>
                <a:lnTo>
                  <a:pt x="47" y="143"/>
                </a:lnTo>
                <a:lnTo>
                  <a:pt x="0" y="101"/>
                </a:lnTo>
                <a:lnTo>
                  <a:pt x="32" y="87"/>
                </a:lnTo>
                <a:lnTo>
                  <a:pt x="75" y="117"/>
                </a:lnTo>
                <a:lnTo>
                  <a:pt x="149" y="57"/>
                </a:lnTo>
                <a:lnTo>
                  <a:pt x="240" y="23"/>
                </a:lnTo>
                <a:lnTo>
                  <a:pt x="279" y="30"/>
                </a:lnTo>
                <a:lnTo>
                  <a:pt x="310" y="0"/>
                </a:lnTo>
                <a:lnTo>
                  <a:pt x="503" y="56"/>
                </a:lnTo>
                <a:lnTo>
                  <a:pt x="614" y="16"/>
                </a:lnTo>
                <a:lnTo>
                  <a:pt x="632" y="114"/>
                </a:lnTo>
                <a:lnTo>
                  <a:pt x="610" y="202"/>
                </a:lnTo>
                <a:lnTo>
                  <a:pt x="544" y="260"/>
                </a:lnTo>
                <a:lnTo>
                  <a:pt x="437" y="330"/>
                </a:lnTo>
              </a:path>
            </a:pathLst>
          </a:custGeom>
          <a:solidFill>
            <a:srgbClr val="FF9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94" name="Freeform 49"/>
          <p:cNvSpPr>
            <a:spLocks/>
          </p:cNvSpPr>
          <p:nvPr/>
        </p:nvSpPr>
        <p:spPr bwMode="auto">
          <a:xfrm>
            <a:off x="4808538" y="6407150"/>
            <a:ext cx="409575" cy="293688"/>
          </a:xfrm>
          <a:custGeom>
            <a:avLst/>
            <a:gdLst>
              <a:gd name="T0" fmla="*/ 2147483647 w 258"/>
              <a:gd name="T1" fmla="*/ 2147483647 h 185"/>
              <a:gd name="T2" fmla="*/ 2147483647 w 258"/>
              <a:gd name="T3" fmla="*/ 2147483647 h 185"/>
              <a:gd name="T4" fmla="*/ 2147483647 w 258"/>
              <a:gd name="T5" fmla="*/ 2147483647 h 185"/>
              <a:gd name="T6" fmla="*/ 2147483647 w 258"/>
              <a:gd name="T7" fmla="*/ 2147483647 h 185"/>
              <a:gd name="T8" fmla="*/ 2147483647 w 258"/>
              <a:gd name="T9" fmla="*/ 2147483647 h 185"/>
              <a:gd name="T10" fmla="*/ 0 w 258"/>
              <a:gd name="T11" fmla="*/ 2147483647 h 185"/>
              <a:gd name="T12" fmla="*/ 2147483647 w 258"/>
              <a:gd name="T13" fmla="*/ 2147483647 h 185"/>
              <a:gd name="T14" fmla="*/ 2147483647 w 258"/>
              <a:gd name="T15" fmla="*/ 2147483647 h 185"/>
              <a:gd name="T16" fmla="*/ 2147483647 w 258"/>
              <a:gd name="T17" fmla="*/ 2147483647 h 185"/>
              <a:gd name="T18" fmla="*/ 2147483647 w 258"/>
              <a:gd name="T19" fmla="*/ 0 h 185"/>
              <a:gd name="T20" fmla="*/ 2147483647 w 258"/>
              <a:gd name="T21" fmla="*/ 2147483647 h 185"/>
              <a:gd name="T22" fmla="*/ 2147483647 w 258"/>
              <a:gd name="T23" fmla="*/ 2147483647 h 185"/>
              <a:gd name="T24" fmla="*/ 2147483647 w 258"/>
              <a:gd name="T25" fmla="*/ 2147483647 h 185"/>
              <a:gd name="T26" fmla="*/ 2147483647 w 258"/>
              <a:gd name="T27" fmla="*/ 2147483647 h 185"/>
              <a:gd name="T28" fmla="*/ 2147483647 w 258"/>
              <a:gd name="T29" fmla="*/ 2147483647 h 185"/>
              <a:gd name="T30" fmla="*/ 2147483647 w 258"/>
              <a:gd name="T31" fmla="*/ 2147483647 h 18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58"/>
              <a:gd name="T49" fmla="*/ 0 h 185"/>
              <a:gd name="T50" fmla="*/ 258 w 258"/>
              <a:gd name="T51" fmla="*/ 185 h 18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58" h="185">
                <a:moveTo>
                  <a:pt x="257" y="124"/>
                </a:moveTo>
                <a:lnTo>
                  <a:pt x="218" y="115"/>
                </a:lnTo>
                <a:lnTo>
                  <a:pt x="196" y="163"/>
                </a:lnTo>
                <a:lnTo>
                  <a:pt x="150" y="184"/>
                </a:lnTo>
                <a:lnTo>
                  <a:pt x="74" y="163"/>
                </a:lnTo>
                <a:lnTo>
                  <a:pt x="0" y="54"/>
                </a:lnTo>
                <a:lnTo>
                  <a:pt x="51" y="27"/>
                </a:lnTo>
                <a:lnTo>
                  <a:pt x="82" y="5"/>
                </a:lnTo>
                <a:lnTo>
                  <a:pt x="130" y="16"/>
                </a:lnTo>
                <a:lnTo>
                  <a:pt x="187" y="0"/>
                </a:lnTo>
                <a:lnTo>
                  <a:pt x="210" y="17"/>
                </a:lnTo>
                <a:lnTo>
                  <a:pt x="232" y="5"/>
                </a:lnTo>
                <a:lnTo>
                  <a:pt x="240" y="12"/>
                </a:lnTo>
                <a:lnTo>
                  <a:pt x="230" y="39"/>
                </a:lnTo>
                <a:lnTo>
                  <a:pt x="239" y="71"/>
                </a:lnTo>
                <a:lnTo>
                  <a:pt x="257" y="124"/>
                </a:lnTo>
              </a:path>
            </a:pathLst>
          </a:custGeom>
          <a:solidFill>
            <a:srgbClr val="60C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95" name="Freeform 50"/>
          <p:cNvSpPr>
            <a:spLocks/>
          </p:cNvSpPr>
          <p:nvPr/>
        </p:nvSpPr>
        <p:spPr bwMode="auto">
          <a:xfrm>
            <a:off x="4535488" y="6689725"/>
            <a:ext cx="784225" cy="711200"/>
          </a:xfrm>
          <a:custGeom>
            <a:avLst/>
            <a:gdLst>
              <a:gd name="T0" fmla="*/ 2147483647 w 494"/>
              <a:gd name="T1" fmla="*/ 2147483647 h 448"/>
              <a:gd name="T2" fmla="*/ 2147483647 w 494"/>
              <a:gd name="T3" fmla="*/ 2147483647 h 448"/>
              <a:gd name="T4" fmla="*/ 2147483647 w 494"/>
              <a:gd name="T5" fmla="*/ 2147483647 h 448"/>
              <a:gd name="T6" fmla="*/ 2147483647 w 494"/>
              <a:gd name="T7" fmla="*/ 2147483647 h 448"/>
              <a:gd name="T8" fmla="*/ 2147483647 w 494"/>
              <a:gd name="T9" fmla="*/ 2147483647 h 448"/>
              <a:gd name="T10" fmla="*/ 2147483647 w 494"/>
              <a:gd name="T11" fmla="*/ 2147483647 h 448"/>
              <a:gd name="T12" fmla="*/ 2147483647 w 494"/>
              <a:gd name="T13" fmla="*/ 2147483647 h 448"/>
              <a:gd name="T14" fmla="*/ 2147483647 w 494"/>
              <a:gd name="T15" fmla="*/ 2147483647 h 448"/>
              <a:gd name="T16" fmla="*/ 2147483647 w 494"/>
              <a:gd name="T17" fmla="*/ 2147483647 h 448"/>
              <a:gd name="T18" fmla="*/ 2147483647 w 494"/>
              <a:gd name="T19" fmla="*/ 2147483647 h 448"/>
              <a:gd name="T20" fmla="*/ 2147483647 w 494"/>
              <a:gd name="T21" fmla="*/ 2147483647 h 448"/>
              <a:gd name="T22" fmla="*/ 2147483647 w 494"/>
              <a:gd name="T23" fmla="*/ 2147483647 h 448"/>
              <a:gd name="T24" fmla="*/ 0 w 494"/>
              <a:gd name="T25" fmla="*/ 2147483647 h 448"/>
              <a:gd name="T26" fmla="*/ 2147483647 w 494"/>
              <a:gd name="T27" fmla="*/ 2147483647 h 448"/>
              <a:gd name="T28" fmla="*/ 2147483647 w 494"/>
              <a:gd name="T29" fmla="*/ 2147483647 h 448"/>
              <a:gd name="T30" fmla="*/ 2147483647 w 494"/>
              <a:gd name="T31" fmla="*/ 2147483647 h 448"/>
              <a:gd name="T32" fmla="*/ 2147483647 w 494"/>
              <a:gd name="T33" fmla="*/ 2147483647 h 448"/>
              <a:gd name="T34" fmla="*/ 2147483647 w 494"/>
              <a:gd name="T35" fmla="*/ 2147483647 h 448"/>
              <a:gd name="T36" fmla="*/ 2147483647 w 494"/>
              <a:gd name="T37" fmla="*/ 2147483647 h 448"/>
              <a:gd name="T38" fmla="*/ 2147483647 w 494"/>
              <a:gd name="T39" fmla="*/ 0 h 448"/>
              <a:gd name="T40" fmla="*/ 2147483647 w 494"/>
              <a:gd name="T41" fmla="*/ 2147483647 h 4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94"/>
              <a:gd name="T64" fmla="*/ 0 h 448"/>
              <a:gd name="T65" fmla="*/ 494 w 494"/>
              <a:gd name="T66" fmla="*/ 448 h 4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94" h="448">
                <a:moveTo>
                  <a:pt x="493" y="43"/>
                </a:moveTo>
                <a:lnTo>
                  <a:pt x="455" y="84"/>
                </a:lnTo>
                <a:lnTo>
                  <a:pt x="416" y="72"/>
                </a:lnTo>
                <a:lnTo>
                  <a:pt x="393" y="110"/>
                </a:lnTo>
                <a:lnTo>
                  <a:pt x="406" y="134"/>
                </a:lnTo>
                <a:lnTo>
                  <a:pt x="303" y="296"/>
                </a:lnTo>
                <a:lnTo>
                  <a:pt x="262" y="292"/>
                </a:lnTo>
                <a:lnTo>
                  <a:pt x="251" y="390"/>
                </a:lnTo>
                <a:lnTo>
                  <a:pt x="143" y="417"/>
                </a:lnTo>
                <a:lnTo>
                  <a:pt x="94" y="447"/>
                </a:lnTo>
                <a:lnTo>
                  <a:pt x="94" y="404"/>
                </a:lnTo>
                <a:lnTo>
                  <a:pt x="29" y="327"/>
                </a:lnTo>
                <a:lnTo>
                  <a:pt x="0" y="230"/>
                </a:lnTo>
                <a:lnTo>
                  <a:pt x="62" y="159"/>
                </a:lnTo>
                <a:lnTo>
                  <a:pt x="110" y="65"/>
                </a:lnTo>
                <a:lnTo>
                  <a:pt x="169" y="96"/>
                </a:lnTo>
                <a:lnTo>
                  <a:pt x="207" y="22"/>
                </a:lnTo>
                <a:lnTo>
                  <a:pt x="267" y="11"/>
                </a:lnTo>
                <a:lnTo>
                  <a:pt x="376" y="57"/>
                </a:lnTo>
                <a:lnTo>
                  <a:pt x="467" y="0"/>
                </a:lnTo>
                <a:lnTo>
                  <a:pt x="493" y="43"/>
                </a:lnTo>
              </a:path>
            </a:pathLst>
          </a:custGeom>
          <a:solidFill>
            <a:srgbClr val="60C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96" name="Freeform 51"/>
          <p:cNvSpPr>
            <a:spLocks/>
          </p:cNvSpPr>
          <p:nvPr/>
        </p:nvSpPr>
        <p:spPr bwMode="auto">
          <a:xfrm>
            <a:off x="4684713" y="6757988"/>
            <a:ext cx="1028700" cy="741362"/>
          </a:xfrm>
          <a:custGeom>
            <a:avLst/>
            <a:gdLst>
              <a:gd name="T0" fmla="*/ 2147483647 w 648"/>
              <a:gd name="T1" fmla="*/ 2147483647 h 467"/>
              <a:gd name="T2" fmla="*/ 2147483647 w 648"/>
              <a:gd name="T3" fmla="*/ 2147483647 h 467"/>
              <a:gd name="T4" fmla="*/ 2147483647 w 648"/>
              <a:gd name="T5" fmla="*/ 2147483647 h 467"/>
              <a:gd name="T6" fmla="*/ 0 w 648"/>
              <a:gd name="T7" fmla="*/ 2147483647 h 467"/>
              <a:gd name="T8" fmla="*/ 2147483647 w 648"/>
              <a:gd name="T9" fmla="*/ 2147483647 h 467"/>
              <a:gd name="T10" fmla="*/ 2147483647 w 648"/>
              <a:gd name="T11" fmla="*/ 2147483647 h 467"/>
              <a:gd name="T12" fmla="*/ 2147483647 w 648"/>
              <a:gd name="T13" fmla="*/ 2147483647 h 467"/>
              <a:gd name="T14" fmla="*/ 2147483647 w 648"/>
              <a:gd name="T15" fmla="*/ 2147483647 h 467"/>
              <a:gd name="T16" fmla="*/ 2147483647 w 648"/>
              <a:gd name="T17" fmla="*/ 2147483647 h 467"/>
              <a:gd name="T18" fmla="*/ 2147483647 w 648"/>
              <a:gd name="T19" fmla="*/ 2147483647 h 467"/>
              <a:gd name="T20" fmla="*/ 2147483647 w 648"/>
              <a:gd name="T21" fmla="*/ 2147483647 h 467"/>
              <a:gd name="T22" fmla="*/ 2147483647 w 648"/>
              <a:gd name="T23" fmla="*/ 2147483647 h 467"/>
              <a:gd name="T24" fmla="*/ 2147483647 w 648"/>
              <a:gd name="T25" fmla="*/ 0 h 467"/>
              <a:gd name="T26" fmla="*/ 2147483647 w 648"/>
              <a:gd name="T27" fmla="*/ 2147483647 h 467"/>
              <a:gd name="T28" fmla="*/ 2147483647 w 648"/>
              <a:gd name="T29" fmla="*/ 2147483647 h 467"/>
              <a:gd name="T30" fmla="*/ 2147483647 w 648"/>
              <a:gd name="T31" fmla="*/ 2147483647 h 467"/>
              <a:gd name="T32" fmla="*/ 2147483647 w 648"/>
              <a:gd name="T33" fmla="*/ 2147483647 h 467"/>
              <a:gd name="T34" fmla="*/ 2147483647 w 648"/>
              <a:gd name="T35" fmla="*/ 2147483647 h 467"/>
              <a:gd name="T36" fmla="*/ 2147483647 w 648"/>
              <a:gd name="T37" fmla="*/ 2147483647 h 467"/>
              <a:gd name="T38" fmla="*/ 2147483647 w 648"/>
              <a:gd name="T39" fmla="*/ 2147483647 h 467"/>
              <a:gd name="T40" fmla="*/ 2147483647 w 648"/>
              <a:gd name="T41" fmla="*/ 2147483647 h 467"/>
              <a:gd name="T42" fmla="*/ 2147483647 w 648"/>
              <a:gd name="T43" fmla="*/ 2147483647 h 467"/>
              <a:gd name="T44" fmla="*/ 2147483647 w 648"/>
              <a:gd name="T45" fmla="*/ 2147483647 h 467"/>
              <a:gd name="T46" fmla="*/ 2147483647 w 648"/>
              <a:gd name="T47" fmla="*/ 2147483647 h 467"/>
              <a:gd name="T48" fmla="*/ 2147483647 w 648"/>
              <a:gd name="T49" fmla="*/ 2147483647 h 467"/>
              <a:gd name="T50" fmla="*/ 2147483647 w 648"/>
              <a:gd name="T51" fmla="*/ 2147483647 h 467"/>
              <a:gd name="T52" fmla="*/ 2147483647 w 648"/>
              <a:gd name="T53" fmla="*/ 2147483647 h 467"/>
              <a:gd name="T54" fmla="*/ 2147483647 w 648"/>
              <a:gd name="T55" fmla="*/ 2147483647 h 467"/>
              <a:gd name="T56" fmla="*/ 2147483647 w 648"/>
              <a:gd name="T57" fmla="*/ 2147483647 h 467"/>
              <a:gd name="T58" fmla="*/ 2147483647 w 648"/>
              <a:gd name="T59" fmla="*/ 2147483647 h 46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48"/>
              <a:gd name="T91" fmla="*/ 0 h 467"/>
              <a:gd name="T92" fmla="*/ 648 w 648"/>
              <a:gd name="T93" fmla="*/ 467 h 46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48" h="467">
                <a:moveTo>
                  <a:pt x="146" y="465"/>
                </a:moveTo>
                <a:lnTo>
                  <a:pt x="62" y="466"/>
                </a:lnTo>
                <a:lnTo>
                  <a:pt x="13" y="435"/>
                </a:lnTo>
                <a:lnTo>
                  <a:pt x="0" y="404"/>
                </a:lnTo>
                <a:lnTo>
                  <a:pt x="49" y="374"/>
                </a:lnTo>
                <a:lnTo>
                  <a:pt x="157" y="347"/>
                </a:lnTo>
                <a:lnTo>
                  <a:pt x="168" y="249"/>
                </a:lnTo>
                <a:lnTo>
                  <a:pt x="209" y="253"/>
                </a:lnTo>
                <a:lnTo>
                  <a:pt x="312" y="91"/>
                </a:lnTo>
                <a:lnTo>
                  <a:pt x="299" y="67"/>
                </a:lnTo>
                <a:lnTo>
                  <a:pt x="322" y="29"/>
                </a:lnTo>
                <a:lnTo>
                  <a:pt x="361" y="41"/>
                </a:lnTo>
                <a:lnTo>
                  <a:pt x="399" y="0"/>
                </a:lnTo>
                <a:lnTo>
                  <a:pt x="440" y="57"/>
                </a:lnTo>
                <a:lnTo>
                  <a:pt x="480" y="115"/>
                </a:lnTo>
                <a:lnTo>
                  <a:pt x="499" y="172"/>
                </a:lnTo>
                <a:lnTo>
                  <a:pt x="573" y="264"/>
                </a:lnTo>
                <a:lnTo>
                  <a:pt x="647" y="356"/>
                </a:lnTo>
                <a:lnTo>
                  <a:pt x="620" y="377"/>
                </a:lnTo>
                <a:lnTo>
                  <a:pt x="552" y="384"/>
                </a:lnTo>
                <a:lnTo>
                  <a:pt x="581" y="361"/>
                </a:lnTo>
                <a:lnTo>
                  <a:pt x="575" y="315"/>
                </a:lnTo>
                <a:lnTo>
                  <a:pt x="551" y="304"/>
                </a:lnTo>
                <a:lnTo>
                  <a:pt x="513" y="254"/>
                </a:lnTo>
                <a:lnTo>
                  <a:pt x="438" y="234"/>
                </a:lnTo>
                <a:lnTo>
                  <a:pt x="393" y="278"/>
                </a:lnTo>
                <a:lnTo>
                  <a:pt x="382" y="260"/>
                </a:lnTo>
                <a:lnTo>
                  <a:pt x="236" y="350"/>
                </a:lnTo>
                <a:lnTo>
                  <a:pt x="146" y="366"/>
                </a:lnTo>
                <a:lnTo>
                  <a:pt x="146" y="465"/>
                </a:lnTo>
              </a:path>
            </a:pathLst>
          </a:custGeom>
          <a:solidFill>
            <a:srgbClr val="60C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97" name="Freeform 52"/>
          <p:cNvSpPr>
            <a:spLocks/>
          </p:cNvSpPr>
          <p:nvPr/>
        </p:nvSpPr>
        <p:spPr bwMode="auto">
          <a:xfrm>
            <a:off x="3656013" y="7129463"/>
            <a:ext cx="1952625" cy="1265237"/>
          </a:xfrm>
          <a:custGeom>
            <a:avLst/>
            <a:gdLst>
              <a:gd name="T0" fmla="*/ 2147483647 w 1230"/>
              <a:gd name="T1" fmla="*/ 2147483647 h 797"/>
              <a:gd name="T2" fmla="*/ 2147483647 w 1230"/>
              <a:gd name="T3" fmla="*/ 2147483647 h 797"/>
              <a:gd name="T4" fmla="*/ 2147483647 w 1230"/>
              <a:gd name="T5" fmla="*/ 2147483647 h 797"/>
              <a:gd name="T6" fmla="*/ 2147483647 w 1230"/>
              <a:gd name="T7" fmla="*/ 2147483647 h 797"/>
              <a:gd name="T8" fmla="*/ 2147483647 w 1230"/>
              <a:gd name="T9" fmla="*/ 2147483647 h 797"/>
              <a:gd name="T10" fmla="*/ 2147483647 w 1230"/>
              <a:gd name="T11" fmla="*/ 2147483647 h 797"/>
              <a:gd name="T12" fmla="*/ 0 w 1230"/>
              <a:gd name="T13" fmla="*/ 2147483647 h 797"/>
              <a:gd name="T14" fmla="*/ 2147483647 w 1230"/>
              <a:gd name="T15" fmla="*/ 2147483647 h 797"/>
              <a:gd name="T16" fmla="*/ 2147483647 w 1230"/>
              <a:gd name="T17" fmla="*/ 2147483647 h 797"/>
              <a:gd name="T18" fmla="*/ 2147483647 w 1230"/>
              <a:gd name="T19" fmla="*/ 2147483647 h 797"/>
              <a:gd name="T20" fmla="*/ 2147483647 w 1230"/>
              <a:gd name="T21" fmla="*/ 2147483647 h 797"/>
              <a:gd name="T22" fmla="*/ 2147483647 w 1230"/>
              <a:gd name="T23" fmla="*/ 2147483647 h 797"/>
              <a:gd name="T24" fmla="*/ 2147483647 w 1230"/>
              <a:gd name="T25" fmla="*/ 2147483647 h 797"/>
              <a:gd name="T26" fmla="*/ 2147483647 w 1230"/>
              <a:gd name="T27" fmla="*/ 2147483647 h 797"/>
              <a:gd name="T28" fmla="*/ 2147483647 w 1230"/>
              <a:gd name="T29" fmla="*/ 2147483647 h 797"/>
              <a:gd name="T30" fmla="*/ 2147483647 w 1230"/>
              <a:gd name="T31" fmla="*/ 2147483647 h 797"/>
              <a:gd name="T32" fmla="*/ 2147483647 w 1230"/>
              <a:gd name="T33" fmla="*/ 2147483647 h 797"/>
              <a:gd name="T34" fmla="*/ 2147483647 w 1230"/>
              <a:gd name="T35" fmla="*/ 2147483647 h 797"/>
              <a:gd name="T36" fmla="*/ 2147483647 w 1230"/>
              <a:gd name="T37" fmla="*/ 0 h 797"/>
              <a:gd name="T38" fmla="*/ 2147483647 w 1230"/>
              <a:gd name="T39" fmla="*/ 2147483647 h 797"/>
              <a:gd name="T40" fmla="*/ 2147483647 w 1230"/>
              <a:gd name="T41" fmla="*/ 2147483647 h 797"/>
              <a:gd name="T42" fmla="*/ 2147483647 w 1230"/>
              <a:gd name="T43" fmla="*/ 2147483647 h 797"/>
              <a:gd name="T44" fmla="*/ 2147483647 w 1230"/>
              <a:gd name="T45" fmla="*/ 2147483647 h 797"/>
              <a:gd name="T46" fmla="*/ 2147483647 w 1230"/>
              <a:gd name="T47" fmla="*/ 2147483647 h 797"/>
              <a:gd name="T48" fmla="*/ 2147483647 w 1230"/>
              <a:gd name="T49" fmla="*/ 2147483647 h 797"/>
              <a:gd name="T50" fmla="*/ 2147483647 w 1230"/>
              <a:gd name="T51" fmla="*/ 2147483647 h 797"/>
              <a:gd name="T52" fmla="*/ 2147483647 w 1230"/>
              <a:gd name="T53" fmla="*/ 2147483647 h 797"/>
              <a:gd name="T54" fmla="*/ 2147483647 w 1230"/>
              <a:gd name="T55" fmla="*/ 2147483647 h 797"/>
              <a:gd name="T56" fmla="*/ 2147483647 w 1230"/>
              <a:gd name="T57" fmla="*/ 2147483647 h 797"/>
              <a:gd name="T58" fmla="*/ 2147483647 w 1230"/>
              <a:gd name="T59" fmla="*/ 2147483647 h 797"/>
              <a:gd name="T60" fmla="*/ 2147483647 w 1230"/>
              <a:gd name="T61" fmla="*/ 2147483647 h 797"/>
              <a:gd name="T62" fmla="*/ 2147483647 w 1230"/>
              <a:gd name="T63" fmla="*/ 2147483647 h 797"/>
              <a:gd name="T64" fmla="*/ 2147483647 w 1230"/>
              <a:gd name="T65" fmla="*/ 2147483647 h 79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230"/>
              <a:gd name="T100" fmla="*/ 0 h 797"/>
              <a:gd name="T101" fmla="*/ 1230 w 1230"/>
              <a:gd name="T102" fmla="*/ 797 h 79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230" h="797">
                <a:moveTo>
                  <a:pt x="888" y="796"/>
                </a:moveTo>
                <a:lnTo>
                  <a:pt x="835" y="742"/>
                </a:lnTo>
                <a:lnTo>
                  <a:pt x="722" y="682"/>
                </a:lnTo>
                <a:lnTo>
                  <a:pt x="497" y="641"/>
                </a:lnTo>
                <a:lnTo>
                  <a:pt x="274" y="600"/>
                </a:lnTo>
                <a:lnTo>
                  <a:pt x="84" y="622"/>
                </a:lnTo>
                <a:lnTo>
                  <a:pt x="0" y="535"/>
                </a:lnTo>
                <a:lnTo>
                  <a:pt x="22" y="468"/>
                </a:lnTo>
                <a:lnTo>
                  <a:pt x="308" y="323"/>
                </a:lnTo>
                <a:lnTo>
                  <a:pt x="541" y="366"/>
                </a:lnTo>
                <a:lnTo>
                  <a:pt x="585" y="267"/>
                </a:lnTo>
                <a:lnTo>
                  <a:pt x="661" y="201"/>
                </a:lnTo>
                <a:lnTo>
                  <a:pt x="710" y="232"/>
                </a:lnTo>
                <a:lnTo>
                  <a:pt x="794" y="231"/>
                </a:lnTo>
                <a:lnTo>
                  <a:pt x="794" y="132"/>
                </a:lnTo>
                <a:lnTo>
                  <a:pt x="884" y="116"/>
                </a:lnTo>
                <a:lnTo>
                  <a:pt x="1030" y="26"/>
                </a:lnTo>
                <a:lnTo>
                  <a:pt x="1041" y="44"/>
                </a:lnTo>
                <a:lnTo>
                  <a:pt x="1086" y="0"/>
                </a:lnTo>
                <a:lnTo>
                  <a:pt x="1161" y="20"/>
                </a:lnTo>
                <a:lnTo>
                  <a:pt x="1199" y="70"/>
                </a:lnTo>
                <a:lnTo>
                  <a:pt x="1223" y="81"/>
                </a:lnTo>
                <a:lnTo>
                  <a:pt x="1229" y="127"/>
                </a:lnTo>
                <a:lnTo>
                  <a:pt x="1200" y="150"/>
                </a:lnTo>
                <a:lnTo>
                  <a:pt x="1164" y="181"/>
                </a:lnTo>
                <a:lnTo>
                  <a:pt x="1185" y="258"/>
                </a:lnTo>
                <a:lnTo>
                  <a:pt x="1118" y="276"/>
                </a:lnTo>
                <a:lnTo>
                  <a:pt x="1008" y="504"/>
                </a:lnTo>
                <a:lnTo>
                  <a:pt x="1044" y="542"/>
                </a:lnTo>
                <a:lnTo>
                  <a:pt x="972" y="612"/>
                </a:lnTo>
                <a:lnTo>
                  <a:pt x="980" y="698"/>
                </a:lnTo>
                <a:lnTo>
                  <a:pt x="933" y="702"/>
                </a:lnTo>
                <a:lnTo>
                  <a:pt x="888" y="796"/>
                </a:lnTo>
              </a:path>
            </a:pathLst>
          </a:custGeom>
          <a:solidFill>
            <a:srgbClr val="60C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98" name="Freeform 53"/>
          <p:cNvSpPr>
            <a:spLocks/>
          </p:cNvSpPr>
          <p:nvPr/>
        </p:nvSpPr>
        <p:spPr bwMode="auto">
          <a:xfrm>
            <a:off x="3549650" y="6288088"/>
            <a:ext cx="1728788" cy="1585912"/>
          </a:xfrm>
          <a:custGeom>
            <a:avLst/>
            <a:gdLst>
              <a:gd name="T0" fmla="*/ 2147483647 w 1089"/>
              <a:gd name="T1" fmla="*/ 2147483647 h 999"/>
              <a:gd name="T2" fmla="*/ 2147483647 w 1089"/>
              <a:gd name="T3" fmla="*/ 2147483647 h 999"/>
              <a:gd name="T4" fmla="*/ 2147483647 w 1089"/>
              <a:gd name="T5" fmla="*/ 2147483647 h 999"/>
              <a:gd name="T6" fmla="*/ 2147483647 w 1089"/>
              <a:gd name="T7" fmla="*/ 2147483647 h 999"/>
              <a:gd name="T8" fmla="*/ 2147483647 w 1089"/>
              <a:gd name="T9" fmla="*/ 2147483647 h 999"/>
              <a:gd name="T10" fmla="*/ 2147483647 w 1089"/>
              <a:gd name="T11" fmla="*/ 2147483647 h 999"/>
              <a:gd name="T12" fmla="*/ 2147483647 w 1089"/>
              <a:gd name="T13" fmla="*/ 2147483647 h 999"/>
              <a:gd name="T14" fmla="*/ 2147483647 w 1089"/>
              <a:gd name="T15" fmla="*/ 2147483647 h 999"/>
              <a:gd name="T16" fmla="*/ 2147483647 w 1089"/>
              <a:gd name="T17" fmla="*/ 0 h 999"/>
              <a:gd name="T18" fmla="*/ 2147483647 w 1089"/>
              <a:gd name="T19" fmla="*/ 2147483647 h 999"/>
              <a:gd name="T20" fmla="*/ 2147483647 w 1089"/>
              <a:gd name="T21" fmla="*/ 2147483647 h 999"/>
              <a:gd name="T22" fmla="*/ 2147483647 w 1089"/>
              <a:gd name="T23" fmla="*/ 2147483647 h 999"/>
              <a:gd name="T24" fmla="*/ 2147483647 w 1089"/>
              <a:gd name="T25" fmla="*/ 2147483647 h 999"/>
              <a:gd name="T26" fmla="*/ 2147483647 w 1089"/>
              <a:gd name="T27" fmla="*/ 2147483647 h 999"/>
              <a:gd name="T28" fmla="*/ 2147483647 w 1089"/>
              <a:gd name="T29" fmla="*/ 2147483647 h 999"/>
              <a:gd name="T30" fmla="*/ 2147483647 w 1089"/>
              <a:gd name="T31" fmla="*/ 2147483647 h 999"/>
              <a:gd name="T32" fmla="*/ 2147483647 w 1089"/>
              <a:gd name="T33" fmla="*/ 2147483647 h 999"/>
              <a:gd name="T34" fmla="*/ 2147483647 w 1089"/>
              <a:gd name="T35" fmla="*/ 2147483647 h 999"/>
              <a:gd name="T36" fmla="*/ 2147483647 w 1089"/>
              <a:gd name="T37" fmla="*/ 2147483647 h 999"/>
              <a:gd name="T38" fmla="*/ 2147483647 w 1089"/>
              <a:gd name="T39" fmla="*/ 2147483647 h 999"/>
              <a:gd name="T40" fmla="*/ 2147483647 w 1089"/>
              <a:gd name="T41" fmla="*/ 2147483647 h 999"/>
              <a:gd name="T42" fmla="*/ 2147483647 w 1089"/>
              <a:gd name="T43" fmla="*/ 2147483647 h 999"/>
              <a:gd name="T44" fmla="*/ 2147483647 w 1089"/>
              <a:gd name="T45" fmla="*/ 2147483647 h 999"/>
              <a:gd name="T46" fmla="*/ 2147483647 w 1089"/>
              <a:gd name="T47" fmla="*/ 2147483647 h 999"/>
              <a:gd name="T48" fmla="*/ 2147483647 w 1089"/>
              <a:gd name="T49" fmla="*/ 2147483647 h 999"/>
              <a:gd name="T50" fmla="*/ 2147483647 w 1089"/>
              <a:gd name="T51" fmla="*/ 2147483647 h 999"/>
              <a:gd name="T52" fmla="*/ 2147483647 w 1089"/>
              <a:gd name="T53" fmla="*/ 2147483647 h 999"/>
              <a:gd name="T54" fmla="*/ 2147483647 w 1089"/>
              <a:gd name="T55" fmla="*/ 2147483647 h 999"/>
              <a:gd name="T56" fmla="*/ 2147483647 w 1089"/>
              <a:gd name="T57" fmla="*/ 2147483647 h 999"/>
              <a:gd name="T58" fmla="*/ 2147483647 w 1089"/>
              <a:gd name="T59" fmla="*/ 2147483647 h 999"/>
              <a:gd name="T60" fmla="*/ 2147483647 w 1089"/>
              <a:gd name="T61" fmla="*/ 2147483647 h 999"/>
              <a:gd name="T62" fmla="*/ 2147483647 w 1089"/>
              <a:gd name="T63" fmla="*/ 2147483647 h 999"/>
              <a:gd name="T64" fmla="*/ 2147483647 w 1089"/>
              <a:gd name="T65" fmla="*/ 2147483647 h 999"/>
              <a:gd name="T66" fmla="*/ 2147483647 w 1089"/>
              <a:gd name="T67" fmla="*/ 2147483647 h 999"/>
              <a:gd name="T68" fmla="*/ 2147483647 w 1089"/>
              <a:gd name="T69" fmla="*/ 2147483647 h 999"/>
              <a:gd name="T70" fmla="*/ 0 w 1089"/>
              <a:gd name="T71" fmla="*/ 2147483647 h 999"/>
              <a:gd name="T72" fmla="*/ 2147483647 w 1089"/>
              <a:gd name="T73" fmla="*/ 2147483647 h 999"/>
              <a:gd name="T74" fmla="*/ 2147483647 w 1089"/>
              <a:gd name="T75" fmla="*/ 2147483647 h 99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89"/>
              <a:gd name="T115" fmla="*/ 0 h 999"/>
              <a:gd name="T116" fmla="*/ 1089 w 1089"/>
              <a:gd name="T117" fmla="*/ 999 h 99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89" h="999">
                <a:moveTo>
                  <a:pt x="58" y="532"/>
                </a:moveTo>
                <a:lnTo>
                  <a:pt x="252" y="445"/>
                </a:lnTo>
                <a:lnTo>
                  <a:pt x="278" y="381"/>
                </a:lnTo>
                <a:lnTo>
                  <a:pt x="265" y="305"/>
                </a:lnTo>
                <a:lnTo>
                  <a:pt x="363" y="180"/>
                </a:lnTo>
                <a:lnTo>
                  <a:pt x="434" y="200"/>
                </a:lnTo>
                <a:lnTo>
                  <a:pt x="557" y="91"/>
                </a:lnTo>
                <a:lnTo>
                  <a:pt x="675" y="55"/>
                </a:lnTo>
                <a:lnTo>
                  <a:pt x="718" y="0"/>
                </a:lnTo>
                <a:lnTo>
                  <a:pt x="728" y="16"/>
                </a:lnTo>
                <a:lnTo>
                  <a:pt x="766" y="4"/>
                </a:lnTo>
                <a:lnTo>
                  <a:pt x="844" y="102"/>
                </a:lnTo>
                <a:lnTo>
                  <a:pt x="793" y="129"/>
                </a:lnTo>
                <a:lnTo>
                  <a:pt x="867" y="238"/>
                </a:lnTo>
                <a:lnTo>
                  <a:pt x="943" y="259"/>
                </a:lnTo>
                <a:lnTo>
                  <a:pt x="989" y="238"/>
                </a:lnTo>
                <a:lnTo>
                  <a:pt x="1011" y="190"/>
                </a:lnTo>
                <a:lnTo>
                  <a:pt x="1050" y="199"/>
                </a:lnTo>
                <a:lnTo>
                  <a:pt x="1088" y="253"/>
                </a:lnTo>
                <a:lnTo>
                  <a:pt x="997" y="310"/>
                </a:lnTo>
                <a:lnTo>
                  <a:pt x="888" y="264"/>
                </a:lnTo>
                <a:lnTo>
                  <a:pt x="828" y="275"/>
                </a:lnTo>
                <a:lnTo>
                  <a:pt x="790" y="349"/>
                </a:lnTo>
                <a:lnTo>
                  <a:pt x="731" y="318"/>
                </a:lnTo>
                <a:lnTo>
                  <a:pt x="683" y="412"/>
                </a:lnTo>
                <a:lnTo>
                  <a:pt x="621" y="483"/>
                </a:lnTo>
                <a:lnTo>
                  <a:pt x="650" y="580"/>
                </a:lnTo>
                <a:lnTo>
                  <a:pt x="715" y="657"/>
                </a:lnTo>
                <a:lnTo>
                  <a:pt x="715" y="700"/>
                </a:lnTo>
                <a:lnTo>
                  <a:pt x="728" y="731"/>
                </a:lnTo>
                <a:lnTo>
                  <a:pt x="652" y="797"/>
                </a:lnTo>
                <a:lnTo>
                  <a:pt x="608" y="896"/>
                </a:lnTo>
                <a:lnTo>
                  <a:pt x="375" y="853"/>
                </a:lnTo>
                <a:lnTo>
                  <a:pt x="89" y="998"/>
                </a:lnTo>
                <a:lnTo>
                  <a:pt x="65" y="943"/>
                </a:lnTo>
                <a:lnTo>
                  <a:pt x="0" y="867"/>
                </a:lnTo>
                <a:lnTo>
                  <a:pt x="60" y="815"/>
                </a:lnTo>
                <a:lnTo>
                  <a:pt x="58" y="532"/>
                </a:lnTo>
              </a:path>
            </a:pathLst>
          </a:custGeom>
          <a:solidFill>
            <a:srgbClr val="60C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199" name="Freeform 54"/>
          <p:cNvSpPr>
            <a:spLocks/>
          </p:cNvSpPr>
          <p:nvPr/>
        </p:nvSpPr>
        <p:spPr bwMode="auto">
          <a:xfrm>
            <a:off x="3400425" y="6057900"/>
            <a:ext cx="1290638" cy="1076325"/>
          </a:xfrm>
          <a:custGeom>
            <a:avLst/>
            <a:gdLst>
              <a:gd name="T0" fmla="*/ 2147483647 w 813"/>
              <a:gd name="T1" fmla="*/ 2147483647 h 678"/>
              <a:gd name="T2" fmla="*/ 0 w 813"/>
              <a:gd name="T3" fmla="*/ 2147483647 h 678"/>
              <a:gd name="T4" fmla="*/ 2147483647 w 813"/>
              <a:gd name="T5" fmla="*/ 2147483647 h 678"/>
              <a:gd name="T6" fmla="*/ 2147483647 w 813"/>
              <a:gd name="T7" fmla="*/ 2147483647 h 678"/>
              <a:gd name="T8" fmla="*/ 2147483647 w 813"/>
              <a:gd name="T9" fmla="*/ 2147483647 h 678"/>
              <a:gd name="T10" fmla="*/ 2147483647 w 813"/>
              <a:gd name="T11" fmla="*/ 0 h 678"/>
              <a:gd name="T12" fmla="*/ 2147483647 w 813"/>
              <a:gd name="T13" fmla="*/ 2147483647 h 678"/>
              <a:gd name="T14" fmla="*/ 2147483647 w 813"/>
              <a:gd name="T15" fmla="*/ 2147483647 h 678"/>
              <a:gd name="T16" fmla="*/ 2147483647 w 813"/>
              <a:gd name="T17" fmla="*/ 2147483647 h 678"/>
              <a:gd name="T18" fmla="*/ 2147483647 w 813"/>
              <a:gd name="T19" fmla="*/ 2147483647 h 678"/>
              <a:gd name="T20" fmla="*/ 2147483647 w 813"/>
              <a:gd name="T21" fmla="*/ 2147483647 h 678"/>
              <a:gd name="T22" fmla="*/ 2147483647 w 813"/>
              <a:gd name="T23" fmla="*/ 2147483647 h 678"/>
              <a:gd name="T24" fmla="*/ 2147483647 w 813"/>
              <a:gd name="T25" fmla="*/ 2147483647 h 678"/>
              <a:gd name="T26" fmla="*/ 2147483647 w 813"/>
              <a:gd name="T27" fmla="*/ 2147483647 h 678"/>
              <a:gd name="T28" fmla="*/ 2147483647 w 813"/>
              <a:gd name="T29" fmla="*/ 2147483647 h 678"/>
              <a:gd name="T30" fmla="*/ 2147483647 w 813"/>
              <a:gd name="T31" fmla="*/ 2147483647 h 678"/>
              <a:gd name="T32" fmla="*/ 2147483647 w 813"/>
              <a:gd name="T33" fmla="*/ 2147483647 h 678"/>
              <a:gd name="T34" fmla="*/ 2147483647 w 813"/>
              <a:gd name="T35" fmla="*/ 2147483647 h 678"/>
              <a:gd name="T36" fmla="*/ 2147483647 w 813"/>
              <a:gd name="T37" fmla="*/ 2147483647 h 678"/>
              <a:gd name="T38" fmla="*/ 2147483647 w 813"/>
              <a:gd name="T39" fmla="*/ 2147483647 h 678"/>
              <a:gd name="T40" fmla="*/ 2147483647 w 813"/>
              <a:gd name="T41" fmla="*/ 2147483647 h 678"/>
              <a:gd name="T42" fmla="*/ 2147483647 w 813"/>
              <a:gd name="T43" fmla="*/ 2147483647 h 67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13"/>
              <a:gd name="T67" fmla="*/ 0 h 678"/>
              <a:gd name="T68" fmla="*/ 813 w 813"/>
              <a:gd name="T69" fmla="*/ 678 h 67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13" h="678">
                <a:moveTo>
                  <a:pt x="25" y="473"/>
                </a:moveTo>
                <a:lnTo>
                  <a:pt x="0" y="375"/>
                </a:lnTo>
                <a:lnTo>
                  <a:pt x="65" y="279"/>
                </a:lnTo>
                <a:lnTo>
                  <a:pt x="222" y="224"/>
                </a:lnTo>
                <a:lnTo>
                  <a:pt x="338" y="17"/>
                </a:lnTo>
                <a:lnTo>
                  <a:pt x="375" y="0"/>
                </a:lnTo>
                <a:lnTo>
                  <a:pt x="420" y="23"/>
                </a:lnTo>
                <a:lnTo>
                  <a:pt x="516" y="11"/>
                </a:lnTo>
                <a:lnTo>
                  <a:pt x="627" y="36"/>
                </a:lnTo>
                <a:lnTo>
                  <a:pt x="692" y="110"/>
                </a:lnTo>
                <a:lnTo>
                  <a:pt x="737" y="45"/>
                </a:lnTo>
                <a:lnTo>
                  <a:pt x="812" y="145"/>
                </a:lnTo>
                <a:lnTo>
                  <a:pt x="769" y="200"/>
                </a:lnTo>
                <a:lnTo>
                  <a:pt x="651" y="236"/>
                </a:lnTo>
                <a:lnTo>
                  <a:pt x="528" y="345"/>
                </a:lnTo>
                <a:lnTo>
                  <a:pt x="457" y="325"/>
                </a:lnTo>
                <a:lnTo>
                  <a:pt x="359" y="450"/>
                </a:lnTo>
                <a:lnTo>
                  <a:pt x="372" y="526"/>
                </a:lnTo>
                <a:lnTo>
                  <a:pt x="346" y="590"/>
                </a:lnTo>
                <a:lnTo>
                  <a:pt x="152" y="677"/>
                </a:lnTo>
                <a:lnTo>
                  <a:pt x="114" y="567"/>
                </a:lnTo>
                <a:lnTo>
                  <a:pt x="25" y="473"/>
                </a:lnTo>
              </a:path>
            </a:pathLst>
          </a:custGeom>
          <a:solidFill>
            <a:srgbClr val="60C9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00" name="Freeform 55"/>
          <p:cNvSpPr>
            <a:spLocks/>
          </p:cNvSpPr>
          <p:nvPr/>
        </p:nvSpPr>
        <p:spPr bwMode="auto">
          <a:xfrm>
            <a:off x="1941513" y="5021263"/>
            <a:ext cx="795337" cy="828675"/>
          </a:xfrm>
          <a:custGeom>
            <a:avLst/>
            <a:gdLst>
              <a:gd name="T0" fmla="*/ 0 w 501"/>
              <a:gd name="T1" fmla="*/ 2147483647 h 522"/>
              <a:gd name="T2" fmla="*/ 2147483647 w 501"/>
              <a:gd name="T3" fmla="*/ 2147483647 h 522"/>
              <a:gd name="T4" fmla="*/ 2147483647 w 501"/>
              <a:gd name="T5" fmla="*/ 2147483647 h 522"/>
              <a:gd name="T6" fmla="*/ 2147483647 w 501"/>
              <a:gd name="T7" fmla="*/ 2147483647 h 522"/>
              <a:gd name="T8" fmla="*/ 2147483647 w 501"/>
              <a:gd name="T9" fmla="*/ 2147483647 h 522"/>
              <a:gd name="T10" fmla="*/ 2147483647 w 501"/>
              <a:gd name="T11" fmla="*/ 2147483647 h 522"/>
              <a:gd name="T12" fmla="*/ 2147483647 w 501"/>
              <a:gd name="T13" fmla="*/ 2147483647 h 522"/>
              <a:gd name="T14" fmla="*/ 2147483647 w 501"/>
              <a:gd name="T15" fmla="*/ 0 h 522"/>
              <a:gd name="T16" fmla="*/ 2147483647 w 501"/>
              <a:gd name="T17" fmla="*/ 2147483647 h 522"/>
              <a:gd name="T18" fmla="*/ 2147483647 w 501"/>
              <a:gd name="T19" fmla="*/ 2147483647 h 522"/>
              <a:gd name="T20" fmla="*/ 2147483647 w 501"/>
              <a:gd name="T21" fmla="*/ 2147483647 h 522"/>
              <a:gd name="T22" fmla="*/ 2147483647 w 501"/>
              <a:gd name="T23" fmla="*/ 2147483647 h 522"/>
              <a:gd name="T24" fmla="*/ 2147483647 w 501"/>
              <a:gd name="T25" fmla="*/ 2147483647 h 522"/>
              <a:gd name="T26" fmla="*/ 2147483647 w 501"/>
              <a:gd name="T27" fmla="*/ 2147483647 h 522"/>
              <a:gd name="T28" fmla="*/ 2147483647 w 501"/>
              <a:gd name="T29" fmla="*/ 2147483647 h 522"/>
              <a:gd name="T30" fmla="*/ 2147483647 w 501"/>
              <a:gd name="T31" fmla="*/ 2147483647 h 522"/>
              <a:gd name="T32" fmla="*/ 2147483647 w 501"/>
              <a:gd name="T33" fmla="*/ 2147483647 h 522"/>
              <a:gd name="T34" fmla="*/ 2147483647 w 501"/>
              <a:gd name="T35" fmla="*/ 2147483647 h 522"/>
              <a:gd name="T36" fmla="*/ 2147483647 w 501"/>
              <a:gd name="T37" fmla="*/ 2147483647 h 522"/>
              <a:gd name="T38" fmla="*/ 2147483647 w 501"/>
              <a:gd name="T39" fmla="*/ 2147483647 h 522"/>
              <a:gd name="T40" fmla="*/ 2147483647 w 501"/>
              <a:gd name="T41" fmla="*/ 2147483647 h 522"/>
              <a:gd name="T42" fmla="*/ 2147483647 w 501"/>
              <a:gd name="T43" fmla="*/ 2147483647 h 522"/>
              <a:gd name="T44" fmla="*/ 2147483647 w 501"/>
              <a:gd name="T45" fmla="*/ 2147483647 h 522"/>
              <a:gd name="T46" fmla="*/ 2147483647 w 501"/>
              <a:gd name="T47" fmla="*/ 2147483647 h 522"/>
              <a:gd name="T48" fmla="*/ 0 w 501"/>
              <a:gd name="T49" fmla="*/ 2147483647 h 52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01"/>
              <a:gd name="T76" fmla="*/ 0 h 522"/>
              <a:gd name="T77" fmla="*/ 501 w 501"/>
              <a:gd name="T78" fmla="*/ 522 h 52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01" h="522">
                <a:moveTo>
                  <a:pt x="0" y="259"/>
                </a:moveTo>
                <a:lnTo>
                  <a:pt x="52" y="238"/>
                </a:lnTo>
                <a:lnTo>
                  <a:pt x="81" y="205"/>
                </a:lnTo>
                <a:lnTo>
                  <a:pt x="73" y="182"/>
                </a:lnTo>
                <a:lnTo>
                  <a:pt x="118" y="98"/>
                </a:lnTo>
                <a:lnTo>
                  <a:pt x="154" y="63"/>
                </a:lnTo>
                <a:lnTo>
                  <a:pt x="175" y="84"/>
                </a:lnTo>
                <a:lnTo>
                  <a:pt x="242" y="0"/>
                </a:lnTo>
                <a:lnTo>
                  <a:pt x="304" y="37"/>
                </a:lnTo>
                <a:lnTo>
                  <a:pt x="383" y="165"/>
                </a:lnTo>
                <a:lnTo>
                  <a:pt x="438" y="131"/>
                </a:lnTo>
                <a:lnTo>
                  <a:pt x="461" y="76"/>
                </a:lnTo>
                <a:lnTo>
                  <a:pt x="500" y="160"/>
                </a:lnTo>
                <a:lnTo>
                  <a:pt x="466" y="200"/>
                </a:lnTo>
                <a:lnTo>
                  <a:pt x="466" y="241"/>
                </a:lnTo>
                <a:lnTo>
                  <a:pt x="447" y="324"/>
                </a:lnTo>
                <a:lnTo>
                  <a:pt x="433" y="313"/>
                </a:lnTo>
                <a:lnTo>
                  <a:pt x="363" y="375"/>
                </a:lnTo>
                <a:lnTo>
                  <a:pt x="355" y="396"/>
                </a:lnTo>
                <a:lnTo>
                  <a:pt x="282" y="479"/>
                </a:lnTo>
                <a:lnTo>
                  <a:pt x="304" y="500"/>
                </a:lnTo>
                <a:lnTo>
                  <a:pt x="283" y="521"/>
                </a:lnTo>
                <a:lnTo>
                  <a:pt x="265" y="519"/>
                </a:lnTo>
                <a:lnTo>
                  <a:pt x="132" y="389"/>
                </a:lnTo>
                <a:lnTo>
                  <a:pt x="0" y="259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01" name="Freeform 56"/>
          <p:cNvSpPr>
            <a:spLocks/>
          </p:cNvSpPr>
          <p:nvPr/>
        </p:nvSpPr>
        <p:spPr bwMode="auto">
          <a:xfrm>
            <a:off x="1589088" y="5024438"/>
            <a:ext cx="541337" cy="409575"/>
          </a:xfrm>
          <a:custGeom>
            <a:avLst/>
            <a:gdLst>
              <a:gd name="T0" fmla="*/ 2147483647 w 341"/>
              <a:gd name="T1" fmla="*/ 0 h 258"/>
              <a:gd name="T2" fmla="*/ 2147483647 w 341"/>
              <a:gd name="T3" fmla="*/ 2147483647 h 258"/>
              <a:gd name="T4" fmla="*/ 2147483647 w 341"/>
              <a:gd name="T5" fmla="*/ 2147483647 h 258"/>
              <a:gd name="T6" fmla="*/ 2147483647 w 341"/>
              <a:gd name="T7" fmla="*/ 2147483647 h 258"/>
              <a:gd name="T8" fmla="*/ 2147483647 w 341"/>
              <a:gd name="T9" fmla="*/ 2147483647 h 258"/>
              <a:gd name="T10" fmla="*/ 2147483647 w 341"/>
              <a:gd name="T11" fmla="*/ 2147483647 h 258"/>
              <a:gd name="T12" fmla="*/ 2147483647 w 341"/>
              <a:gd name="T13" fmla="*/ 2147483647 h 258"/>
              <a:gd name="T14" fmla="*/ 2147483647 w 341"/>
              <a:gd name="T15" fmla="*/ 2147483647 h 258"/>
              <a:gd name="T16" fmla="*/ 2147483647 w 341"/>
              <a:gd name="T17" fmla="*/ 2147483647 h 258"/>
              <a:gd name="T18" fmla="*/ 2147483647 w 341"/>
              <a:gd name="T19" fmla="*/ 2147483647 h 258"/>
              <a:gd name="T20" fmla="*/ 2147483647 w 341"/>
              <a:gd name="T21" fmla="*/ 2147483647 h 258"/>
              <a:gd name="T22" fmla="*/ 2147483647 w 341"/>
              <a:gd name="T23" fmla="*/ 2147483647 h 258"/>
              <a:gd name="T24" fmla="*/ 2147483647 w 341"/>
              <a:gd name="T25" fmla="*/ 2147483647 h 258"/>
              <a:gd name="T26" fmla="*/ 2147483647 w 341"/>
              <a:gd name="T27" fmla="*/ 2147483647 h 258"/>
              <a:gd name="T28" fmla="*/ 2147483647 w 341"/>
              <a:gd name="T29" fmla="*/ 2147483647 h 258"/>
              <a:gd name="T30" fmla="*/ 2147483647 w 341"/>
              <a:gd name="T31" fmla="*/ 2147483647 h 258"/>
              <a:gd name="T32" fmla="*/ 0 w 341"/>
              <a:gd name="T33" fmla="*/ 2147483647 h 258"/>
              <a:gd name="T34" fmla="*/ 2147483647 w 341"/>
              <a:gd name="T35" fmla="*/ 2147483647 h 258"/>
              <a:gd name="T36" fmla="*/ 2147483647 w 341"/>
              <a:gd name="T37" fmla="*/ 2147483647 h 258"/>
              <a:gd name="T38" fmla="*/ 2147483647 w 341"/>
              <a:gd name="T39" fmla="*/ 0 h 25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41"/>
              <a:gd name="T61" fmla="*/ 0 h 258"/>
              <a:gd name="T62" fmla="*/ 341 w 341"/>
              <a:gd name="T63" fmla="*/ 258 h 25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41" h="258">
                <a:moveTo>
                  <a:pt x="69" y="0"/>
                </a:moveTo>
                <a:lnTo>
                  <a:pt x="80" y="26"/>
                </a:lnTo>
                <a:lnTo>
                  <a:pt x="110" y="14"/>
                </a:lnTo>
                <a:lnTo>
                  <a:pt x="202" y="36"/>
                </a:lnTo>
                <a:lnTo>
                  <a:pt x="271" y="66"/>
                </a:lnTo>
                <a:lnTo>
                  <a:pt x="340" y="96"/>
                </a:lnTo>
                <a:lnTo>
                  <a:pt x="295" y="180"/>
                </a:lnTo>
                <a:lnTo>
                  <a:pt x="303" y="203"/>
                </a:lnTo>
                <a:lnTo>
                  <a:pt x="274" y="236"/>
                </a:lnTo>
                <a:lnTo>
                  <a:pt x="222" y="257"/>
                </a:lnTo>
                <a:lnTo>
                  <a:pt x="172" y="228"/>
                </a:lnTo>
                <a:lnTo>
                  <a:pt x="177" y="218"/>
                </a:lnTo>
                <a:lnTo>
                  <a:pt x="138" y="202"/>
                </a:lnTo>
                <a:lnTo>
                  <a:pt x="97" y="185"/>
                </a:lnTo>
                <a:lnTo>
                  <a:pt x="58" y="219"/>
                </a:lnTo>
                <a:lnTo>
                  <a:pt x="23" y="216"/>
                </a:lnTo>
                <a:lnTo>
                  <a:pt x="0" y="85"/>
                </a:lnTo>
                <a:lnTo>
                  <a:pt x="34" y="94"/>
                </a:lnTo>
                <a:lnTo>
                  <a:pt x="45" y="11"/>
                </a:lnTo>
                <a:lnTo>
                  <a:pt x="69" y="0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06" name="Freeform 61"/>
          <p:cNvSpPr>
            <a:spLocks/>
          </p:cNvSpPr>
          <p:nvPr/>
        </p:nvSpPr>
        <p:spPr bwMode="auto">
          <a:xfrm>
            <a:off x="2384425" y="4287838"/>
            <a:ext cx="801688" cy="989012"/>
          </a:xfrm>
          <a:custGeom>
            <a:avLst/>
            <a:gdLst>
              <a:gd name="T0" fmla="*/ 2147483647 w 505"/>
              <a:gd name="T1" fmla="*/ 0 h 623"/>
              <a:gd name="T2" fmla="*/ 2147483647 w 505"/>
              <a:gd name="T3" fmla="*/ 2147483647 h 623"/>
              <a:gd name="T4" fmla="*/ 2147483647 w 505"/>
              <a:gd name="T5" fmla="*/ 2147483647 h 623"/>
              <a:gd name="T6" fmla="*/ 2147483647 w 505"/>
              <a:gd name="T7" fmla="*/ 2147483647 h 623"/>
              <a:gd name="T8" fmla="*/ 2147483647 w 505"/>
              <a:gd name="T9" fmla="*/ 2147483647 h 623"/>
              <a:gd name="T10" fmla="*/ 2147483647 w 505"/>
              <a:gd name="T11" fmla="*/ 2147483647 h 623"/>
              <a:gd name="T12" fmla="*/ 2147483647 w 505"/>
              <a:gd name="T13" fmla="*/ 2147483647 h 623"/>
              <a:gd name="T14" fmla="*/ 2147483647 w 505"/>
              <a:gd name="T15" fmla="*/ 2147483647 h 623"/>
              <a:gd name="T16" fmla="*/ 2147483647 w 505"/>
              <a:gd name="T17" fmla="*/ 2147483647 h 623"/>
              <a:gd name="T18" fmla="*/ 2147483647 w 505"/>
              <a:gd name="T19" fmla="*/ 2147483647 h 623"/>
              <a:gd name="T20" fmla="*/ 2147483647 w 505"/>
              <a:gd name="T21" fmla="*/ 2147483647 h 623"/>
              <a:gd name="T22" fmla="*/ 2147483647 w 505"/>
              <a:gd name="T23" fmla="*/ 2147483647 h 623"/>
              <a:gd name="T24" fmla="*/ 2147483647 w 505"/>
              <a:gd name="T25" fmla="*/ 2147483647 h 623"/>
              <a:gd name="T26" fmla="*/ 2147483647 w 505"/>
              <a:gd name="T27" fmla="*/ 2147483647 h 623"/>
              <a:gd name="T28" fmla="*/ 2147483647 w 505"/>
              <a:gd name="T29" fmla="*/ 2147483647 h 623"/>
              <a:gd name="T30" fmla="*/ 2147483647 w 505"/>
              <a:gd name="T31" fmla="*/ 2147483647 h 623"/>
              <a:gd name="T32" fmla="*/ 2147483647 w 505"/>
              <a:gd name="T33" fmla="*/ 2147483647 h 623"/>
              <a:gd name="T34" fmla="*/ 2147483647 w 505"/>
              <a:gd name="T35" fmla="*/ 2147483647 h 623"/>
              <a:gd name="T36" fmla="*/ 2147483647 w 505"/>
              <a:gd name="T37" fmla="*/ 2147483647 h 623"/>
              <a:gd name="T38" fmla="*/ 2147483647 w 505"/>
              <a:gd name="T39" fmla="*/ 2147483647 h 623"/>
              <a:gd name="T40" fmla="*/ 2147483647 w 505"/>
              <a:gd name="T41" fmla="*/ 2147483647 h 623"/>
              <a:gd name="T42" fmla="*/ 2147483647 w 505"/>
              <a:gd name="T43" fmla="*/ 2147483647 h 623"/>
              <a:gd name="T44" fmla="*/ 2147483647 w 505"/>
              <a:gd name="T45" fmla="*/ 2147483647 h 623"/>
              <a:gd name="T46" fmla="*/ 2147483647 w 505"/>
              <a:gd name="T47" fmla="*/ 2147483647 h 623"/>
              <a:gd name="T48" fmla="*/ 2147483647 w 505"/>
              <a:gd name="T49" fmla="*/ 2147483647 h 623"/>
              <a:gd name="T50" fmla="*/ 2147483647 w 505"/>
              <a:gd name="T51" fmla="*/ 2147483647 h 623"/>
              <a:gd name="T52" fmla="*/ 2147483647 w 505"/>
              <a:gd name="T53" fmla="*/ 2147483647 h 623"/>
              <a:gd name="T54" fmla="*/ 2147483647 w 505"/>
              <a:gd name="T55" fmla="*/ 2147483647 h 623"/>
              <a:gd name="T56" fmla="*/ 2147483647 w 505"/>
              <a:gd name="T57" fmla="*/ 2147483647 h 623"/>
              <a:gd name="T58" fmla="*/ 2147483647 w 505"/>
              <a:gd name="T59" fmla="*/ 2147483647 h 623"/>
              <a:gd name="T60" fmla="*/ 2147483647 w 505"/>
              <a:gd name="T61" fmla="*/ 2147483647 h 623"/>
              <a:gd name="T62" fmla="*/ 0 w 505"/>
              <a:gd name="T63" fmla="*/ 2147483647 h 623"/>
              <a:gd name="T64" fmla="*/ 2147483647 w 505"/>
              <a:gd name="T65" fmla="*/ 2147483647 h 623"/>
              <a:gd name="T66" fmla="*/ 2147483647 w 505"/>
              <a:gd name="T67" fmla="*/ 2147483647 h 623"/>
              <a:gd name="T68" fmla="*/ 2147483647 w 505"/>
              <a:gd name="T69" fmla="*/ 2147483647 h 623"/>
              <a:gd name="T70" fmla="*/ 2147483647 w 505"/>
              <a:gd name="T71" fmla="*/ 2147483647 h 623"/>
              <a:gd name="T72" fmla="*/ 2147483647 w 505"/>
              <a:gd name="T73" fmla="*/ 2147483647 h 623"/>
              <a:gd name="T74" fmla="*/ 2147483647 w 505"/>
              <a:gd name="T75" fmla="*/ 0 h 623"/>
              <a:gd name="T76" fmla="*/ 2147483647 w 505"/>
              <a:gd name="T77" fmla="*/ 2147483647 h 623"/>
              <a:gd name="T78" fmla="*/ 2147483647 w 505"/>
              <a:gd name="T79" fmla="*/ 0 h 62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05"/>
              <a:gd name="T121" fmla="*/ 0 h 623"/>
              <a:gd name="T122" fmla="*/ 505 w 505"/>
              <a:gd name="T123" fmla="*/ 623 h 623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05" h="623">
                <a:moveTo>
                  <a:pt x="333" y="0"/>
                </a:moveTo>
                <a:lnTo>
                  <a:pt x="359" y="36"/>
                </a:lnTo>
                <a:lnTo>
                  <a:pt x="498" y="15"/>
                </a:lnTo>
                <a:lnTo>
                  <a:pt x="504" y="36"/>
                </a:lnTo>
                <a:lnTo>
                  <a:pt x="503" y="89"/>
                </a:lnTo>
                <a:lnTo>
                  <a:pt x="434" y="114"/>
                </a:lnTo>
                <a:lnTo>
                  <a:pt x="426" y="150"/>
                </a:lnTo>
                <a:lnTo>
                  <a:pt x="407" y="163"/>
                </a:lnTo>
                <a:lnTo>
                  <a:pt x="394" y="216"/>
                </a:lnTo>
                <a:lnTo>
                  <a:pt x="379" y="220"/>
                </a:lnTo>
                <a:lnTo>
                  <a:pt x="364" y="257"/>
                </a:lnTo>
                <a:lnTo>
                  <a:pt x="333" y="279"/>
                </a:lnTo>
                <a:lnTo>
                  <a:pt x="335" y="314"/>
                </a:lnTo>
                <a:lnTo>
                  <a:pt x="314" y="325"/>
                </a:lnTo>
                <a:lnTo>
                  <a:pt x="310" y="389"/>
                </a:lnTo>
                <a:lnTo>
                  <a:pt x="339" y="422"/>
                </a:lnTo>
                <a:lnTo>
                  <a:pt x="336" y="462"/>
                </a:lnTo>
                <a:lnTo>
                  <a:pt x="293" y="514"/>
                </a:lnTo>
                <a:lnTo>
                  <a:pt x="287" y="576"/>
                </a:lnTo>
                <a:lnTo>
                  <a:pt x="221" y="622"/>
                </a:lnTo>
                <a:lnTo>
                  <a:pt x="182" y="538"/>
                </a:lnTo>
                <a:lnTo>
                  <a:pt x="157" y="474"/>
                </a:lnTo>
                <a:lnTo>
                  <a:pt x="141" y="464"/>
                </a:lnTo>
                <a:lnTo>
                  <a:pt x="148" y="396"/>
                </a:lnTo>
                <a:lnTo>
                  <a:pt x="133" y="384"/>
                </a:lnTo>
                <a:lnTo>
                  <a:pt x="129" y="327"/>
                </a:lnTo>
                <a:lnTo>
                  <a:pt x="103" y="290"/>
                </a:lnTo>
                <a:lnTo>
                  <a:pt x="56" y="282"/>
                </a:lnTo>
                <a:lnTo>
                  <a:pt x="59" y="267"/>
                </a:lnTo>
                <a:lnTo>
                  <a:pt x="51" y="253"/>
                </a:lnTo>
                <a:lnTo>
                  <a:pt x="33" y="245"/>
                </a:lnTo>
                <a:lnTo>
                  <a:pt x="0" y="221"/>
                </a:lnTo>
                <a:lnTo>
                  <a:pt x="30" y="205"/>
                </a:lnTo>
                <a:lnTo>
                  <a:pt x="34" y="167"/>
                </a:lnTo>
                <a:lnTo>
                  <a:pt x="96" y="139"/>
                </a:lnTo>
                <a:lnTo>
                  <a:pt x="137" y="42"/>
                </a:lnTo>
                <a:lnTo>
                  <a:pt x="243" y="20"/>
                </a:lnTo>
                <a:lnTo>
                  <a:pt x="248" y="0"/>
                </a:lnTo>
                <a:lnTo>
                  <a:pt x="320" y="13"/>
                </a:lnTo>
                <a:lnTo>
                  <a:pt x="333" y="0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07" name="Freeform 62"/>
          <p:cNvSpPr>
            <a:spLocks/>
          </p:cNvSpPr>
          <p:nvPr/>
        </p:nvSpPr>
        <p:spPr bwMode="auto">
          <a:xfrm>
            <a:off x="2287588" y="2457450"/>
            <a:ext cx="628650" cy="401638"/>
          </a:xfrm>
          <a:custGeom>
            <a:avLst/>
            <a:gdLst>
              <a:gd name="T0" fmla="*/ 2147483647 w 396"/>
              <a:gd name="T1" fmla="*/ 2147483647 h 253"/>
              <a:gd name="T2" fmla="*/ 2147483647 w 396"/>
              <a:gd name="T3" fmla="*/ 2147483647 h 253"/>
              <a:gd name="T4" fmla="*/ 2147483647 w 396"/>
              <a:gd name="T5" fmla="*/ 2147483647 h 253"/>
              <a:gd name="T6" fmla="*/ 2147483647 w 396"/>
              <a:gd name="T7" fmla="*/ 2147483647 h 253"/>
              <a:gd name="T8" fmla="*/ 2147483647 w 396"/>
              <a:gd name="T9" fmla="*/ 2147483647 h 253"/>
              <a:gd name="T10" fmla="*/ 2147483647 w 396"/>
              <a:gd name="T11" fmla="*/ 2147483647 h 253"/>
              <a:gd name="T12" fmla="*/ 2147483647 w 396"/>
              <a:gd name="T13" fmla="*/ 2147483647 h 253"/>
              <a:gd name="T14" fmla="*/ 2147483647 w 396"/>
              <a:gd name="T15" fmla="*/ 2147483647 h 253"/>
              <a:gd name="T16" fmla="*/ 2147483647 w 396"/>
              <a:gd name="T17" fmla="*/ 2147483647 h 253"/>
              <a:gd name="T18" fmla="*/ 2147483647 w 396"/>
              <a:gd name="T19" fmla="*/ 2147483647 h 253"/>
              <a:gd name="T20" fmla="*/ 2147483647 w 396"/>
              <a:gd name="T21" fmla="*/ 2147483647 h 253"/>
              <a:gd name="T22" fmla="*/ 0 w 396"/>
              <a:gd name="T23" fmla="*/ 2147483647 h 253"/>
              <a:gd name="T24" fmla="*/ 2147483647 w 396"/>
              <a:gd name="T25" fmla="*/ 2147483647 h 253"/>
              <a:gd name="T26" fmla="*/ 2147483647 w 396"/>
              <a:gd name="T27" fmla="*/ 2147483647 h 253"/>
              <a:gd name="T28" fmla="*/ 2147483647 w 396"/>
              <a:gd name="T29" fmla="*/ 2147483647 h 253"/>
              <a:gd name="T30" fmla="*/ 2147483647 w 396"/>
              <a:gd name="T31" fmla="*/ 0 h 253"/>
              <a:gd name="T32" fmla="*/ 2147483647 w 396"/>
              <a:gd name="T33" fmla="*/ 0 h 253"/>
              <a:gd name="T34" fmla="*/ 2147483647 w 396"/>
              <a:gd name="T35" fmla="*/ 2147483647 h 253"/>
              <a:gd name="T36" fmla="*/ 2147483647 w 396"/>
              <a:gd name="T37" fmla="*/ 2147483647 h 253"/>
              <a:gd name="T38" fmla="*/ 2147483647 w 396"/>
              <a:gd name="T39" fmla="*/ 2147483647 h 253"/>
              <a:gd name="T40" fmla="*/ 2147483647 w 396"/>
              <a:gd name="T41" fmla="*/ 2147483647 h 25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96"/>
              <a:gd name="T64" fmla="*/ 0 h 253"/>
              <a:gd name="T65" fmla="*/ 396 w 396"/>
              <a:gd name="T66" fmla="*/ 253 h 25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96" h="253">
                <a:moveTo>
                  <a:pt x="366" y="55"/>
                </a:moveTo>
                <a:lnTo>
                  <a:pt x="381" y="156"/>
                </a:lnTo>
                <a:lnTo>
                  <a:pt x="356" y="165"/>
                </a:lnTo>
                <a:lnTo>
                  <a:pt x="347" y="211"/>
                </a:lnTo>
                <a:lnTo>
                  <a:pt x="395" y="221"/>
                </a:lnTo>
                <a:lnTo>
                  <a:pt x="388" y="252"/>
                </a:lnTo>
                <a:lnTo>
                  <a:pt x="337" y="241"/>
                </a:lnTo>
                <a:lnTo>
                  <a:pt x="264" y="180"/>
                </a:lnTo>
                <a:lnTo>
                  <a:pt x="171" y="180"/>
                </a:lnTo>
                <a:lnTo>
                  <a:pt x="55" y="99"/>
                </a:lnTo>
                <a:lnTo>
                  <a:pt x="40" y="113"/>
                </a:lnTo>
                <a:lnTo>
                  <a:pt x="0" y="100"/>
                </a:lnTo>
                <a:lnTo>
                  <a:pt x="22" y="64"/>
                </a:lnTo>
                <a:lnTo>
                  <a:pt x="59" y="43"/>
                </a:lnTo>
                <a:lnTo>
                  <a:pt x="192" y="16"/>
                </a:lnTo>
                <a:lnTo>
                  <a:pt x="212" y="0"/>
                </a:lnTo>
                <a:lnTo>
                  <a:pt x="227" y="0"/>
                </a:lnTo>
                <a:lnTo>
                  <a:pt x="242" y="13"/>
                </a:lnTo>
                <a:lnTo>
                  <a:pt x="253" y="45"/>
                </a:lnTo>
                <a:lnTo>
                  <a:pt x="308" y="59"/>
                </a:lnTo>
                <a:lnTo>
                  <a:pt x="366" y="55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09" name="Freeform 64"/>
          <p:cNvSpPr>
            <a:spLocks/>
          </p:cNvSpPr>
          <p:nvPr/>
        </p:nvSpPr>
        <p:spPr bwMode="auto">
          <a:xfrm>
            <a:off x="3062288" y="2241550"/>
            <a:ext cx="455612" cy="433388"/>
          </a:xfrm>
          <a:custGeom>
            <a:avLst/>
            <a:gdLst>
              <a:gd name="T0" fmla="*/ 2147483647 w 287"/>
              <a:gd name="T1" fmla="*/ 2147483647 h 273"/>
              <a:gd name="T2" fmla="*/ 2147483647 w 287"/>
              <a:gd name="T3" fmla="*/ 2147483647 h 273"/>
              <a:gd name="T4" fmla="*/ 2147483647 w 287"/>
              <a:gd name="T5" fmla="*/ 2147483647 h 273"/>
              <a:gd name="T6" fmla="*/ 2147483647 w 287"/>
              <a:gd name="T7" fmla="*/ 2147483647 h 273"/>
              <a:gd name="T8" fmla="*/ 2147483647 w 287"/>
              <a:gd name="T9" fmla="*/ 2147483647 h 273"/>
              <a:gd name="T10" fmla="*/ 2147483647 w 287"/>
              <a:gd name="T11" fmla="*/ 2147483647 h 273"/>
              <a:gd name="T12" fmla="*/ 2147483647 w 287"/>
              <a:gd name="T13" fmla="*/ 2147483647 h 273"/>
              <a:gd name="T14" fmla="*/ 2147483647 w 287"/>
              <a:gd name="T15" fmla="*/ 2147483647 h 273"/>
              <a:gd name="T16" fmla="*/ 2147483647 w 287"/>
              <a:gd name="T17" fmla="*/ 2147483647 h 273"/>
              <a:gd name="T18" fmla="*/ 2147483647 w 287"/>
              <a:gd name="T19" fmla="*/ 2147483647 h 273"/>
              <a:gd name="T20" fmla="*/ 2147483647 w 287"/>
              <a:gd name="T21" fmla="*/ 2147483647 h 273"/>
              <a:gd name="T22" fmla="*/ 2147483647 w 287"/>
              <a:gd name="T23" fmla="*/ 2147483647 h 273"/>
              <a:gd name="T24" fmla="*/ 2147483647 w 287"/>
              <a:gd name="T25" fmla="*/ 2147483647 h 273"/>
              <a:gd name="T26" fmla="*/ 2147483647 w 287"/>
              <a:gd name="T27" fmla="*/ 2147483647 h 273"/>
              <a:gd name="T28" fmla="*/ 0 w 287"/>
              <a:gd name="T29" fmla="*/ 2147483647 h 273"/>
              <a:gd name="T30" fmla="*/ 2147483647 w 287"/>
              <a:gd name="T31" fmla="*/ 2147483647 h 273"/>
              <a:gd name="T32" fmla="*/ 2147483647 w 287"/>
              <a:gd name="T33" fmla="*/ 2147483647 h 273"/>
              <a:gd name="T34" fmla="*/ 2147483647 w 287"/>
              <a:gd name="T35" fmla="*/ 2147483647 h 273"/>
              <a:gd name="T36" fmla="*/ 2147483647 w 287"/>
              <a:gd name="T37" fmla="*/ 0 h 273"/>
              <a:gd name="T38" fmla="*/ 2147483647 w 287"/>
              <a:gd name="T39" fmla="*/ 2147483647 h 273"/>
              <a:gd name="T40" fmla="*/ 2147483647 w 287"/>
              <a:gd name="T41" fmla="*/ 2147483647 h 273"/>
              <a:gd name="T42" fmla="*/ 2147483647 w 287"/>
              <a:gd name="T43" fmla="*/ 2147483647 h 27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87"/>
              <a:gd name="T67" fmla="*/ 0 h 273"/>
              <a:gd name="T68" fmla="*/ 287 w 287"/>
              <a:gd name="T69" fmla="*/ 273 h 27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87" h="273">
                <a:moveTo>
                  <a:pt x="248" y="17"/>
                </a:moveTo>
                <a:lnTo>
                  <a:pt x="254" y="89"/>
                </a:lnTo>
                <a:lnTo>
                  <a:pt x="268" y="96"/>
                </a:lnTo>
                <a:lnTo>
                  <a:pt x="272" y="137"/>
                </a:lnTo>
                <a:lnTo>
                  <a:pt x="262" y="166"/>
                </a:lnTo>
                <a:lnTo>
                  <a:pt x="286" y="197"/>
                </a:lnTo>
                <a:lnTo>
                  <a:pt x="270" y="266"/>
                </a:lnTo>
                <a:lnTo>
                  <a:pt x="259" y="272"/>
                </a:lnTo>
                <a:lnTo>
                  <a:pt x="197" y="238"/>
                </a:lnTo>
                <a:lnTo>
                  <a:pt x="179" y="221"/>
                </a:lnTo>
                <a:lnTo>
                  <a:pt x="168" y="247"/>
                </a:lnTo>
                <a:lnTo>
                  <a:pt x="114" y="262"/>
                </a:lnTo>
                <a:lnTo>
                  <a:pt x="56" y="244"/>
                </a:lnTo>
                <a:lnTo>
                  <a:pt x="16" y="182"/>
                </a:lnTo>
                <a:lnTo>
                  <a:pt x="0" y="120"/>
                </a:lnTo>
                <a:lnTo>
                  <a:pt x="112" y="44"/>
                </a:lnTo>
                <a:lnTo>
                  <a:pt x="127" y="26"/>
                </a:lnTo>
                <a:lnTo>
                  <a:pt x="144" y="32"/>
                </a:lnTo>
                <a:lnTo>
                  <a:pt x="172" y="0"/>
                </a:lnTo>
                <a:lnTo>
                  <a:pt x="226" y="2"/>
                </a:lnTo>
                <a:lnTo>
                  <a:pt x="225" y="16"/>
                </a:lnTo>
                <a:lnTo>
                  <a:pt x="248" y="17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10" name="Freeform 65"/>
          <p:cNvSpPr>
            <a:spLocks/>
          </p:cNvSpPr>
          <p:nvPr/>
        </p:nvSpPr>
        <p:spPr bwMode="auto">
          <a:xfrm>
            <a:off x="3627438" y="2524125"/>
            <a:ext cx="296862" cy="285750"/>
          </a:xfrm>
          <a:custGeom>
            <a:avLst/>
            <a:gdLst>
              <a:gd name="T0" fmla="*/ 2147483647 w 187"/>
              <a:gd name="T1" fmla="*/ 0 h 180"/>
              <a:gd name="T2" fmla="*/ 2147483647 w 187"/>
              <a:gd name="T3" fmla="*/ 2147483647 h 180"/>
              <a:gd name="T4" fmla="*/ 2147483647 w 187"/>
              <a:gd name="T5" fmla="*/ 2147483647 h 180"/>
              <a:gd name="T6" fmla="*/ 2147483647 w 187"/>
              <a:gd name="T7" fmla="*/ 2147483647 h 180"/>
              <a:gd name="T8" fmla="*/ 2147483647 w 187"/>
              <a:gd name="T9" fmla="*/ 2147483647 h 180"/>
              <a:gd name="T10" fmla="*/ 2147483647 w 187"/>
              <a:gd name="T11" fmla="*/ 2147483647 h 180"/>
              <a:gd name="T12" fmla="*/ 2147483647 w 187"/>
              <a:gd name="T13" fmla="*/ 2147483647 h 180"/>
              <a:gd name="T14" fmla="*/ 2147483647 w 187"/>
              <a:gd name="T15" fmla="*/ 2147483647 h 180"/>
              <a:gd name="T16" fmla="*/ 0 w 187"/>
              <a:gd name="T17" fmla="*/ 2147483647 h 180"/>
              <a:gd name="T18" fmla="*/ 2147483647 w 187"/>
              <a:gd name="T19" fmla="*/ 2147483647 h 180"/>
              <a:gd name="T20" fmla="*/ 2147483647 w 187"/>
              <a:gd name="T21" fmla="*/ 2147483647 h 180"/>
              <a:gd name="T22" fmla="*/ 2147483647 w 187"/>
              <a:gd name="T23" fmla="*/ 2147483647 h 180"/>
              <a:gd name="T24" fmla="*/ 2147483647 w 187"/>
              <a:gd name="T25" fmla="*/ 0 h 18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7"/>
              <a:gd name="T40" fmla="*/ 0 h 180"/>
              <a:gd name="T41" fmla="*/ 187 w 187"/>
              <a:gd name="T42" fmla="*/ 180 h 18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7" h="180">
                <a:moveTo>
                  <a:pt x="104" y="0"/>
                </a:moveTo>
                <a:lnTo>
                  <a:pt x="141" y="62"/>
                </a:lnTo>
                <a:lnTo>
                  <a:pt x="176" y="86"/>
                </a:lnTo>
                <a:lnTo>
                  <a:pt x="186" y="122"/>
                </a:lnTo>
                <a:lnTo>
                  <a:pt x="156" y="151"/>
                </a:lnTo>
                <a:lnTo>
                  <a:pt x="119" y="179"/>
                </a:lnTo>
                <a:lnTo>
                  <a:pt x="101" y="162"/>
                </a:lnTo>
                <a:lnTo>
                  <a:pt x="57" y="165"/>
                </a:lnTo>
                <a:lnTo>
                  <a:pt x="0" y="118"/>
                </a:lnTo>
                <a:lnTo>
                  <a:pt x="8" y="34"/>
                </a:lnTo>
                <a:lnTo>
                  <a:pt x="42" y="42"/>
                </a:lnTo>
                <a:lnTo>
                  <a:pt x="69" y="3"/>
                </a:lnTo>
                <a:lnTo>
                  <a:pt x="104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11" name="Freeform 66" descr="Diagonal weit nach oben"/>
          <p:cNvSpPr>
            <a:spLocks/>
          </p:cNvSpPr>
          <p:nvPr/>
        </p:nvSpPr>
        <p:spPr bwMode="auto">
          <a:xfrm>
            <a:off x="2589213" y="5748338"/>
            <a:ext cx="1385887" cy="263525"/>
          </a:xfrm>
          <a:custGeom>
            <a:avLst/>
            <a:gdLst>
              <a:gd name="T0" fmla="*/ 0 w 873"/>
              <a:gd name="T1" fmla="*/ 2147483647 h 166"/>
              <a:gd name="T2" fmla="*/ 0 w 873"/>
              <a:gd name="T3" fmla="*/ 2147483647 h 166"/>
              <a:gd name="T4" fmla="*/ 2147483647 w 873"/>
              <a:gd name="T5" fmla="*/ 2147483647 h 166"/>
              <a:gd name="T6" fmla="*/ 2147483647 w 873"/>
              <a:gd name="T7" fmla="*/ 2147483647 h 166"/>
              <a:gd name="T8" fmla="*/ 2147483647 w 873"/>
              <a:gd name="T9" fmla="*/ 2147483647 h 166"/>
              <a:gd name="T10" fmla="*/ 2147483647 w 873"/>
              <a:gd name="T11" fmla="*/ 0 h 166"/>
              <a:gd name="T12" fmla="*/ 2147483647 w 873"/>
              <a:gd name="T13" fmla="*/ 2147483647 h 166"/>
              <a:gd name="T14" fmla="*/ 2147483647 w 873"/>
              <a:gd name="T15" fmla="*/ 2147483647 h 166"/>
              <a:gd name="T16" fmla="*/ 2147483647 w 873"/>
              <a:gd name="T17" fmla="*/ 2147483647 h 166"/>
              <a:gd name="T18" fmla="*/ 2147483647 w 873"/>
              <a:gd name="T19" fmla="*/ 2147483647 h 166"/>
              <a:gd name="T20" fmla="*/ 2147483647 w 873"/>
              <a:gd name="T21" fmla="*/ 2147483647 h 166"/>
              <a:gd name="T22" fmla="*/ 2147483647 w 873"/>
              <a:gd name="T23" fmla="*/ 2147483647 h 166"/>
              <a:gd name="T24" fmla="*/ 2147483647 w 873"/>
              <a:gd name="T25" fmla="*/ 2147483647 h 166"/>
              <a:gd name="T26" fmla="*/ 2147483647 w 873"/>
              <a:gd name="T27" fmla="*/ 2147483647 h 166"/>
              <a:gd name="T28" fmla="*/ 2147483647 w 873"/>
              <a:gd name="T29" fmla="*/ 2147483647 h 166"/>
              <a:gd name="T30" fmla="*/ 2147483647 w 873"/>
              <a:gd name="T31" fmla="*/ 2147483647 h 166"/>
              <a:gd name="T32" fmla="*/ 2147483647 w 873"/>
              <a:gd name="T33" fmla="*/ 2147483647 h 166"/>
              <a:gd name="T34" fmla="*/ 2147483647 w 873"/>
              <a:gd name="T35" fmla="*/ 2147483647 h 166"/>
              <a:gd name="T36" fmla="*/ 2147483647 w 873"/>
              <a:gd name="T37" fmla="*/ 2147483647 h 166"/>
              <a:gd name="T38" fmla="*/ 2147483647 w 873"/>
              <a:gd name="T39" fmla="*/ 2147483647 h 166"/>
              <a:gd name="T40" fmla="*/ 2147483647 w 873"/>
              <a:gd name="T41" fmla="*/ 2147483647 h 166"/>
              <a:gd name="T42" fmla="*/ 2147483647 w 873"/>
              <a:gd name="T43" fmla="*/ 2147483647 h 166"/>
              <a:gd name="T44" fmla="*/ 2147483647 w 873"/>
              <a:gd name="T45" fmla="*/ 2147483647 h 166"/>
              <a:gd name="T46" fmla="*/ 2147483647 w 873"/>
              <a:gd name="T47" fmla="*/ 2147483647 h 166"/>
              <a:gd name="T48" fmla="*/ 2147483647 w 873"/>
              <a:gd name="T49" fmla="*/ 2147483647 h 166"/>
              <a:gd name="T50" fmla="*/ 2147483647 w 873"/>
              <a:gd name="T51" fmla="*/ 2147483647 h 166"/>
              <a:gd name="T52" fmla="*/ 2147483647 w 873"/>
              <a:gd name="T53" fmla="*/ 2147483647 h 166"/>
              <a:gd name="T54" fmla="*/ 2147483647 w 873"/>
              <a:gd name="T55" fmla="*/ 2147483647 h 166"/>
              <a:gd name="T56" fmla="*/ 2147483647 w 873"/>
              <a:gd name="T57" fmla="*/ 2147483647 h 166"/>
              <a:gd name="T58" fmla="*/ 2147483647 w 873"/>
              <a:gd name="T59" fmla="*/ 2147483647 h 166"/>
              <a:gd name="T60" fmla="*/ 2147483647 w 873"/>
              <a:gd name="T61" fmla="*/ 2147483647 h 166"/>
              <a:gd name="T62" fmla="*/ 2147483647 w 873"/>
              <a:gd name="T63" fmla="*/ 2147483647 h 166"/>
              <a:gd name="T64" fmla="*/ 2147483647 w 873"/>
              <a:gd name="T65" fmla="*/ 2147483647 h 166"/>
              <a:gd name="T66" fmla="*/ 2147483647 w 873"/>
              <a:gd name="T67" fmla="*/ 2147483647 h 166"/>
              <a:gd name="T68" fmla="*/ 2147483647 w 873"/>
              <a:gd name="T69" fmla="*/ 2147483647 h 166"/>
              <a:gd name="T70" fmla="*/ 2147483647 w 873"/>
              <a:gd name="T71" fmla="*/ 2147483647 h 166"/>
              <a:gd name="T72" fmla="*/ 2147483647 w 873"/>
              <a:gd name="T73" fmla="*/ 2147483647 h 166"/>
              <a:gd name="T74" fmla="*/ 2147483647 w 873"/>
              <a:gd name="T75" fmla="*/ 2147483647 h 166"/>
              <a:gd name="T76" fmla="*/ 0 w 873"/>
              <a:gd name="T77" fmla="*/ 2147483647 h 16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73"/>
              <a:gd name="T118" fmla="*/ 0 h 166"/>
              <a:gd name="T119" fmla="*/ 873 w 873"/>
              <a:gd name="T120" fmla="*/ 166 h 16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73" h="166">
                <a:moveTo>
                  <a:pt x="0" y="44"/>
                </a:moveTo>
                <a:lnTo>
                  <a:pt x="0" y="33"/>
                </a:lnTo>
                <a:lnTo>
                  <a:pt x="15" y="31"/>
                </a:lnTo>
                <a:lnTo>
                  <a:pt x="25" y="37"/>
                </a:lnTo>
                <a:lnTo>
                  <a:pt x="51" y="25"/>
                </a:lnTo>
                <a:lnTo>
                  <a:pt x="68" y="0"/>
                </a:lnTo>
                <a:lnTo>
                  <a:pt x="141" y="9"/>
                </a:lnTo>
                <a:lnTo>
                  <a:pt x="193" y="12"/>
                </a:lnTo>
                <a:lnTo>
                  <a:pt x="198" y="24"/>
                </a:lnTo>
                <a:lnTo>
                  <a:pt x="222" y="16"/>
                </a:lnTo>
                <a:lnTo>
                  <a:pt x="284" y="33"/>
                </a:lnTo>
                <a:lnTo>
                  <a:pt x="362" y="36"/>
                </a:lnTo>
                <a:lnTo>
                  <a:pt x="391" y="37"/>
                </a:lnTo>
                <a:lnTo>
                  <a:pt x="437" y="40"/>
                </a:lnTo>
                <a:lnTo>
                  <a:pt x="503" y="59"/>
                </a:lnTo>
                <a:lnTo>
                  <a:pt x="611" y="50"/>
                </a:lnTo>
                <a:lnTo>
                  <a:pt x="661" y="45"/>
                </a:lnTo>
                <a:lnTo>
                  <a:pt x="758" y="47"/>
                </a:lnTo>
                <a:lnTo>
                  <a:pt x="841" y="49"/>
                </a:lnTo>
                <a:lnTo>
                  <a:pt x="872" y="49"/>
                </a:lnTo>
                <a:lnTo>
                  <a:pt x="865" y="100"/>
                </a:lnTo>
                <a:lnTo>
                  <a:pt x="870" y="121"/>
                </a:lnTo>
                <a:lnTo>
                  <a:pt x="841" y="142"/>
                </a:lnTo>
                <a:lnTo>
                  <a:pt x="828" y="131"/>
                </a:lnTo>
                <a:lnTo>
                  <a:pt x="799" y="153"/>
                </a:lnTo>
                <a:lnTo>
                  <a:pt x="739" y="135"/>
                </a:lnTo>
                <a:lnTo>
                  <a:pt x="693" y="133"/>
                </a:lnTo>
                <a:lnTo>
                  <a:pt x="665" y="148"/>
                </a:lnTo>
                <a:lnTo>
                  <a:pt x="552" y="165"/>
                </a:lnTo>
                <a:lnTo>
                  <a:pt x="521" y="144"/>
                </a:lnTo>
                <a:lnTo>
                  <a:pt x="486" y="158"/>
                </a:lnTo>
                <a:lnTo>
                  <a:pt x="390" y="136"/>
                </a:lnTo>
                <a:lnTo>
                  <a:pt x="322" y="124"/>
                </a:lnTo>
                <a:lnTo>
                  <a:pt x="263" y="105"/>
                </a:lnTo>
                <a:lnTo>
                  <a:pt x="204" y="100"/>
                </a:lnTo>
                <a:lnTo>
                  <a:pt x="175" y="79"/>
                </a:lnTo>
                <a:lnTo>
                  <a:pt x="91" y="79"/>
                </a:lnTo>
                <a:lnTo>
                  <a:pt x="34" y="70"/>
                </a:lnTo>
                <a:lnTo>
                  <a:pt x="0" y="44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13" name="Freeform 69"/>
          <p:cNvSpPr>
            <a:spLocks/>
          </p:cNvSpPr>
          <p:nvPr/>
        </p:nvSpPr>
        <p:spPr bwMode="auto">
          <a:xfrm>
            <a:off x="1298575" y="4802188"/>
            <a:ext cx="357188" cy="201612"/>
          </a:xfrm>
          <a:custGeom>
            <a:avLst/>
            <a:gdLst>
              <a:gd name="T0" fmla="*/ 2147483647 w 225"/>
              <a:gd name="T1" fmla="*/ 2147483647 h 127"/>
              <a:gd name="T2" fmla="*/ 2147483647 w 225"/>
              <a:gd name="T3" fmla="*/ 2147483647 h 127"/>
              <a:gd name="T4" fmla="*/ 0 w 225"/>
              <a:gd name="T5" fmla="*/ 2147483647 h 127"/>
              <a:gd name="T6" fmla="*/ 2147483647 w 225"/>
              <a:gd name="T7" fmla="*/ 2147483647 h 127"/>
              <a:gd name="T8" fmla="*/ 2147483647 w 225"/>
              <a:gd name="T9" fmla="*/ 2147483647 h 127"/>
              <a:gd name="T10" fmla="*/ 2147483647 w 225"/>
              <a:gd name="T11" fmla="*/ 2147483647 h 127"/>
              <a:gd name="T12" fmla="*/ 2147483647 w 225"/>
              <a:gd name="T13" fmla="*/ 2147483647 h 127"/>
              <a:gd name="T14" fmla="*/ 2147483647 w 225"/>
              <a:gd name="T15" fmla="*/ 0 h 127"/>
              <a:gd name="T16" fmla="*/ 2147483647 w 225"/>
              <a:gd name="T17" fmla="*/ 2147483647 h 127"/>
              <a:gd name="T18" fmla="*/ 2147483647 w 225"/>
              <a:gd name="T19" fmla="*/ 2147483647 h 127"/>
              <a:gd name="T20" fmla="*/ 2147483647 w 225"/>
              <a:gd name="T21" fmla="*/ 2147483647 h 127"/>
              <a:gd name="T22" fmla="*/ 2147483647 w 225"/>
              <a:gd name="T23" fmla="*/ 2147483647 h 127"/>
              <a:gd name="T24" fmla="*/ 2147483647 w 225"/>
              <a:gd name="T25" fmla="*/ 2147483647 h 127"/>
              <a:gd name="T26" fmla="*/ 2147483647 w 225"/>
              <a:gd name="T27" fmla="*/ 2147483647 h 127"/>
              <a:gd name="T28" fmla="*/ 2147483647 w 225"/>
              <a:gd name="T29" fmla="*/ 2147483647 h 127"/>
              <a:gd name="T30" fmla="*/ 2147483647 w 225"/>
              <a:gd name="T31" fmla="*/ 2147483647 h 12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25"/>
              <a:gd name="T49" fmla="*/ 0 h 127"/>
              <a:gd name="T50" fmla="*/ 225 w 225"/>
              <a:gd name="T51" fmla="*/ 127 h 12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25" h="127">
                <a:moveTo>
                  <a:pt x="28" y="126"/>
                </a:moveTo>
                <a:lnTo>
                  <a:pt x="7" y="66"/>
                </a:lnTo>
                <a:lnTo>
                  <a:pt x="0" y="54"/>
                </a:lnTo>
                <a:lnTo>
                  <a:pt x="8" y="41"/>
                </a:lnTo>
                <a:lnTo>
                  <a:pt x="65" y="27"/>
                </a:lnTo>
                <a:lnTo>
                  <a:pt x="112" y="19"/>
                </a:lnTo>
                <a:lnTo>
                  <a:pt x="118" y="10"/>
                </a:lnTo>
                <a:lnTo>
                  <a:pt x="166" y="0"/>
                </a:lnTo>
                <a:lnTo>
                  <a:pt x="181" y="24"/>
                </a:lnTo>
                <a:lnTo>
                  <a:pt x="194" y="41"/>
                </a:lnTo>
                <a:lnTo>
                  <a:pt x="197" y="60"/>
                </a:lnTo>
                <a:lnTo>
                  <a:pt x="224" y="77"/>
                </a:lnTo>
                <a:lnTo>
                  <a:pt x="217" y="111"/>
                </a:lnTo>
                <a:lnTo>
                  <a:pt x="177" y="119"/>
                </a:lnTo>
                <a:lnTo>
                  <a:pt x="112" y="109"/>
                </a:lnTo>
                <a:lnTo>
                  <a:pt x="28" y="126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16" name="Freeform 72"/>
          <p:cNvSpPr>
            <a:spLocks/>
          </p:cNvSpPr>
          <p:nvPr/>
        </p:nvSpPr>
        <p:spPr bwMode="auto">
          <a:xfrm>
            <a:off x="1752600" y="4838700"/>
            <a:ext cx="922338" cy="446088"/>
          </a:xfrm>
          <a:custGeom>
            <a:avLst/>
            <a:gdLst>
              <a:gd name="T0" fmla="*/ 2147483647 w 581"/>
              <a:gd name="T1" fmla="*/ 2147483647 h 281"/>
              <a:gd name="T2" fmla="*/ 2147483647 w 581"/>
              <a:gd name="T3" fmla="*/ 2147483647 h 281"/>
              <a:gd name="T4" fmla="*/ 2147483647 w 581"/>
              <a:gd name="T5" fmla="*/ 2147483647 h 281"/>
              <a:gd name="T6" fmla="*/ 2147483647 w 581"/>
              <a:gd name="T7" fmla="*/ 0 h 281"/>
              <a:gd name="T8" fmla="*/ 2147483647 w 581"/>
              <a:gd name="T9" fmla="*/ 2147483647 h 281"/>
              <a:gd name="T10" fmla="*/ 2147483647 w 581"/>
              <a:gd name="T11" fmla="*/ 2147483647 h 281"/>
              <a:gd name="T12" fmla="*/ 2147483647 w 581"/>
              <a:gd name="T13" fmla="*/ 2147483647 h 281"/>
              <a:gd name="T14" fmla="*/ 2147483647 w 581"/>
              <a:gd name="T15" fmla="*/ 2147483647 h 281"/>
              <a:gd name="T16" fmla="*/ 2147483647 w 581"/>
              <a:gd name="T17" fmla="*/ 2147483647 h 281"/>
              <a:gd name="T18" fmla="*/ 2147483647 w 581"/>
              <a:gd name="T19" fmla="*/ 2147483647 h 281"/>
              <a:gd name="T20" fmla="*/ 2147483647 w 581"/>
              <a:gd name="T21" fmla="*/ 2147483647 h 281"/>
              <a:gd name="T22" fmla="*/ 2147483647 w 581"/>
              <a:gd name="T23" fmla="*/ 2147483647 h 281"/>
              <a:gd name="T24" fmla="*/ 2147483647 w 581"/>
              <a:gd name="T25" fmla="*/ 2147483647 h 281"/>
              <a:gd name="T26" fmla="*/ 2147483647 w 581"/>
              <a:gd name="T27" fmla="*/ 2147483647 h 281"/>
              <a:gd name="T28" fmla="*/ 2147483647 w 581"/>
              <a:gd name="T29" fmla="*/ 2147483647 h 281"/>
              <a:gd name="T30" fmla="*/ 2147483647 w 581"/>
              <a:gd name="T31" fmla="*/ 2147483647 h 281"/>
              <a:gd name="T32" fmla="*/ 2147483647 w 581"/>
              <a:gd name="T33" fmla="*/ 2147483647 h 281"/>
              <a:gd name="T34" fmla="*/ 2147483647 w 581"/>
              <a:gd name="T35" fmla="*/ 2147483647 h 281"/>
              <a:gd name="T36" fmla="*/ 2147483647 w 581"/>
              <a:gd name="T37" fmla="*/ 2147483647 h 281"/>
              <a:gd name="T38" fmla="*/ 2147483647 w 581"/>
              <a:gd name="T39" fmla="*/ 2147483647 h 281"/>
              <a:gd name="T40" fmla="*/ 2147483647 w 581"/>
              <a:gd name="T41" fmla="*/ 2147483647 h 281"/>
              <a:gd name="T42" fmla="*/ 2147483647 w 581"/>
              <a:gd name="T43" fmla="*/ 2147483647 h 281"/>
              <a:gd name="T44" fmla="*/ 2147483647 w 581"/>
              <a:gd name="T45" fmla="*/ 2147483647 h 281"/>
              <a:gd name="T46" fmla="*/ 2147483647 w 581"/>
              <a:gd name="T47" fmla="*/ 2147483647 h 281"/>
              <a:gd name="T48" fmla="*/ 2147483647 w 581"/>
              <a:gd name="T49" fmla="*/ 2147483647 h 281"/>
              <a:gd name="T50" fmla="*/ 2147483647 w 581"/>
              <a:gd name="T51" fmla="*/ 2147483647 h 281"/>
              <a:gd name="T52" fmla="*/ 2147483647 w 581"/>
              <a:gd name="T53" fmla="*/ 2147483647 h 281"/>
              <a:gd name="T54" fmla="*/ 2147483647 w 581"/>
              <a:gd name="T55" fmla="*/ 2147483647 h 281"/>
              <a:gd name="T56" fmla="*/ 2147483647 w 581"/>
              <a:gd name="T57" fmla="*/ 2147483647 h 281"/>
              <a:gd name="T58" fmla="*/ 0 w 581"/>
              <a:gd name="T59" fmla="*/ 2147483647 h 281"/>
              <a:gd name="T60" fmla="*/ 2147483647 w 581"/>
              <a:gd name="T61" fmla="*/ 2147483647 h 281"/>
              <a:gd name="T62" fmla="*/ 2147483647 w 581"/>
              <a:gd name="T63" fmla="*/ 2147483647 h 281"/>
              <a:gd name="T64" fmla="*/ 2147483647 w 581"/>
              <a:gd name="T65" fmla="*/ 2147483647 h 281"/>
              <a:gd name="T66" fmla="*/ 2147483647 w 581"/>
              <a:gd name="T67" fmla="*/ 2147483647 h 281"/>
              <a:gd name="T68" fmla="*/ 2147483647 w 581"/>
              <a:gd name="T69" fmla="*/ 2147483647 h 28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81"/>
              <a:gd name="T106" fmla="*/ 0 h 281"/>
              <a:gd name="T107" fmla="*/ 581 w 581"/>
              <a:gd name="T108" fmla="*/ 281 h 28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81" h="281">
                <a:moveTo>
                  <a:pt x="119" y="16"/>
                </a:moveTo>
                <a:lnTo>
                  <a:pt x="215" y="49"/>
                </a:lnTo>
                <a:lnTo>
                  <a:pt x="203" y="11"/>
                </a:lnTo>
                <a:lnTo>
                  <a:pt x="241" y="0"/>
                </a:lnTo>
                <a:lnTo>
                  <a:pt x="265" y="4"/>
                </a:lnTo>
                <a:lnTo>
                  <a:pt x="277" y="27"/>
                </a:lnTo>
                <a:lnTo>
                  <a:pt x="260" y="59"/>
                </a:lnTo>
                <a:lnTo>
                  <a:pt x="285" y="96"/>
                </a:lnTo>
                <a:lnTo>
                  <a:pt x="306" y="90"/>
                </a:lnTo>
                <a:lnTo>
                  <a:pt x="361" y="48"/>
                </a:lnTo>
                <a:lnTo>
                  <a:pt x="402" y="76"/>
                </a:lnTo>
                <a:lnTo>
                  <a:pt x="412" y="105"/>
                </a:lnTo>
                <a:lnTo>
                  <a:pt x="447" y="125"/>
                </a:lnTo>
                <a:lnTo>
                  <a:pt x="517" y="116"/>
                </a:lnTo>
                <a:lnTo>
                  <a:pt x="530" y="127"/>
                </a:lnTo>
                <a:lnTo>
                  <a:pt x="539" y="117"/>
                </a:lnTo>
                <a:lnTo>
                  <a:pt x="555" y="127"/>
                </a:lnTo>
                <a:lnTo>
                  <a:pt x="580" y="191"/>
                </a:lnTo>
                <a:lnTo>
                  <a:pt x="557" y="246"/>
                </a:lnTo>
                <a:lnTo>
                  <a:pt x="502" y="280"/>
                </a:lnTo>
                <a:lnTo>
                  <a:pt x="462" y="216"/>
                </a:lnTo>
                <a:lnTo>
                  <a:pt x="423" y="152"/>
                </a:lnTo>
                <a:lnTo>
                  <a:pt x="361" y="115"/>
                </a:lnTo>
                <a:lnTo>
                  <a:pt x="294" y="199"/>
                </a:lnTo>
                <a:lnTo>
                  <a:pt x="273" y="178"/>
                </a:lnTo>
                <a:lnTo>
                  <a:pt x="237" y="213"/>
                </a:lnTo>
                <a:lnTo>
                  <a:pt x="168" y="183"/>
                </a:lnTo>
                <a:lnTo>
                  <a:pt x="99" y="153"/>
                </a:lnTo>
                <a:lnTo>
                  <a:pt x="7" y="131"/>
                </a:lnTo>
                <a:lnTo>
                  <a:pt x="0" y="117"/>
                </a:lnTo>
                <a:lnTo>
                  <a:pt x="56" y="84"/>
                </a:lnTo>
                <a:lnTo>
                  <a:pt x="86" y="69"/>
                </a:lnTo>
                <a:lnTo>
                  <a:pt x="98" y="57"/>
                </a:lnTo>
                <a:lnTo>
                  <a:pt x="112" y="24"/>
                </a:lnTo>
                <a:lnTo>
                  <a:pt x="119" y="16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17" name="Freeform 73"/>
          <p:cNvSpPr>
            <a:spLocks/>
          </p:cNvSpPr>
          <p:nvPr/>
        </p:nvSpPr>
        <p:spPr bwMode="auto">
          <a:xfrm>
            <a:off x="1562100" y="4737100"/>
            <a:ext cx="381000" cy="330200"/>
          </a:xfrm>
          <a:custGeom>
            <a:avLst/>
            <a:gdLst>
              <a:gd name="T0" fmla="*/ 0 w 240"/>
              <a:gd name="T1" fmla="*/ 2147483647 h 208"/>
              <a:gd name="T2" fmla="*/ 2147483647 w 240"/>
              <a:gd name="T3" fmla="*/ 2147483647 h 208"/>
              <a:gd name="T4" fmla="*/ 2147483647 w 240"/>
              <a:gd name="T5" fmla="*/ 2147483647 h 208"/>
              <a:gd name="T6" fmla="*/ 2147483647 w 240"/>
              <a:gd name="T7" fmla="*/ 2147483647 h 208"/>
              <a:gd name="T8" fmla="*/ 2147483647 w 240"/>
              <a:gd name="T9" fmla="*/ 0 h 208"/>
              <a:gd name="T10" fmla="*/ 2147483647 w 240"/>
              <a:gd name="T11" fmla="*/ 2147483647 h 208"/>
              <a:gd name="T12" fmla="*/ 2147483647 w 240"/>
              <a:gd name="T13" fmla="*/ 2147483647 h 208"/>
              <a:gd name="T14" fmla="*/ 2147483647 w 240"/>
              <a:gd name="T15" fmla="*/ 2147483647 h 208"/>
              <a:gd name="T16" fmla="*/ 2147483647 w 240"/>
              <a:gd name="T17" fmla="*/ 2147483647 h 208"/>
              <a:gd name="T18" fmla="*/ 2147483647 w 240"/>
              <a:gd name="T19" fmla="*/ 2147483647 h 208"/>
              <a:gd name="T20" fmla="*/ 2147483647 w 240"/>
              <a:gd name="T21" fmla="*/ 2147483647 h 208"/>
              <a:gd name="T22" fmla="*/ 2147483647 w 240"/>
              <a:gd name="T23" fmla="*/ 2147483647 h 208"/>
              <a:gd name="T24" fmla="*/ 2147483647 w 240"/>
              <a:gd name="T25" fmla="*/ 2147483647 h 208"/>
              <a:gd name="T26" fmla="*/ 2147483647 w 240"/>
              <a:gd name="T27" fmla="*/ 2147483647 h 208"/>
              <a:gd name="T28" fmla="*/ 2147483647 w 240"/>
              <a:gd name="T29" fmla="*/ 2147483647 h 208"/>
              <a:gd name="T30" fmla="*/ 2147483647 w 240"/>
              <a:gd name="T31" fmla="*/ 2147483647 h 208"/>
              <a:gd name="T32" fmla="*/ 2147483647 w 240"/>
              <a:gd name="T33" fmla="*/ 2147483647 h 208"/>
              <a:gd name="T34" fmla="*/ 2147483647 w 240"/>
              <a:gd name="T35" fmla="*/ 2147483647 h 208"/>
              <a:gd name="T36" fmla="*/ 2147483647 w 240"/>
              <a:gd name="T37" fmla="*/ 2147483647 h 208"/>
              <a:gd name="T38" fmla="*/ 2147483647 w 240"/>
              <a:gd name="T39" fmla="*/ 2147483647 h 208"/>
              <a:gd name="T40" fmla="*/ 2147483647 w 240"/>
              <a:gd name="T41" fmla="*/ 2147483647 h 208"/>
              <a:gd name="T42" fmla="*/ 2147483647 w 240"/>
              <a:gd name="T43" fmla="*/ 2147483647 h 208"/>
              <a:gd name="T44" fmla="*/ 2147483647 w 240"/>
              <a:gd name="T45" fmla="*/ 2147483647 h 208"/>
              <a:gd name="T46" fmla="*/ 2147483647 w 240"/>
              <a:gd name="T47" fmla="*/ 2147483647 h 208"/>
              <a:gd name="T48" fmla="*/ 0 w 240"/>
              <a:gd name="T49" fmla="*/ 2147483647 h 2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40"/>
              <a:gd name="T76" fmla="*/ 0 h 208"/>
              <a:gd name="T77" fmla="*/ 240 w 240"/>
              <a:gd name="T78" fmla="*/ 208 h 2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40" h="208">
                <a:moveTo>
                  <a:pt x="0" y="41"/>
                </a:moveTo>
                <a:lnTo>
                  <a:pt x="20" y="35"/>
                </a:lnTo>
                <a:lnTo>
                  <a:pt x="31" y="35"/>
                </a:lnTo>
                <a:lnTo>
                  <a:pt x="36" y="23"/>
                </a:lnTo>
                <a:lnTo>
                  <a:pt x="112" y="0"/>
                </a:lnTo>
                <a:lnTo>
                  <a:pt x="139" y="6"/>
                </a:lnTo>
                <a:lnTo>
                  <a:pt x="133" y="37"/>
                </a:lnTo>
                <a:lnTo>
                  <a:pt x="202" y="52"/>
                </a:lnTo>
                <a:lnTo>
                  <a:pt x="239" y="60"/>
                </a:lnTo>
                <a:lnTo>
                  <a:pt x="239" y="80"/>
                </a:lnTo>
                <a:lnTo>
                  <a:pt x="232" y="88"/>
                </a:lnTo>
                <a:lnTo>
                  <a:pt x="218" y="121"/>
                </a:lnTo>
                <a:lnTo>
                  <a:pt x="206" y="133"/>
                </a:lnTo>
                <a:lnTo>
                  <a:pt x="176" y="148"/>
                </a:lnTo>
                <a:lnTo>
                  <a:pt x="120" y="181"/>
                </a:lnTo>
                <a:lnTo>
                  <a:pt x="127" y="195"/>
                </a:lnTo>
                <a:lnTo>
                  <a:pt x="97" y="207"/>
                </a:lnTo>
                <a:lnTo>
                  <a:pt x="86" y="181"/>
                </a:lnTo>
                <a:lnTo>
                  <a:pt x="71" y="152"/>
                </a:lnTo>
                <a:lnTo>
                  <a:pt x="51" y="152"/>
                </a:lnTo>
                <a:lnTo>
                  <a:pt x="58" y="118"/>
                </a:lnTo>
                <a:lnTo>
                  <a:pt x="31" y="101"/>
                </a:lnTo>
                <a:lnTo>
                  <a:pt x="28" y="82"/>
                </a:lnTo>
                <a:lnTo>
                  <a:pt x="15" y="65"/>
                </a:lnTo>
                <a:lnTo>
                  <a:pt x="0" y="41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18" name="Freeform 74"/>
          <p:cNvSpPr>
            <a:spLocks/>
          </p:cNvSpPr>
          <p:nvPr/>
        </p:nvSpPr>
        <p:spPr bwMode="auto">
          <a:xfrm>
            <a:off x="2914650" y="2813050"/>
            <a:ext cx="531813" cy="431800"/>
          </a:xfrm>
          <a:custGeom>
            <a:avLst/>
            <a:gdLst>
              <a:gd name="T0" fmla="*/ 2147483647 w 335"/>
              <a:gd name="T1" fmla="*/ 2147483647 h 272"/>
              <a:gd name="T2" fmla="*/ 2147483647 w 335"/>
              <a:gd name="T3" fmla="*/ 2147483647 h 272"/>
              <a:gd name="T4" fmla="*/ 2147483647 w 335"/>
              <a:gd name="T5" fmla="*/ 2147483647 h 272"/>
              <a:gd name="T6" fmla="*/ 2147483647 w 335"/>
              <a:gd name="T7" fmla="*/ 2147483647 h 272"/>
              <a:gd name="T8" fmla="*/ 2147483647 w 335"/>
              <a:gd name="T9" fmla="*/ 2147483647 h 272"/>
              <a:gd name="T10" fmla="*/ 2147483647 w 335"/>
              <a:gd name="T11" fmla="*/ 2147483647 h 272"/>
              <a:gd name="T12" fmla="*/ 2147483647 w 335"/>
              <a:gd name="T13" fmla="*/ 2147483647 h 272"/>
              <a:gd name="T14" fmla="*/ 2147483647 w 335"/>
              <a:gd name="T15" fmla="*/ 2147483647 h 272"/>
              <a:gd name="T16" fmla="*/ 2147483647 w 335"/>
              <a:gd name="T17" fmla="*/ 2147483647 h 272"/>
              <a:gd name="T18" fmla="*/ 2147483647 w 335"/>
              <a:gd name="T19" fmla="*/ 2147483647 h 272"/>
              <a:gd name="T20" fmla="*/ 2147483647 w 335"/>
              <a:gd name="T21" fmla="*/ 2147483647 h 272"/>
              <a:gd name="T22" fmla="*/ 2147483647 w 335"/>
              <a:gd name="T23" fmla="*/ 2147483647 h 272"/>
              <a:gd name="T24" fmla="*/ 2147483647 w 335"/>
              <a:gd name="T25" fmla="*/ 2147483647 h 272"/>
              <a:gd name="T26" fmla="*/ 0 w 335"/>
              <a:gd name="T27" fmla="*/ 2147483647 h 272"/>
              <a:gd name="T28" fmla="*/ 2147483647 w 335"/>
              <a:gd name="T29" fmla="*/ 2147483647 h 272"/>
              <a:gd name="T30" fmla="*/ 2147483647 w 335"/>
              <a:gd name="T31" fmla="*/ 2147483647 h 272"/>
              <a:gd name="T32" fmla="*/ 2147483647 w 335"/>
              <a:gd name="T33" fmla="*/ 2147483647 h 272"/>
              <a:gd name="T34" fmla="*/ 2147483647 w 335"/>
              <a:gd name="T35" fmla="*/ 0 h 272"/>
              <a:gd name="T36" fmla="*/ 2147483647 w 335"/>
              <a:gd name="T37" fmla="*/ 2147483647 h 272"/>
              <a:gd name="T38" fmla="*/ 2147483647 w 335"/>
              <a:gd name="T39" fmla="*/ 2147483647 h 272"/>
              <a:gd name="T40" fmla="*/ 2147483647 w 335"/>
              <a:gd name="T41" fmla="*/ 2147483647 h 272"/>
              <a:gd name="T42" fmla="*/ 2147483647 w 335"/>
              <a:gd name="T43" fmla="*/ 2147483647 h 272"/>
              <a:gd name="T44" fmla="*/ 2147483647 w 335"/>
              <a:gd name="T45" fmla="*/ 2147483647 h 272"/>
              <a:gd name="T46" fmla="*/ 2147483647 w 335"/>
              <a:gd name="T47" fmla="*/ 2147483647 h 2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5"/>
              <a:gd name="T73" fmla="*/ 0 h 272"/>
              <a:gd name="T74" fmla="*/ 335 w 335"/>
              <a:gd name="T75" fmla="*/ 272 h 2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5" h="272">
                <a:moveTo>
                  <a:pt x="256" y="98"/>
                </a:moveTo>
                <a:lnTo>
                  <a:pt x="281" y="167"/>
                </a:lnTo>
                <a:lnTo>
                  <a:pt x="317" y="176"/>
                </a:lnTo>
                <a:lnTo>
                  <a:pt x="332" y="188"/>
                </a:lnTo>
                <a:lnTo>
                  <a:pt x="334" y="253"/>
                </a:lnTo>
                <a:lnTo>
                  <a:pt x="309" y="253"/>
                </a:lnTo>
                <a:lnTo>
                  <a:pt x="275" y="271"/>
                </a:lnTo>
                <a:lnTo>
                  <a:pt x="272" y="256"/>
                </a:lnTo>
                <a:lnTo>
                  <a:pt x="224" y="231"/>
                </a:lnTo>
                <a:lnTo>
                  <a:pt x="138" y="225"/>
                </a:lnTo>
                <a:lnTo>
                  <a:pt x="150" y="195"/>
                </a:lnTo>
                <a:lnTo>
                  <a:pt x="105" y="176"/>
                </a:lnTo>
                <a:lnTo>
                  <a:pt x="111" y="146"/>
                </a:lnTo>
                <a:lnTo>
                  <a:pt x="0" y="123"/>
                </a:lnTo>
                <a:lnTo>
                  <a:pt x="37" y="92"/>
                </a:lnTo>
                <a:lnTo>
                  <a:pt x="51" y="60"/>
                </a:lnTo>
                <a:lnTo>
                  <a:pt x="119" y="20"/>
                </a:lnTo>
                <a:lnTo>
                  <a:pt x="115" y="0"/>
                </a:lnTo>
                <a:lnTo>
                  <a:pt x="156" y="11"/>
                </a:lnTo>
                <a:lnTo>
                  <a:pt x="162" y="32"/>
                </a:lnTo>
                <a:lnTo>
                  <a:pt x="187" y="87"/>
                </a:lnTo>
                <a:lnTo>
                  <a:pt x="205" y="88"/>
                </a:lnTo>
                <a:lnTo>
                  <a:pt x="241" y="107"/>
                </a:lnTo>
                <a:lnTo>
                  <a:pt x="256" y="98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19" name="Freeform 75"/>
          <p:cNvSpPr>
            <a:spLocks/>
          </p:cNvSpPr>
          <p:nvPr/>
        </p:nvSpPr>
        <p:spPr bwMode="auto">
          <a:xfrm>
            <a:off x="3306763" y="2532063"/>
            <a:ext cx="644525" cy="596900"/>
          </a:xfrm>
          <a:custGeom>
            <a:avLst/>
            <a:gdLst>
              <a:gd name="T0" fmla="*/ 2147483647 w 406"/>
              <a:gd name="T1" fmla="*/ 2147483647 h 376"/>
              <a:gd name="T2" fmla="*/ 2147483647 w 406"/>
              <a:gd name="T3" fmla="*/ 2147483647 h 376"/>
              <a:gd name="T4" fmla="*/ 2147483647 w 406"/>
              <a:gd name="T5" fmla="*/ 2147483647 h 376"/>
              <a:gd name="T6" fmla="*/ 2147483647 w 406"/>
              <a:gd name="T7" fmla="*/ 2147483647 h 376"/>
              <a:gd name="T8" fmla="*/ 2147483647 w 406"/>
              <a:gd name="T9" fmla="*/ 2147483647 h 376"/>
              <a:gd name="T10" fmla="*/ 2147483647 w 406"/>
              <a:gd name="T11" fmla="*/ 2147483647 h 376"/>
              <a:gd name="T12" fmla="*/ 2147483647 w 406"/>
              <a:gd name="T13" fmla="*/ 2147483647 h 376"/>
              <a:gd name="T14" fmla="*/ 2147483647 w 406"/>
              <a:gd name="T15" fmla="*/ 2147483647 h 376"/>
              <a:gd name="T16" fmla="*/ 2147483647 w 406"/>
              <a:gd name="T17" fmla="*/ 2147483647 h 376"/>
              <a:gd name="T18" fmla="*/ 2147483647 w 406"/>
              <a:gd name="T19" fmla="*/ 2147483647 h 376"/>
              <a:gd name="T20" fmla="*/ 2147483647 w 406"/>
              <a:gd name="T21" fmla="*/ 2147483647 h 376"/>
              <a:gd name="T22" fmla="*/ 2147483647 w 406"/>
              <a:gd name="T23" fmla="*/ 2147483647 h 376"/>
              <a:gd name="T24" fmla="*/ 2147483647 w 406"/>
              <a:gd name="T25" fmla="*/ 2147483647 h 376"/>
              <a:gd name="T26" fmla="*/ 2147483647 w 406"/>
              <a:gd name="T27" fmla="*/ 2147483647 h 376"/>
              <a:gd name="T28" fmla="*/ 2147483647 w 406"/>
              <a:gd name="T29" fmla="*/ 2147483647 h 376"/>
              <a:gd name="T30" fmla="*/ 2147483647 w 406"/>
              <a:gd name="T31" fmla="*/ 2147483647 h 376"/>
              <a:gd name="T32" fmla="*/ 2147483647 w 406"/>
              <a:gd name="T33" fmla="*/ 2147483647 h 376"/>
              <a:gd name="T34" fmla="*/ 2147483647 w 406"/>
              <a:gd name="T35" fmla="*/ 2147483647 h 376"/>
              <a:gd name="T36" fmla="*/ 2147483647 w 406"/>
              <a:gd name="T37" fmla="*/ 2147483647 h 376"/>
              <a:gd name="T38" fmla="*/ 2147483647 w 406"/>
              <a:gd name="T39" fmla="*/ 2147483647 h 376"/>
              <a:gd name="T40" fmla="*/ 2147483647 w 406"/>
              <a:gd name="T41" fmla="*/ 2147483647 h 376"/>
              <a:gd name="T42" fmla="*/ 2147483647 w 406"/>
              <a:gd name="T43" fmla="*/ 2147483647 h 376"/>
              <a:gd name="T44" fmla="*/ 0 w 406"/>
              <a:gd name="T45" fmla="*/ 2147483647 h 376"/>
              <a:gd name="T46" fmla="*/ 2147483647 w 406"/>
              <a:gd name="T47" fmla="*/ 2147483647 h 376"/>
              <a:gd name="T48" fmla="*/ 2147483647 w 406"/>
              <a:gd name="T49" fmla="*/ 2147483647 h 376"/>
              <a:gd name="T50" fmla="*/ 2147483647 w 406"/>
              <a:gd name="T51" fmla="*/ 2147483647 h 376"/>
              <a:gd name="T52" fmla="*/ 2147483647 w 406"/>
              <a:gd name="T53" fmla="*/ 2147483647 h 376"/>
              <a:gd name="T54" fmla="*/ 2147483647 w 406"/>
              <a:gd name="T55" fmla="*/ 2147483647 h 376"/>
              <a:gd name="T56" fmla="*/ 2147483647 w 406"/>
              <a:gd name="T57" fmla="*/ 2147483647 h 376"/>
              <a:gd name="T58" fmla="*/ 2147483647 w 406"/>
              <a:gd name="T59" fmla="*/ 0 h 376"/>
              <a:gd name="T60" fmla="*/ 2147483647 w 406"/>
              <a:gd name="T61" fmla="*/ 2147483647 h 376"/>
              <a:gd name="T62" fmla="*/ 2147483647 w 406"/>
              <a:gd name="T63" fmla="*/ 2147483647 h 376"/>
              <a:gd name="T64" fmla="*/ 2147483647 w 406"/>
              <a:gd name="T65" fmla="*/ 2147483647 h 376"/>
              <a:gd name="T66" fmla="*/ 2147483647 w 406"/>
              <a:gd name="T67" fmla="*/ 2147483647 h 376"/>
              <a:gd name="T68" fmla="*/ 2147483647 w 406"/>
              <a:gd name="T69" fmla="*/ 2147483647 h 376"/>
              <a:gd name="T70" fmla="*/ 2147483647 w 406"/>
              <a:gd name="T71" fmla="*/ 2147483647 h 376"/>
              <a:gd name="T72" fmla="*/ 2147483647 w 406"/>
              <a:gd name="T73" fmla="*/ 2147483647 h 37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06"/>
              <a:gd name="T112" fmla="*/ 0 h 376"/>
              <a:gd name="T113" fmla="*/ 406 w 406"/>
              <a:gd name="T114" fmla="*/ 376 h 37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06" h="376">
                <a:moveTo>
                  <a:pt x="358" y="146"/>
                </a:moveTo>
                <a:lnTo>
                  <a:pt x="358" y="177"/>
                </a:lnTo>
                <a:lnTo>
                  <a:pt x="390" y="183"/>
                </a:lnTo>
                <a:lnTo>
                  <a:pt x="405" y="192"/>
                </a:lnTo>
                <a:lnTo>
                  <a:pt x="398" y="204"/>
                </a:lnTo>
                <a:lnTo>
                  <a:pt x="393" y="200"/>
                </a:lnTo>
                <a:lnTo>
                  <a:pt x="356" y="225"/>
                </a:lnTo>
                <a:lnTo>
                  <a:pt x="346" y="296"/>
                </a:lnTo>
                <a:lnTo>
                  <a:pt x="340" y="330"/>
                </a:lnTo>
                <a:lnTo>
                  <a:pt x="364" y="350"/>
                </a:lnTo>
                <a:lnTo>
                  <a:pt x="352" y="365"/>
                </a:lnTo>
                <a:lnTo>
                  <a:pt x="258" y="343"/>
                </a:lnTo>
                <a:lnTo>
                  <a:pt x="109" y="375"/>
                </a:lnTo>
                <a:lnTo>
                  <a:pt x="85" y="365"/>
                </a:lnTo>
                <a:lnTo>
                  <a:pt x="70" y="353"/>
                </a:lnTo>
                <a:lnTo>
                  <a:pt x="34" y="344"/>
                </a:lnTo>
                <a:lnTo>
                  <a:pt x="9" y="275"/>
                </a:lnTo>
                <a:lnTo>
                  <a:pt x="30" y="253"/>
                </a:lnTo>
                <a:lnTo>
                  <a:pt x="14" y="237"/>
                </a:lnTo>
                <a:lnTo>
                  <a:pt x="22" y="188"/>
                </a:lnTo>
                <a:lnTo>
                  <a:pt x="6" y="173"/>
                </a:lnTo>
                <a:lnTo>
                  <a:pt x="4" y="128"/>
                </a:lnTo>
                <a:lnTo>
                  <a:pt x="0" y="101"/>
                </a:lnTo>
                <a:lnTo>
                  <a:pt x="32" y="98"/>
                </a:lnTo>
                <a:lnTo>
                  <a:pt x="29" y="70"/>
                </a:lnTo>
                <a:lnTo>
                  <a:pt x="43" y="55"/>
                </a:lnTo>
                <a:lnTo>
                  <a:pt x="105" y="89"/>
                </a:lnTo>
                <a:lnTo>
                  <a:pt x="116" y="83"/>
                </a:lnTo>
                <a:lnTo>
                  <a:pt x="132" y="14"/>
                </a:lnTo>
                <a:lnTo>
                  <a:pt x="184" y="0"/>
                </a:lnTo>
                <a:lnTo>
                  <a:pt x="190" y="21"/>
                </a:lnTo>
                <a:lnTo>
                  <a:pt x="210" y="29"/>
                </a:lnTo>
                <a:lnTo>
                  <a:pt x="202" y="113"/>
                </a:lnTo>
                <a:lnTo>
                  <a:pt x="259" y="160"/>
                </a:lnTo>
                <a:lnTo>
                  <a:pt x="303" y="157"/>
                </a:lnTo>
                <a:lnTo>
                  <a:pt x="321" y="174"/>
                </a:lnTo>
                <a:lnTo>
                  <a:pt x="358" y="146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20" name="Freeform 76"/>
          <p:cNvSpPr>
            <a:spLocks/>
          </p:cNvSpPr>
          <p:nvPr/>
        </p:nvSpPr>
        <p:spPr bwMode="auto">
          <a:xfrm>
            <a:off x="3663950" y="1747838"/>
            <a:ext cx="596900" cy="298450"/>
          </a:xfrm>
          <a:custGeom>
            <a:avLst/>
            <a:gdLst>
              <a:gd name="T0" fmla="*/ 0 w 376"/>
              <a:gd name="T1" fmla="*/ 2147483647 h 188"/>
              <a:gd name="T2" fmla="*/ 2147483647 w 376"/>
              <a:gd name="T3" fmla="*/ 2147483647 h 188"/>
              <a:gd name="T4" fmla="*/ 2147483647 w 376"/>
              <a:gd name="T5" fmla="*/ 2147483647 h 188"/>
              <a:gd name="T6" fmla="*/ 2147483647 w 376"/>
              <a:gd name="T7" fmla="*/ 2147483647 h 188"/>
              <a:gd name="T8" fmla="*/ 2147483647 w 376"/>
              <a:gd name="T9" fmla="*/ 2147483647 h 188"/>
              <a:gd name="T10" fmla="*/ 2147483647 w 376"/>
              <a:gd name="T11" fmla="*/ 2147483647 h 188"/>
              <a:gd name="T12" fmla="*/ 2147483647 w 376"/>
              <a:gd name="T13" fmla="*/ 0 h 188"/>
              <a:gd name="T14" fmla="*/ 2147483647 w 376"/>
              <a:gd name="T15" fmla="*/ 2147483647 h 188"/>
              <a:gd name="T16" fmla="*/ 2147483647 w 376"/>
              <a:gd name="T17" fmla="*/ 2147483647 h 188"/>
              <a:gd name="T18" fmla="*/ 2147483647 w 376"/>
              <a:gd name="T19" fmla="*/ 2147483647 h 188"/>
              <a:gd name="T20" fmla="*/ 2147483647 w 376"/>
              <a:gd name="T21" fmla="*/ 2147483647 h 188"/>
              <a:gd name="T22" fmla="*/ 2147483647 w 376"/>
              <a:gd name="T23" fmla="*/ 2147483647 h 188"/>
              <a:gd name="T24" fmla="*/ 2147483647 w 376"/>
              <a:gd name="T25" fmla="*/ 2147483647 h 188"/>
              <a:gd name="T26" fmla="*/ 2147483647 w 376"/>
              <a:gd name="T27" fmla="*/ 2147483647 h 188"/>
              <a:gd name="T28" fmla="*/ 2147483647 w 376"/>
              <a:gd name="T29" fmla="*/ 2147483647 h 188"/>
              <a:gd name="T30" fmla="*/ 2147483647 w 376"/>
              <a:gd name="T31" fmla="*/ 2147483647 h 188"/>
              <a:gd name="T32" fmla="*/ 2147483647 w 376"/>
              <a:gd name="T33" fmla="*/ 2147483647 h 188"/>
              <a:gd name="T34" fmla="*/ 2147483647 w 376"/>
              <a:gd name="T35" fmla="*/ 2147483647 h 188"/>
              <a:gd name="T36" fmla="*/ 2147483647 w 376"/>
              <a:gd name="T37" fmla="*/ 2147483647 h 188"/>
              <a:gd name="T38" fmla="*/ 2147483647 w 376"/>
              <a:gd name="T39" fmla="*/ 2147483647 h 188"/>
              <a:gd name="T40" fmla="*/ 2147483647 w 376"/>
              <a:gd name="T41" fmla="*/ 2147483647 h 188"/>
              <a:gd name="T42" fmla="*/ 2147483647 w 376"/>
              <a:gd name="T43" fmla="*/ 2147483647 h 188"/>
              <a:gd name="T44" fmla="*/ 0 w 376"/>
              <a:gd name="T45" fmla="*/ 2147483647 h 1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76"/>
              <a:gd name="T70" fmla="*/ 0 h 188"/>
              <a:gd name="T71" fmla="*/ 376 w 376"/>
              <a:gd name="T72" fmla="*/ 188 h 18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76" h="188">
                <a:moveTo>
                  <a:pt x="0" y="135"/>
                </a:moveTo>
                <a:lnTo>
                  <a:pt x="18" y="126"/>
                </a:lnTo>
                <a:lnTo>
                  <a:pt x="45" y="139"/>
                </a:lnTo>
                <a:lnTo>
                  <a:pt x="63" y="68"/>
                </a:lnTo>
                <a:lnTo>
                  <a:pt x="164" y="33"/>
                </a:lnTo>
                <a:lnTo>
                  <a:pt x="183" y="54"/>
                </a:lnTo>
                <a:lnTo>
                  <a:pt x="208" y="0"/>
                </a:lnTo>
                <a:lnTo>
                  <a:pt x="247" y="15"/>
                </a:lnTo>
                <a:lnTo>
                  <a:pt x="301" y="5"/>
                </a:lnTo>
                <a:lnTo>
                  <a:pt x="322" y="65"/>
                </a:lnTo>
                <a:lnTo>
                  <a:pt x="375" y="65"/>
                </a:lnTo>
                <a:lnTo>
                  <a:pt x="372" y="96"/>
                </a:lnTo>
                <a:lnTo>
                  <a:pt x="318" y="155"/>
                </a:lnTo>
                <a:lnTo>
                  <a:pt x="305" y="152"/>
                </a:lnTo>
                <a:lnTo>
                  <a:pt x="285" y="134"/>
                </a:lnTo>
                <a:lnTo>
                  <a:pt x="272" y="187"/>
                </a:lnTo>
                <a:lnTo>
                  <a:pt x="209" y="143"/>
                </a:lnTo>
                <a:lnTo>
                  <a:pt x="151" y="101"/>
                </a:lnTo>
                <a:lnTo>
                  <a:pt x="147" y="118"/>
                </a:lnTo>
                <a:lnTo>
                  <a:pt x="95" y="157"/>
                </a:lnTo>
                <a:lnTo>
                  <a:pt x="57" y="165"/>
                </a:lnTo>
                <a:lnTo>
                  <a:pt x="14" y="153"/>
                </a:lnTo>
                <a:lnTo>
                  <a:pt x="0" y="135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21" name="Freeform 77"/>
          <p:cNvSpPr>
            <a:spLocks/>
          </p:cNvSpPr>
          <p:nvPr/>
        </p:nvSpPr>
        <p:spPr bwMode="auto">
          <a:xfrm>
            <a:off x="4233863" y="2176463"/>
            <a:ext cx="427037" cy="460375"/>
          </a:xfrm>
          <a:custGeom>
            <a:avLst/>
            <a:gdLst>
              <a:gd name="T0" fmla="*/ 2147483647 w 269"/>
              <a:gd name="T1" fmla="*/ 2147483647 h 290"/>
              <a:gd name="T2" fmla="*/ 2147483647 w 269"/>
              <a:gd name="T3" fmla="*/ 2147483647 h 290"/>
              <a:gd name="T4" fmla="*/ 2147483647 w 269"/>
              <a:gd name="T5" fmla="*/ 2147483647 h 290"/>
              <a:gd name="T6" fmla="*/ 2147483647 w 269"/>
              <a:gd name="T7" fmla="*/ 2147483647 h 290"/>
              <a:gd name="T8" fmla="*/ 2147483647 w 269"/>
              <a:gd name="T9" fmla="*/ 2147483647 h 290"/>
              <a:gd name="T10" fmla="*/ 2147483647 w 269"/>
              <a:gd name="T11" fmla="*/ 2147483647 h 290"/>
              <a:gd name="T12" fmla="*/ 2147483647 w 269"/>
              <a:gd name="T13" fmla="*/ 2147483647 h 290"/>
              <a:gd name="T14" fmla="*/ 2147483647 w 269"/>
              <a:gd name="T15" fmla="*/ 2147483647 h 290"/>
              <a:gd name="T16" fmla="*/ 2147483647 w 269"/>
              <a:gd name="T17" fmla="*/ 2147483647 h 290"/>
              <a:gd name="T18" fmla="*/ 2147483647 w 269"/>
              <a:gd name="T19" fmla="*/ 2147483647 h 290"/>
              <a:gd name="T20" fmla="*/ 0 w 269"/>
              <a:gd name="T21" fmla="*/ 2147483647 h 290"/>
              <a:gd name="T22" fmla="*/ 2147483647 w 269"/>
              <a:gd name="T23" fmla="*/ 0 h 290"/>
              <a:gd name="T24" fmla="*/ 2147483647 w 269"/>
              <a:gd name="T25" fmla="*/ 2147483647 h 290"/>
              <a:gd name="T26" fmla="*/ 2147483647 w 269"/>
              <a:gd name="T27" fmla="*/ 2147483647 h 290"/>
              <a:gd name="T28" fmla="*/ 2147483647 w 269"/>
              <a:gd name="T29" fmla="*/ 2147483647 h 290"/>
              <a:gd name="T30" fmla="*/ 2147483647 w 269"/>
              <a:gd name="T31" fmla="*/ 2147483647 h 290"/>
              <a:gd name="T32" fmla="*/ 2147483647 w 269"/>
              <a:gd name="T33" fmla="*/ 2147483647 h 290"/>
              <a:gd name="T34" fmla="*/ 2147483647 w 269"/>
              <a:gd name="T35" fmla="*/ 2147483647 h 290"/>
              <a:gd name="T36" fmla="*/ 2147483647 w 269"/>
              <a:gd name="T37" fmla="*/ 2147483647 h 290"/>
              <a:gd name="T38" fmla="*/ 2147483647 w 269"/>
              <a:gd name="T39" fmla="*/ 2147483647 h 290"/>
              <a:gd name="T40" fmla="*/ 2147483647 w 269"/>
              <a:gd name="T41" fmla="*/ 2147483647 h 290"/>
              <a:gd name="T42" fmla="*/ 2147483647 w 269"/>
              <a:gd name="T43" fmla="*/ 2147483647 h 290"/>
              <a:gd name="T44" fmla="*/ 2147483647 w 269"/>
              <a:gd name="T45" fmla="*/ 2147483647 h 290"/>
              <a:gd name="T46" fmla="*/ 2147483647 w 269"/>
              <a:gd name="T47" fmla="*/ 2147483647 h 290"/>
              <a:gd name="T48" fmla="*/ 2147483647 w 269"/>
              <a:gd name="T49" fmla="*/ 2147483647 h 290"/>
              <a:gd name="T50" fmla="*/ 2147483647 w 269"/>
              <a:gd name="T51" fmla="*/ 2147483647 h 290"/>
              <a:gd name="T52" fmla="*/ 2147483647 w 269"/>
              <a:gd name="T53" fmla="*/ 2147483647 h 290"/>
              <a:gd name="T54" fmla="*/ 2147483647 w 269"/>
              <a:gd name="T55" fmla="*/ 2147483647 h 290"/>
              <a:gd name="T56" fmla="*/ 2147483647 w 269"/>
              <a:gd name="T57" fmla="*/ 2147483647 h 290"/>
              <a:gd name="T58" fmla="*/ 2147483647 w 269"/>
              <a:gd name="T59" fmla="*/ 2147483647 h 290"/>
              <a:gd name="T60" fmla="*/ 2147483647 w 269"/>
              <a:gd name="T61" fmla="*/ 2147483647 h 290"/>
              <a:gd name="T62" fmla="*/ 2147483647 w 269"/>
              <a:gd name="T63" fmla="*/ 2147483647 h 290"/>
              <a:gd name="T64" fmla="*/ 2147483647 w 269"/>
              <a:gd name="T65" fmla="*/ 2147483647 h 290"/>
              <a:gd name="T66" fmla="*/ 2147483647 w 269"/>
              <a:gd name="T67" fmla="*/ 2147483647 h 290"/>
              <a:gd name="T68" fmla="*/ 2147483647 w 269"/>
              <a:gd name="T69" fmla="*/ 2147483647 h 290"/>
              <a:gd name="T70" fmla="*/ 2147483647 w 269"/>
              <a:gd name="T71" fmla="*/ 2147483647 h 290"/>
              <a:gd name="T72" fmla="*/ 2147483647 w 269"/>
              <a:gd name="T73" fmla="*/ 2147483647 h 290"/>
              <a:gd name="T74" fmla="*/ 2147483647 w 269"/>
              <a:gd name="T75" fmla="*/ 2147483647 h 290"/>
              <a:gd name="T76" fmla="*/ 2147483647 w 269"/>
              <a:gd name="T77" fmla="*/ 2147483647 h 29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69"/>
              <a:gd name="T118" fmla="*/ 0 h 290"/>
              <a:gd name="T119" fmla="*/ 269 w 269"/>
              <a:gd name="T120" fmla="*/ 290 h 29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69" h="290">
                <a:moveTo>
                  <a:pt x="38" y="215"/>
                </a:moveTo>
                <a:lnTo>
                  <a:pt x="38" y="195"/>
                </a:lnTo>
                <a:lnTo>
                  <a:pt x="75" y="200"/>
                </a:lnTo>
                <a:lnTo>
                  <a:pt x="83" y="185"/>
                </a:lnTo>
                <a:lnTo>
                  <a:pt x="55" y="154"/>
                </a:lnTo>
                <a:lnTo>
                  <a:pt x="67" y="127"/>
                </a:lnTo>
                <a:lnTo>
                  <a:pt x="46" y="105"/>
                </a:lnTo>
                <a:lnTo>
                  <a:pt x="55" y="84"/>
                </a:lnTo>
                <a:lnTo>
                  <a:pt x="36" y="73"/>
                </a:lnTo>
                <a:lnTo>
                  <a:pt x="12" y="102"/>
                </a:lnTo>
                <a:lnTo>
                  <a:pt x="0" y="58"/>
                </a:lnTo>
                <a:lnTo>
                  <a:pt x="21" y="0"/>
                </a:lnTo>
                <a:lnTo>
                  <a:pt x="62" y="22"/>
                </a:lnTo>
                <a:lnTo>
                  <a:pt x="68" y="16"/>
                </a:lnTo>
                <a:lnTo>
                  <a:pt x="96" y="17"/>
                </a:lnTo>
                <a:lnTo>
                  <a:pt x="88" y="59"/>
                </a:lnTo>
                <a:lnTo>
                  <a:pt x="124" y="48"/>
                </a:lnTo>
                <a:lnTo>
                  <a:pt x="176" y="81"/>
                </a:lnTo>
                <a:lnTo>
                  <a:pt x="176" y="66"/>
                </a:lnTo>
                <a:lnTo>
                  <a:pt x="200" y="62"/>
                </a:lnTo>
                <a:lnTo>
                  <a:pt x="211" y="59"/>
                </a:lnTo>
                <a:lnTo>
                  <a:pt x="231" y="80"/>
                </a:lnTo>
                <a:lnTo>
                  <a:pt x="263" y="72"/>
                </a:lnTo>
                <a:lnTo>
                  <a:pt x="268" y="95"/>
                </a:lnTo>
                <a:lnTo>
                  <a:pt x="231" y="131"/>
                </a:lnTo>
                <a:lnTo>
                  <a:pt x="227" y="224"/>
                </a:lnTo>
                <a:lnTo>
                  <a:pt x="206" y="231"/>
                </a:lnTo>
                <a:lnTo>
                  <a:pt x="194" y="289"/>
                </a:lnTo>
                <a:lnTo>
                  <a:pt x="171" y="278"/>
                </a:lnTo>
                <a:lnTo>
                  <a:pt x="171" y="236"/>
                </a:lnTo>
                <a:lnTo>
                  <a:pt x="134" y="222"/>
                </a:lnTo>
                <a:lnTo>
                  <a:pt x="104" y="232"/>
                </a:lnTo>
                <a:lnTo>
                  <a:pt x="97" y="245"/>
                </a:lnTo>
                <a:lnTo>
                  <a:pt x="68" y="259"/>
                </a:lnTo>
                <a:lnTo>
                  <a:pt x="54" y="274"/>
                </a:lnTo>
                <a:lnTo>
                  <a:pt x="47" y="252"/>
                </a:lnTo>
                <a:lnTo>
                  <a:pt x="57" y="235"/>
                </a:lnTo>
                <a:lnTo>
                  <a:pt x="44" y="227"/>
                </a:lnTo>
                <a:lnTo>
                  <a:pt x="38" y="215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22" name="Freeform 78"/>
          <p:cNvSpPr>
            <a:spLocks/>
          </p:cNvSpPr>
          <p:nvPr/>
        </p:nvSpPr>
        <p:spPr bwMode="auto">
          <a:xfrm>
            <a:off x="3168650" y="3525838"/>
            <a:ext cx="109538" cy="100012"/>
          </a:xfrm>
          <a:custGeom>
            <a:avLst/>
            <a:gdLst>
              <a:gd name="T0" fmla="*/ 2147483647 w 69"/>
              <a:gd name="T1" fmla="*/ 0 h 63"/>
              <a:gd name="T2" fmla="*/ 2147483647 w 69"/>
              <a:gd name="T3" fmla="*/ 2147483647 h 63"/>
              <a:gd name="T4" fmla="*/ 2147483647 w 69"/>
              <a:gd name="T5" fmla="*/ 2147483647 h 63"/>
              <a:gd name="T6" fmla="*/ 2147483647 w 69"/>
              <a:gd name="T7" fmla="*/ 2147483647 h 63"/>
              <a:gd name="T8" fmla="*/ 2147483647 w 69"/>
              <a:gd name="T9" fmla="*/ 2147483647 h 63"/>
              <a:gd name="T10" fmla="*/ 2147483647 w 69"/>
              <a:gd name="T11" fmla="*/ 2147483647 h 63"/>
              <a:gd name="T12" fmla="*/ 0 w 69"/>
              <a:gd name="T13" fmla="*/ 2147483647 h 63"/>
              <a:gd name="T14" fmla="*/ 2147483647 w 69"/>
              <a:gd name="T15" fmla="*/ 2147483647 h 63"/>
              <a:gd name="T16" fmla="*/ 2147483647 w 69"/>
              <a:gd name="T17" fmla="*/ 2147483647 h 63"/>
              <a:gd name="T18" fmla="*/ 2147483647 w 69"/>
              <a:gd name="T19" fmla="*/ 0 h 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9"/>
              <a:gd name="T31" fmla="*/ 0 h 63"/>
              <a:gd name="T32" fmla="*/ 69 w 69"/>
              <a:gd name="T33" fmla="*/ 63 h 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9" h="63">
                <a:moveTo>
                  <a:pt x="59" y="0"/>
                </a:moveTo>
                <a:lnTo>
                  <a:pt x="68" y="10"/>
                </a:lnTo>
                <a:lnTo>
                  <a:pt x="57" y="21"/>
                </a:lnTo>
                <a:lnTo>
                  <a:pt x="45" y="49"/>
                </a:lnTo>
                <a:lnTo>
                  <a:pt x="33" y="62"/>
                </a:lnTo>
                <a:lnTo>
                  <a:pt x="17" y="58"/>
                </a:lnTo>
                <a:lnTo>
                  <a:pt x="0" y="38"/>
                </a:lnTo>
                <a:lnTo>
                  <a:pt x="12" y="24"/>
                </a:lnTo>
                <a:lnTo>
                  <a:pt x="40" y="17"/>
                </a:lnTo>
                <a:lnTo>
                  <a:pt x="59" y="0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24" name="Freeform 80"/>
          <p:cNvSpPr>
            <a:spLocks/>
          </p:cNvSpPr>
          <p:nvPr/>
        </p:nvSpPr>
        <p:spPr bwMode="auto">
          <a:xfrm>
            <a:off x="2414588" y="3767138"/>
            <a:ext cx="246062" cy="214312"/>
          </a:xfrm>
          <a:custGeom>
            <a:avLst/>
            <a:gdLst>
              <a:gd name="T0" fmla="*/ 2147483647 w 155"/>
              <a:gd name="T1" fmla="*/ 2147483647 h 135"/>
              <a:gd name="T2" fmla="*/ 2147483647 w 155"/>
              <a:gd name="T3" fmla="*/ 2147483647 h 135"/>
              <a:gd name="T4" fmla="*/ 2147483647 w 155"/>
              <a:gd name="T5" fmla="*/ 2147483647 h 135"/>
              <a:gd name="T6" fmla="*/ 2147483647 w 155"/>
              <a:gd name="T7" fmla="*/ 2147483647 h 135"/>
              <a:gd name="T8" fmla="*/ 2147483647 w 155"/>
              <a:gd name="T9" fmla="*/ 2147483647 h 135"/>
              <a:gd name="T10" fmla="*/ 2147483647 w 155"/>
              <a:gd name="T11" fmla="*/ 2147483647 h 135"/>
              <a:gd name="T12" fmla="*/ 2147483647 w 155"/>
              <a:gd name="T13" fmla="*/ 2147483647 h 135"/>
              <a:gd name="T14" fmla="*/ 2147483647 w 155"/>
              <a:gd name="T15" fmla="*/ 2147483647 h 135"/>
              <a:gd name="T16" fmla="*/ 2147483647 w 155"/>
              <a:gd name="T17" fmla="*/ 2147483647 h 135"/>
              <a:gd name="T18" fmla="*/ 2147483647 w 155"/>
              <a:gd name="T19" fmla="*/ 2147483647 h 135"/>
              <a:gd name="T20" fmla="*/ 0 w 155"/>
              <a:gd name="T21" fmla="*/ 2147483647 h 135"/>
              <a:gd name="T22" fmla="*/ 2147483647 w 155"/>
              <a:gd name="T23" fmla="*/ 0 h 135"/>
              <a:gd name="T24" fmla="*/ 2147483647 w 155"/>
              <a:gd name="T25" fmla="*/ 2147483647 h 1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55"/>
              <a:gd name="T40" fmla="*/ 0 h 135"/>
              <a:gd name="T41" fmla="*/ 155 w 155"/>
              <a:gd name="T42" fmla="*/ 135 h 13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55" h="135">
                <a:moveTo>
                  <a:pt x="44" y="13"/>
                </a:moveTo>
                <a:lnTo>
                  <a:pt x="106" y="49"/>
                </a:lnTo>
                <a:lnTo>
                  <a:pt x="154" y="105"/>
                </a:lnTo>
                <a:lnTo>
                  <a:pt x="154" y="117"/>
                </a:lnTo>
                <a:lnTo>
                  <a:pt x="102" y="112"/>
                </a:lnTo>
                <a:lnTo>
                  <a:pt x="73" y="134"/>
                </a:lnTo>
                <a:lnTo>
                  <a:pt x="65" y="130"/>
                </a:lnTo>
                <a:lnTo>
                  <a:pt x="61" y="84"/>
                </a:lnTo>
                <a:lnTo>
                  <a:pt x="32" y="89"/>
                </a:lnTo>
                <a:lnTo>
                  <a:pt x="10" y="70"/>
                </a:lnTo>
                <a:lnTo>
                  <a:pt x="0" y="13"/>
                </a:lnTo>
                <a:lnTo>
                  <a:pt x="17" y="0"/>
                </a:lnTo>
                <a:lnTo>
                  <a:pt x="44" y="13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28" name="Freeform 85"/>
          <p:cNvSpPr>
            <a:spLocks/>
          </p:cNvSpPr>
          <p:nvPr/>
        </p:nvSpPr>
        <p:spPr bwMode="auto">
          <a:xfrm>
            <a:off x="2205038" y="2614613"/>
            <a:ext cx="468312" cy="446087"/>
          </a:xfrm>
          <a:custGeom>
            <a:avLst/>
            <a:gdLst>
              <a:gd name="T0" fmla="*/ 2147483647 w 295"/>
              <a:gd name="T1" fmla="*/ 2147483647 h 281"/>
              <a:gd name="T2" fmla="*/ 2147483647 w 295"/>
              <a:gd name="T3" fmla="*/ 2147483647 h 281"/>
              <a:gd name="T4" fmla="*/ 2147483647 w 295"/>
              <a:gd name="T5" fmla="*/ 2147483647 h 281"/>
              <a:gd name="T6" fmla="*/ 2147483647 w 295"/>
              <a:gd name="T7" fmla="*/ 2147483647 h 281"/>
              <a:gd name="T8" fmla="*/ 2147483647 w 295"/>
              <a:gd name="T9" fmla="*/ 2147483647 h 281"/>
              <a:gd name="T10" fmla="*/ 2147483647 w 295"/>
              <a:gd name="T11" fmla="*/ 2147483647 h 281"/>
              <a:gd name="T12" fmla="*/ 2147483647 w 295"/>
              <a:gd name="T13" fmla="*/ 2147483647 h 281"/>
              <a:gd name="T14" fmla="*/ 2147483647 w 295"/>
              <a:gd name="T15" fmla="*/ 2147483647 h 281"/>
              <a:gd name="T16" fmla="*/ 2147483647 w 295"/>
              <a:gd name="T17" fmla="*/ 2147483647 h 281"/>
              <a:gd name="T18" fmla="*/ 2147483647 w 295"/>
              <a:gd name="T19" fmla="*/ 2147483647 h 281"/>
              <a:gd name="T20" fmla="*/ 2147483647 w 295"/>
              <a:gd name="T21" fmla="*/ 2147483647 h 281"/>
              <a:gd name="T22" fmla="*/ 2147483647 w 295"/>
              <a:gd name="T23" fmla="*/ 2147483647 h 281"/>
              <a:gd name="T24" fmla="*/ 2147483647 w 295"/>
              <a:gd name="T25" fmla="*/ 2147483647 h 281"/>
              <a:gd name="T26" fmla="*/ 2147483647 w 295"/>
              <a:gd name="T27" fmla="*/ 2147483647 h 281"/>
              <a:gd name="T28" fmla="*/ 2147483647 w 295"/>
              <a:gd name="T29" fmla="*/ 2147483647 h 281"/>
              <a:gd name="T30" fmla="*/ 2147483647 w 295"/>
              <a:gd name="T31" fmla="*/ 2147483647 h 281"/>
              <a:gd name="T32" fmla="*/ 2147483647 w 295"/>
              <a:gd name="T33" fmla="*/ 2147483647 h 281"/>
              <a:gd name="T34" fmla="*/ 2147483647 w 295"/>
              <a:gd name="T35" fmla="*/ 2147483647 h 281"/>
              <a:gd name="T36" fmla="*/ 2147483647 w 295"/>
              <a:gd name="T37" fmla="*/ 2147483647 h 281"/>
              <a:gd name="T38" fmla="*/ 0 w 295"/>
              <a:gd name="T39" fmla="*/ 2147483647 h 281"/>
              <a:gd name="T40" fmla="*/ 2147483647 w 295"/>
              <a:gd name="T41" fmla="*/ 2147483647 h 281"/>
              <a:gd name="T42" fmla="*/ 2147483647 w 295"/>
              <a:gd name="T43" fmla="*/ 2147483647 h 281"/>
              <a:gd name="T44" fmla="*/ 2147483647 w 295"/>
              <a:gd name="T45" fmla="*/ 2147483647 h 281"/>
              <a:gd name="T46" fmla="*/ 2147483647 w 295"/>
              <a:gd name="T47" fmla="*/ 0 h 281"/>
              <a:gd name="T48" fmla="*/ 2147483647 w 295"/>
              <a:gd name="T49" fmla="*/ 2147483647 h 28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95"/>
              <a:gd name="T76" fmla="*/ 0 h 281"/>
              <a:gd name="T77" fmla="*/ 295 w 295"/>
              <a:gd name="T78" fmla="*/ 281 h 28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95" h="281">
                <a:moveTo>
                  <a:pt x="223" y="81"/>
                </a:moveTo>
                <a:lnTo>
                  <a:pt x="195" y="130"/>
                </a:lnTo>
                <a:lnTo>
                  <a:pt x="250" y="138"/>
                </a:lnTo>
                <a:lnTo>
                  <a:pt x="262" y="172"/>
                </a:lnTo>
                <a:lnTo>
                  <a:pt x="259" y="206"/>
                </a:lnTo>
                <a:lnTo>
                  <a:pt x="282" y="229"/>
                </a:lnTo>
                <a:lnTo>
                  <a:pt x="294" y="271"/>
                </a:lnTo>
                <a:lnTo>
                  <a:pt x="279" y="261"/>
                </a:lnTo>
                <a:lnTo>
                  <a:pt x="239" y="280"/>
                </a:lnTo>
                <a:lnTo>
                  <a:pt x="213" y="269"/>
                </a:lnTo>
                <a:lnTo>
                  <a:pt x="231" y="244"/>
                </a:lnTo>
                <a:lnTo>
                  <a:pt x="136" y="214"/>
                </a:lnTo>
                <a:lnTo>
                  <a:pt x="132" y="238"/>
                </a:lnTo>
                <a:lnTo>
                  <a:pt x="109" y="238"/>
                </a:lnTo>
                <a:lnTo>
                  <a:pt x="99" y="199"/>
                </a:lnTo>
                <a:lnTo>
                  <a:pt x="131" y="180"/>
                </a:lnTo>
                <a:lnTo>
                  <a:pt x="89" y="154"/>
                </a:lnTo>
                <a:lnTo>
                  <a:pt x="96" y="123"/>
                </a:lnTo>
                <a:lnTo>
                  <a:pt x="41" y="110"/>
                </a:lnTo>
                <a:lnTo>
                  <a:pt x="0" y="41"/>
                </a:lnTo>
                <a:lnTo>
                  <a:pt x="39" y="21"/>
                </a:lnTo>
                <a:lnTo>
                  <a:pt x="52" y="1"/>
                </a:lnTo>
                <a:lnTo>
                  <a:pt x="92" y="14"/>
                </a:lnTo>
                <a:lnTo>
                  <a:pt x="107" y="0"/>
                </a:lnTo>
                <a:lnTo>
                  <a:pt x="223" y="81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29" name="Freeform 86"/>
          <p:cNvSpPr>
            <a:spLocks/>
          </p:cNvSpPr>
          <p:nvPr/>
        </p:nvSpPr>
        <p:spPr bwMode="auto">
          <a:xfrm>
            <a:off x="2278063" y="2954338"/>
            <a:ext cx="615950" cy="379412"/>
          </a:xfrm>
          <a:custGeom>
            <a:avLst/>
            <a:gdLst>
              <a:gd name="T0" fmla="*/ 2147483647 w 388"/>
              <a:gd name="T1" fmla="*/ 2147483647 h 239"/>
              <a:gd name="T2" fmla="*/ 2147483647 w 388"/>
              <a:gd name="T3" fmla="*/ 2147483647 h 239"/>
              <a:gd name="T4" fmla="*/ 2147483647 w 388"/>
              <a:gd name="T5" fmla="*/ 0 h 239"/>
              <a:gd name="T6" fmla="*/ 2147483647 w 388"/>
              <a:gd name="T7" fmla="*/ 2147483647 h 239"/>
              <a:gd name="T8" fmla="*/ 2147483647 w 388"/>
              <a:gd name="T9" fmla="*/ 2147483647 h 239"/>
              <a:gd name="T10" fmla="*/ 2147483647 w 388"/>
              <a:gd name="T11" fmla="*/ 2147483647 h 239"/>
              <a:gd name="T12" fmla="*/ 2147483647 w 388"/>
              <a:gd name="T13" fmla="*/ 2147483647 h 239"/>
              <a:gd name="T14" fmla="*/ 2147483647 w 388"/>
              <a:gd name="T15" fmla="*/ 2147483647 h 239"/>
              <a:gd name="T16" fmla="*/ 2147483647 w 388"/>
              <a:gd name="T17" fmla="*/ 2147483647 h 239"/>
              <a:gd name="T18" fmla="*/ 2147483647 w 388"/>
              <a:gd name="T19" fmla="*/ 2147483647 h 239"/>
              <a:gd name="T20" fmla="*/ 2147483647 w 388"/>
              <a:gd name="T21" fmla="*/ 2147483647 h 239"/>
              <a:gd name="T22" fmla="*/ 2147483647 w 388"/>
              <a:gd name="T23" fmla="*/ 2147483647 h 239"/>
              <a:gd name="T24" fmla="*/ 2147483647 w 388"/>
              <a:gd name="T25" fmla="*/ 2147483647 h 239"/>
              <a:gd name="T26" fmla="*/ 2147483647 w 388"/>
              <a:gd name="T27" fmla="*/ 2147483647 h 239"/>
              <a:gd name="T28" fmla="*/ 2147483647 w 388"/>
              <a:gd name="T29" fmla="*/ 2147483647 h 239"/>
              <a:gd name="T30" fmla="*/ 2147483647 w 388"/>
              <a:gd name="T31" fmla="*/ 2147483647 h 239"/>
              <a:gd name="T32" fmla="*/ 2147483647 w 388"/>
              <a:gd name="T33" fmla="*/ 2147483647 h 239"/>
              <a:gd name="T34" fmla="*/ 2147483647 w 388"/>
              <a:gd name="T35" fmla="*/ 2147483647 h 239"/>
              <a:gd name="T36" fmla="*/ 2147483647 w 388"/>
              <a:gd name="T37" fmla="*/ 2147483647 h 239"/>
              <a:gd name="T38" fmla="*/ 2147483647 w 388"/>
              <a:gd name="T39" fmla="*/ 2147483647 h 239"/>
              <a:gd name="T40" fmla="*/ 2147483647 w 388"/>
              <a:gd name="T41" fmla="*/ 2147483647 h 239"/>
              <a:gd name="T42" fmla="*/ 2147483647 w 388"/>
              <a:gd name="T43" fmla="*/ 2147483647 h 239"/>
              <a:gd name="T44" fmla="*/ 2147483647 w 388"/>
              <a:gd name="T45" fmla="*/ 2147483647 h 239"/>
              <a:gd name="T46" fmla="*/ 2147483647 w 388"/>
              <a:gd name="T47" fmla="*/ 2147483647 h 239"/>
              <a:gd name="T48" fmla="*/ 2147483647 w 388"/>
              <a:gd name="T49" fmla="*/ 2147483647 h 239"/>
              <a:gd name="T50" fmla="*/ 2147483647 w 388"/>
              <a:gd name="T51" fmla="*/ 2147483647 h 239"/>
              <a:gd name="T52" fmla="*/ 2147483647 w 388"/>
              <a:gd name="T53" fmla="*/ 2147483647 h 239"/>
              <a:gd name="T54" fmla="*/ 2147483647 w 388"/>
              <a:gd name="T55" fmla="*/ 2147483647 h 239"/>
              <a:gd name="T56" fmla="*/ 0 w 388"/>
              <a:gd name="T57" fmla="*/ 2147483647 h 239"/>
              <a:gd name="T58" fmla="*/ 2147483647 w 388"/>
              <a:gd name="T59" fmla="*/ 2147483647 h 239"/>
              <a:gd name="T60" fmla="*/ 2147483647 w 388"/>
              <a:gd name="T61" fmla="*/ 2147483647 h 239"/>
              <a:gd name="T62" fmla="*/ 2147483647 w 388"/>
              <a:gd name="T63" fmla="*/ 2147483647 h 239"/>
              <a:gd name="T64" fmla="*/ 2147483647 w 388"/>
              <a:gd name="T65" fmla="*/ 2147483647 h 239"/>
              <a:gd name="T66" fmla="*/ 2147483647 w 388"/>
              <a:gd name="T67" fmla="*/ 2147483647 h 23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88"/>
              <a:gd name="T103" fmla="*/ 0 h 239"/>
              <a:gd name="T104" fmla="*/ 388 w 388"/>
              <a:gd name="T105" fmla="*/ 239 h 23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88" h="239">
                <a:moveTo>
                  <a:pt x="63" y="24"/>
                </a:moveTo>
                <a:lnTo>
                  <a:pt x="86" y="24"/>
                </a:lnTo>
                <a:lnTo>
                  <a:pt x="90" y="0"/>
                </a:lnTo>
                <a:lnTo>
                  <a:pt x="185" y="30"/>
                </a:lnTo>
                <a:lnTo>
                  <a:pt x="167" y="55"/>
                </a:lnTo>
                <a:lnTo>
                  <a:pt x="193" y="66"/>
                </a:lnTo>
                <a:lnTo>
                  <a:pt x="233" y="47"/>
                </a:lnTo>
                <a:lnTo>
                  <a:pt x="248" y="57"/>
                </a:lnTo>
                <a:lnTo>
                  <a:pt x="301" y="68"/>
                </a:lnTo>
                <a:lnTo>
                  <a:pt x="325" y="95"/>
                </a:lnTo>
                <a:lnTo>
                  <a:pt x="349" y="83"/>
                </a:lnTo>
                <a:lnTo>
                  <a:pt x="387" y="136"/>
                </a:lnTo>
                <a:lnTo>
                  <a:pt x="359" y="174"/>
                </a:lnTo>
                <a:lnTo>
                  <a:pt x="309" y="138"/>
                </a:lnTo>
                <a:lnTo>
                  <a:pt x="281" y="150"/>
                </a:lnTo>
                <a:lnTo>
                  <a:pt x="273" y="197"/>
                </a:lnTo>
                <a:lnTo>
                  <a:pt x="288" y="207"/>
                </a:lnTo>
                <a:lnTo>
                  <a:pt x="288" y="234"/>
                </a:lnTo>
                <a:lnTo>
                  <a:pt x="274" y="238"/>
                </a:lnTo>
                <a:lnTo>
                  <a:pt x="227" y="230"/>
                </a:lnTo>
                <a:lnTo>
                  <a:pt x="220" y="208"/>
                </a:lnTo>
                <a:lnTo>
                  <a:pt x="122" y="183"/>
                </a:lnTo>
                <a:lnTo>
                  <a:pt x="119" y="149"/>
                </a:lnTo>
                <a:lnTo>
                  <a:pt x="89" y="139"/>
                </a:lnTo>
                <a:lnTo>
                  <a:pt x="76" y="153"/>
                </a:lnTo>
                <a:lnTo>
                  <a:pt x="67" y="166"/>
                </a:lnTo>
                <a:lnTo>
                  <a:pt x="51" y="203"/>
                </a:lnTo>
                <a:lnTo>
                  <a:pt x="22" y="208"/>
                </a:lnTo>
                <a:lnTo>
                  <a:pt x="0" y="197"/>
                </a:lnTo>
                <a:lnTo>
                  <a:pt x="8" y="158"/>
                </a:lnTo>
                <a:lnTo>
                  <a:pt x="28" y="125"/>
                </a:lnTo>
                <a:lnTo>
                  <a:pt x="56" y="99"/>
                </a:lnTo>
                <a:lnTo>
                  <a:pt x="36" y="63"/>
                </a:lnTo>
                <a:lnTo>
                  <a:pt x="63" y="2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30" name="Freeform 88"/>
          <p:cNvSpPr>
            <a:spLocks/>
          </p:cNvSpPr>
          <p:nvPr/>
        </p:nvSpPr>
        <p:spPr bwMode="auto">
          <a:xfrm>
            <a:off x="3875088" y="2517775"/>
            <a:ext cx="450850" cy="419100"/>
          </a:xfrm>
          <a:custGeom>
            <a:avLst/>
            <a:gdLst>
              <a:gd name="T0" fmla="*/ 2147483647 w 284"/>
              <a:gd name="T1" fmla="*/ 2147483647 h 264"/>
              <a:gd name="T2" fmla="*/ 2147483647 w 284"/>
              <a:gd name="T3" fmla="*/ 2147483647 h 264"/>
              <a:gd name="T4" fmla="*/ 2147483647 w 284"/>
              <a:gd name="T5" fmla="*/ 2147483647 h 264"/>
              <a:gd name="T6" fmla="*/ 2147483647 w 284"/>
              <a:gd name="T7" fmla="*/ 2147483647 h 264"/>
              <a:gd name="T8" fmla="*/ 0 w 284"/>
              <a:gd name="T9" fmla="*/ 2147483647 h 264"/>
              <a:gd name="T10" fmla="*/ 0 w 284"/>
              <a:gd name="T11" fmla="*/ 2147483647 h 264"/>
              <a:gd name="T12" fmla="*/ 2147483647 w 284"/>
              <a:gd name="T13" fmla="*/ 2147483647 h 264"/>
              <a:gd name="T14" fmla="*/ 2147483647 w 284"/>
              <a:gd name="T15" fmla="*/ 2147483647 h 264"/>
              <a:gd name="T16" fmla="*/ 2147483647 w 284"/>
              <a:gd name="T17" fmla="*/ 2147483647 h 264"/>
              <a:gd name="T18" fmla="*/ 2147483647 w 284"/>
              <a:gd name="T19" fmla="*/ 2147483647 h 264"/>
              <a:gd name="T20" fmla="*/ 2147483647 w 284"/>
              <a:gd name="T21" fmla="*/ 2147483647 h 264"/>
              <a:gd name="T22" fmla="*/ 2147483647 w 284"/>
              <a:gd name="T23" fmla="*/ 2147483647 h 264"/>
              <a:gd name="T24" fmla="*/ 2147483647 w 284"/>
              <a:gd name="T25" fmla="*/ 0 h 264"/>
              <a:gd name="T26" fmla="*/ 2147483647 w 284"/>
              <a:gd name="T27" fmla="*/ 0 h 264"/>
              <a:gd name="T28" fmla="*/ 2147483647 w 284"/>
              <a:gd name="T29" fmla="*/ 2147483647 h 264"/>
              <a:gd name="T30" fmla="*/ 2147483647 w 284"/>
              <a:gd name="T31" fmla="*/ 2147483647 h 264"/>
              <a:gd name="T32" fmla="*/ 2147483647 w 284"/>
              <a:gd name="T33" fmla="*/ 2147483647 h 264"/>
              <a:gd name="T34" fmla="*/ 2147483647 w 284"/>
              <a:gd name="T35" fmla="*/ 2147483647 h 264"/>
              <a:gd name="T36" fmla="*/ 2147483647 w 284"/>
              <a:gd name="T37" fmla="*/ 2147483647 h 264"/>
              <a:gd name="T38" fmla="*/ 2147483647 w 284"/>
              <a:gd name="T39" fmla="*/ 2147483647 h 264"/>
              <a:gd name="T40" fmla="*/ 2147483647 w 284"/>
              <a:gd name="T41" fmla="*/ 2147483647 h 264"/>
              <a:gd name="T42" fmla="*/ 2147483647 w 284"/>
              <a:gd name="T43" fmla="*/ 2147483647 h 264"/>
              <a:gd name="T44" fmla="*/ 2147483647 w 284"/>
              <a:gd name="T45" fmla="*/ 2147483647 h 264"/>
              <a:gd name="T46" fmla="*/ 2147483647 w 284"/>
              <a:gd name="T47" fmla="*/ 2147483647 h 264"/>
              <a:gd name="T48" fmla="*/ 2147483647 w 284"/>
              <a:gd name="T49" fmla="*/ 2147483647 h 264"/>
              <a:gd name="T50" fmla="*/ 2147483647 w 284"/>
              <a:gd name="T51" fmla="*/ 2147483647 h 264"/>
              <a:gd name="T52" fmla="*/ 2147483647 w 284"/>
              <a:gd name="T53" fmla="*/ 2147483647 h 264"/>
              <a:gd name="T54" fmla="*/ 2147483647 w 284"/>
              <a:gd name="T55" fmla="*/ 2147483647 h 264"/>
              <a:gd name="T56" fmla="*/ 2147483647 w 284"/>
              <a:gd name="T57" fmla="*/ 2147483647 h 264"/>
              <a:gd name="T58" fmla="*/ 2147483647 w 284"/>
              <a:gd name="T59" fmla="*/ 2147483647 h 26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84"/>
              <a:gd name="T91" fmla="*/ 0 h 264"/>
              <a:gd name="T92" fmla="*/ 284 w 284"/>
              <a:gd name="T93" fmla="*/ 264 h 26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84" h="264">
                <a:moveTo>
                  <a:pt x="51" y="220"/>
                </a:moveTo>
                <a:lnTo>
                  <a:pt x="40" y="213"/>
                </a:lnTo>
                <a:lnTo>
                  <a:pt x="47" y="201"/>
                </a:lnTo>
                <a:lnTo>
                  <a:pt x="32" y="192"/>
                </a:lnTo>
                <a:lnTo>
                  <a:pt x="0" y="186"/>
                </a:lnTo>
                <a:lnTo>
                  <a:pt x="0" y="155"/>
                </a:lnTo>
                <a:lnTo>
                  <a:pt x="47" y="155"/>
                </a:lnTo>
                <a:lnTo>
                  <a:pt x="58" y="112"/>
                </a:lnTo>
                <a:lnTo>
                  <a:pt x="67" y="82"/>
                </a:lnTo>
                <a:lnTo>
                  <a:pt x="116" y="29"/>
                </a:lnTo>
                <a:lnTo>
                  <a:pt x="166" y="10"/>
                </a:lnTo>
                <a:lnTo>
                  <a:pt x="197" y="27"/>
                </a:lnTo>
                <a:lnTo>
                  <a:pt x="229" y="0"/>
                </a:lnTo>
                <a:lnTo>
                  <a:pt x="264" y="0"/>
                </a:lnTo>
                <a:lnTo>
                  <a:pt x="270" y="12"/>
                </a:lnTo>
                <a:lnTo>
                  <a:pt x="283" y="20"/>
                </a:lnTo>
                <a:lnTo>
                  <a:pt x="273" y="37"/>
                </a:lnTo>
                <a:lnTo>
                  <a:pt x="280" y="59"/>
                </a:lnTo>
                <a:lnTo>
                  <a:pt x="281" y="65"/>
                </a:lnTo>
                <a:lnTo>
                  <a:pt x="267" y="74"/>
                </a:lnTo>
                <a:lnTo>
                  <a:pt x="264" y="96"/>
                </a:lnTo>
                <a:lnTo>
                  <a:pt x="280" y="120"/>
                </a:lnTo>
                <a:lnTo>
                  <a:pt x="275" y="134"/>
                </a:lnTo>
                <a:lnTo>
                  <a:pt x="254" y="159"/>
                </a:lnTo>
                <a:lnTo>
                  <a:pt x="203" y="188"/>
                </a:lnTo>
                <a:lnTo>
                  <a:pt x="168" y="198"/>
                </a:lnTo>
                <a:lnTo>
                  <a:pt x="151" y="224"/>
                </a:lnTo>
                <a:lnTo>
                  <a:pt x="55" y="263"/>
                </a:lnTo>
                <a:lnTo>
                  <a:pt x="34" y="252"/>
                </a:lnTo>
                <a:lnTo>
                  <a:pt x="51" y="22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31" name="Freeform 89"/>
          <p:cNvSpPr>
            <a:spLocks/>
          </p:cNvSpPr>
          <p:nvPr/>
        </p:nvSpPr>
        <p:spPr bwMode="auto">
          <a:xfrm>
            <a:off x="1647825" y="2679700"/>
            <a:ext cx="766763" cy="700088"/>
          </a:xfrm>
          <a:custGeom>
            <a:avLst/>
            <a:gdLst>
              <a:gd name="T0" fmla="*/ 2147483647 w 483"/>
              <a:gd name="T1" fmla="*/ 0 h 441"/>
              <a:gd name="T2" fmla="*/ 2147483647 w 483"/>
              <a:gd name="T3" fmla="*/ 2147483647 h 441"/>
              <a:gd name="T4" fmla="*/ 2147483647 w 483"/>
              <a:gd name="T5" fmla="*/ 2147483647 h 441"/>
              <a:gd name="T6" fmla="*/ 2147483647 w 483"/>
              <a:gd name="T7" fmla="*/ 2147483647 h 441"/>
              <a:gd name="T8" fmla="*/ 2147483647 w 483"/>
              <a:gd name="T9" fmla="*/ 2147483647 h 441"/>
              <a:gd name="T10" fmla="*/ 2147483647 w 483"/>
              <a:gd name="T11" fmla="*/ 2147483647 h 441"/>
              <a:gd name="T12" fmla="*/ 2147483647 w 483"/>
              <a:gd name="T13" fmla="*/ 2147483647 h 441"/>
              <a:gd name="T14" fmla="*/ 2147483647 w 483"/>
              <a:gd name="T15" fmla="*/ 2147483647 h 441"/>
              <a:gd name="T16" fmla="*/ 2147483647 w 483"/>
              <a:gd name="T17" fmla="*/ 2147483647 h 441"/>
              <a:gd name="T18" fmla="*/ 2147483647 w 483"/>
              <a:gd name="T19" fmla="*/ 2147483647 h 441"/>
              <a:gd name="T20" fmla="*/ 2147483647 w 483"/>
              <a:gd name="T21" fmla="*/ 2147483647 h 441"/>
              <a:gd name="T22" fmla="*/ 2147483647 w 483"/>
              <a:gd name="T23" fmla="*/ 2147483647 h 441"/>
              <a:gd name="T24" fmla="*/ 2147483647 w 483"/>
              <a:gd name="T25" fmla="*/ 2147483647 h 441"/>
              <a:gd name="T26" fmla="*/ 2147483647 w 483"/>
              <a:gd name="T27" fmla="*/ 2147483647 h 441"/>
              <a:gd name="T28" fmla="*/ 2147483647 w 483"/>
              <a:gd name="T29" fmla="*/ 2147483647 h 441"/>
              <a:gd name="T30" fmla="*/ 2147483647 w 483"/>
              <a:gd name="T31" fmla="*/ 2147483647 h 441"/>
              <a:gd name="T32" fmla="*/ 2147483647 w 483"/>
              <a:gd name="T33" fmla="*/ 2147483647 h 441"/>
              <a:gd name="T34" fmla="*/ 2147483647 w 483"/>
              <a:gd name="T35" fmla="*/ 2147483647 h 441"/>
              <a:gd name="T36" fmla="*/ 0 w 483"/>
              <a:gd name="T37" fmla="*/ 2147483647 h 441"/>
              <a:gd name="T38" fmla="*/ 2147483647 w 483"/>
              <a:gd name="T39" fmla="*/ 2147483647 h 441"/>
              <a:gd name="T40" fmla="*/ 2147483647 w 483"/>
              <a:gd name="T41" fmla="*/ 2147483647 h 441"/>
              <a:gd name="T42" fmla="*/ 2147483647 w 483"/>
              <a:gd name="T43" fmla="*/ 2147483647 h 441"/>
              <a:gd name="T44" fmla="*/ 2147483647 w 483"/>
              <a:gd name="T45" fmla="*/ 2147483647 h 441"/>
              <a:gd name="T46" fmla="*/ 2147483647 w 483"/>
              <a:gd name="T47" fmla="*/ 2147483647 h 441"/>
              <a:gd name="T48" fmla="*/ 2147483647 w 483"/>
              <a:gd name="T49" fmla="*/ 0 h 44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83"/>
              <a:gd name="T76" fmla="*/ 0 h 441"/>
              <a:gd name="T77" fmla="*/ 483 w 483"/>
              <a:gd name="T78" fmla="*/ 441 h 44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83" h="441">
                <a:moveTo>
                  <a:pt x="351" y="0"/>
                </a:moveTo>
                <a:lnTo>
                  <a:pt x="392" y="69"/>
                </a:lnTo>
                <a:lnTo>
                  <a:pt x="447" y="82"/>
                </a:lnTo>
                <a:lnTo>
                  <a:pt x="440" y="113"/>
                </a:lnTo>
                <a:lnTo>
                  <a:pt x="482" y="139"/>
                </a:lnTo>
                <a:lnTo>
                  <a:pt x="450" y="158"/>
                </a:lnTo>
                <a:lnTo>
                  <a:pt x="460" y="197"/>
                </a:lnTo>
                <a:lnTo>
                  <a:pt x="433" y="236"/>
                </a:lnTo>
                <a:lnTo>
                  <a:pt x="453" y="272"/>
                </a:lnTo>
                <a:lnTo>
                  <a:pt x="425" y="298"/>
                </a:lnTo>
                <a:lnTo>
                  <a:pt x="405" y="331"/>
                </a:lnTo>
                <a:lnTo>
                  <a:pt x="378" y="344"/>
                </a:lnTo>
                <a:lnTo>
                  <a:pt x="356" y="372"/>
                </a:lnTo>
                <a:lnTo>
                  <a:pt x="229" y="412"/>
                </a:lnTo>
                <a:lnTo>
                  <a:pt x="219" y="374"/>
                </a:lnTo>
                <a:lnTo>
                  <a:pt x="176" y="369"/>
                </a:lnTo>
                <a:lnTo>
                  <a:pt x="111" y="440"/>
                </a:lnTo>
                <a:lnTo>
                  <a:pt x="30" y="422"/>
                </a:lnTo>
                <a:lnTo>
                  <a:pt x="0" y="336"/>
                </a:lnTo>
                <a:lnTo>
                  <a:pt x="32" y="204"/>
                </a:lnTo>
                <a:lnTo>
                  <a:pt x="74" y="204"/>
                </a:lnTo>
                <a:lnTo>
                  <a:pt x="74" y="84"/>
                </a:lnTo>
                <a:lnTo>
                  <a:pt x="215" y="18"/>
                </a:lnTo>
                <a:lnTo>
                  <a:pt x="238" y="41"/>
                </a:lnTo>
                <a:lnTo>
                  <a:pt x="351" y="0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32" name="Freeform 90" descr="Diagonal weit nach oben"/>
          <p:cNvSpPr>
            <a:spLocks/>
          </p:cNvSpPr>
          <p:nvPr/>
        </p:nvSpPr>
        <p:spPr bwMode="auto">
          <a:xfrm>
            <a:off x="360363" y="4787900"/>
            <a:ext cx="101600" cy="315913"/>
          </a:xfrm>
          <a:custGeom>
            <a:avLst/>
            <a:gdLst>
              <a:gd name="T0" fmla="*/ 2147483647 w 64"/>
              <a:gd name="T1" fmla="*/ 2147483647 h 199"/>
              <a:gd name="T2" fmla="*/ 0 w 64"/>
              <a:gd name="T3" fmla="*/ 2147483647 h 199"/>
              <a:gd name="T4" fmla="*/ 2147483647 w 64"/>
              <a:gd name="T5" fmla="*/ 2147483647 h 199"/>
              <a:gd name="T6" fmla="*/ 2147483647 w 64"/>
              <a:gd name="T7" fmla="*/ 0 h 199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199"/>
              <a:gd name="T14" fmla="*/ 64 w 64"/>
              <a:gd name="T15" fmla="*/ 199 h 1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199">
                <a:moveTo>
                  <a:pt x="11" y="198"/>
                </a:moveTo>
                <a:lnTo>
                  <a:pt x="0" y="26"/>
                </a:lnTo>
                <a:lnTo>
                  <a:pt x="34" y="30"/>
                </a:lnTo>
                <a:lnTo>
                  <a:pt x="63" y="0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33" name="Freeform 91" descr="Diagonal weit nach oben"/>
          <p:cNvSpPr>
            <a:spLocks/>
          </p:cNvSpPr>
          <p:nvPr/>
        </p:nvSpPr>
        <p:spPr bwMode="auto">
          <a:xfrm>
            <a:off x="377825" y="4773613"/>
            <a:ext cx="244475" cy="338137"/>
          </a:xfrm>
          <a:custGeom>
            <a:avLst/>
            <a:gdLst>
              <a:gd name="T0" fmla="*/ 2147483647 w 154"/>
              <a:gd name="T1" fmla="*/ 2147483647 h 213"/>
              <a:gd name="T2" fmla="*/ 2147483647 w 154"/>
              <a:gd name="T3" fmla="*/ 2147483647 h 213"/>
              <a:gd name="T4" fmla="*/ 2147483647 w 154"/>
              <a:gd name="T5" fmla="*/ 0 h 213"/>
              <a:gd name="T6" fmla="*/ 2147483647 w 154"/>
              <a:gd name="T7" fmla="*/ 2147483647 h 213"/>
              <a:gd name="T8" fmla="*/ 2147483647 w 154"/>
              <a:gd name="T9" fmla="*/ 2147483647 h 213"/>
              <a:gd name="T10" fmla="*/ 2147483647 w 154"/>
              <a:gd name="T11" fmla="*/ 2147483647 h 213"/>
              <a:gd name="T12" fmla="*/ 2147483647 w 154"/>
              <a:gd name="T13" fmla="*/ 2147483647 h 213"/>
              <a:gd name="T14" fmla="*/ 2147483647 w 154"/>
              <a:gd name="T15" fmla="*/ 2147483647 h 213"/>
              <a:gd name="T16" fmla="*/ 2147483647 w 154"/>
              <a:gd name="T17" fmla="*/ 2147483647 h 213"/>
              <a:gd name="T18" fmla="*/ 2147483647 w 154"/>
              <a:gd name="T19" fmla="*/ 2147483647 h 213"/>
              <a:gd name="T20" fmla="*/ 2147483647 w 154"/>
              <a:gd name="T21" fmla="*/ 2147483647 h 213"/>
              <a:gd name="T22" fmla="*/ 2147483647 w 154"/>
              <a:gd name="T23" fmla="*/ 2147483647 h 213"/>
              <a:gd name="T24" fmla="*/ 2147483647 w 154"/>
              <a:gd name="T25" fmla="*/ 2147483647 h 213"/>
              <a:gd name="T26" fmla="*/ 0 w 154"/>
              <a:gd name="T27" fmla="*/ 2147483647 h 21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4"/>
              <a:gd name="T43" fmla="*/ 0 h 213"/>
              <a:gd name="T44" fmla="*/ 154 w 154"/>
              <a:gd name="T45" fmla="*/ 213 h 21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4" h="213">
                <a:moveTo>
                  <a:pt x="55" y="5"/>
                </a:moveTo>
                <a:lnTo>
                  <a:pt x="61" y="1"/>
                </a:lnTo>
                <a:lnTo>
                  <a:pt x="73" y="0"/>
                </a:lnTo>
                <a:lnTo>
                  <a:pt x="93" y="13"/>
                </a:lnTo>
                <a:lnTo>
                  <a:pt x="149" y="23"/>
                </a:lnTo>
                <a:lnTo>
                  <a:pt x="153" y="45"/>
                </a:lnTo>
                <a:lnTo>
                  <a:pt x="152" y="71"/>
                </a:lnTo>
                <a:lnTo>
                  <a:pt x="127" y="80"/>
                </a:lnTo>
                <a:lnTo>
                  <a:pt x="141" y="90"/>
                </a:lnTo>
                <a:lnTo>
                  <a:pt x="100" y="143"/>
                </a:lnTo>
                <a:lnTo>
                  <a:pt x="97" y="138"/>
                </a:lnTo>
                <a:lnTo>
                  <a:pt x="65" y="161"/>
                </a:lnTo>
                <a:lnTo>
                  <a:pt x="53" y="212"/>
                </a:lnTo>
                <a:lnTo>
                  <a:pt x="0" y="207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34" name="Freeform 92"/>
          <p:cNvSpPr>
            <a:spLocks/>
          </p:cNvSpPr>
          <p:nvPr/>
        </p:nvSpPr>
        <p:spPr bwMode="auto">
          <a:xfrm>
            <a:off x="4243388" y="1935163"/>
            <a:ext cx="42862" cy="39687"/>
          </a:xfrm>
          <a:custGeom>
            <a:avLst/>
            <a:gdLst>
              <a:gd name="T0" fmla="*/ 2147483647 w 27"/>
              <a:gd name="T1" fmla="*/ 2147483647 h 25"/>
              <a:gd name="T2" fmla="*/ 0 w 27"/>
              <a:gd name="T3" fmla="*/ 0 h 25"/>
              <a:gd name="T4" fmla="*/ 2147483647 w 27"/>
              <a:gd name="T5" fmla="*/ 0 h 25"/>
              <a:gd name="T6" fmla="*/ 2147483647 w 27"/>
              <a:gd name="T7" fmla="*/ 2147483647 h 25"/>
              <a:gd name="T8" fmla="*/ 2147483647 w 27"/>
              <a:gd name="T9" fmla="*/ 2147483647 h 25"/>
              <a:gd name="T10" fmla="*/ 2147483647 w 27"/>
              <a:gd name="T11" fmla="*/ 2147483647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"/>
              <a:gd name="T19" fmla="*/ 0 h 25"/>
              <a:gd name="T20" fmla="*/ 27 w 27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" h="25">
                <a:moveTo>
                  <a:pt x="6" y="17"/>
                </a:moveTo>
                <a:lnTo>
                  <a:pt x="0" y="0"/>
                </a:lnTo>
                <a:lnTo>
                  <a:pt x="15" y="0"/>
                </a:lnTo>
                <a:lnTo>
                  <a:pt x="26" y="10"/>
                </a:lnTo>
                <a:lnTo>
                  <a:pt x="22" y="24"/>
                </a:lnTo>
                <a:lnTo>
                  <a:pt x="6" y="17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35" name="Freeform 95"/>
          <p:cNvSpPr>
            <a:spLocks/>
          </p:cNvSpPr>
          <p:nvPr/>
        </p:nvSpPr>
        <p:spPr bwMode="auto">
          <a:xfrm>
            <a:off x="3846513" y="2528888"/>
            <a:ext cx="982662" cy="600075"/>
          </a:xfrm>
          <a:custGeom>
            <a:avLst/>
            <a:gdLst>
              <a:gd name="T0" fmla="*/ 2147483647 w 619"/>
              <a:gd name="T1" fmla="*/ 2147483647 h 378"/>
              <a:gd name="T2" fmla="*/ 2147483647 w 619"/>
              <a:gd name="T3" fmla="*/ 2147483647 h 378"/>
              <a:gd name="T4" fmla="*/ 0 w 619"/>
              <a:gd name="T5" fmla="*/ 2147483647 h 378"/>
              <a:gd name="T6" fmla="*/ 2147483647 w 619"/>
              <a:gd name="T7" fmla="*/ 2147483647 h 378"/>
              <a:gd name="T8" fmla="*/ 2147483647 w 619"/>
              <a:gd name="T9" fmla="*/ 2147483647 h 378"/>
              <a:gd name="T10" fmla="*/ 2147483647 w 619"/>
              <a:gd name="T11" fmla="*/ 2147483647 h 378"/>
              <a:gd name="T12" fmla="*/ 2147483647 w 619"/>
              <a:gd name="T13" fmla="*/ 2147483647 h 378"/>
              <a:gd name="T14" fmla="*/ 2147483647 w 619"/>
              <a:gd name="T15" fmla="*/ 2147483647 h 378"/>
              <a:gd name="T16" fmla="*/ 2147483647 w 619"/>
              <a:gd name="T17" fmla="*/ 2147483647 h 378"/>
              <a:gd name="T18" fmla="*/ 2147483647 w 619"/>
              <a:gd name="T19" fmla="*/ 2147483647 h 378"/>
              <a:gd name="T20" fmla="*/ 2147483647 w 619"/>
              <a:gd name="T21" fmla="*/ 2147483647 h 378"/>
              <a:gd name="T22" fmla="*/ 2147483647 w 619"/>
              <a:gd name="T23" fmla="*/ 2147483647 h 378"/>
              <a:gd name="T24" fmla="*/ 2147483647 w 619"/>
              <a:gd name="T25" fmla="*/ 2147483647 h 378"/>
              <a:gd name="T26" fmla="*/ 2147483647 w 619"/>
              <a:gd name="T27" fmla="*/ 2147483647 h 378"/>
              <a:gd name="T28" fmla="*/ 2147483647 w 619"/>
              <a:gd name="T29" fmla="*/ 2147483647 h 378"/>
              <a:gd name="T30" fmla="*/ 2147483647 w 619"/>
              <a:gd name="T31" fmla="*/ 2147483647 h 378"/>
              <a:gd name="T32" fmla="*/ 2147483647 w 619"/>
              <a:gd name="T33" fmla="*/ 2147483647 h 378"/>
              <a:gd name="T34" fmla="*/ 2147483647 w 619"/>
              <a:gd name="T35" fmla="*/ 2147483647 h 378"/>
              <a:gd name="T36" fmla="*/ 2147483647 w 619"/>
              <a:gd name="T37" fmla="*/ 2147483647 h 378"/>
              <a:gd name="T38" fmla="*/ 2147483647 w 619"/>
              <a:gd name="T39" fmla="*/ 2147483647 h 378"/>
              <a:gd name="T40" fmla="*/ 2147483647 w 619"/>
              <a:gd name="T41" fmla="*/ 2147483647 h 378"/>
              <a:gd name="T42" fmla="*/ 2147483647 w 619"/>
              <a:gd name="T43" fmla="*/ 2147483647 h 378"/>
              <a:gd name="T44" fmla="*/ 2147483647 w 619"/>
              <a:gd name="T45" fmla="*/ 2147483647 h 378"/>
              <a:gd name="T46" fmla="*/ 2147483647 w 619"/>
              <a:gd name="T47" fmla="*/ 0 h 378"/>
              <a:gd name="T48" fmla="*/ 2147483647 w 619"/>
              <a:gd name="T49" fmla="*/ 2147483647 h 378"/>
              <a:gd name="T50" fmla="*/ 2147483647 w 619"/>
              <a:gd name="T51" fmla="*/ 2147483647 h 378"/>
              <a:gd name="T52" fmla="*/ 2147483647 w 619"/>
              <a:gd name="T53" fmla="*/ 2147483647 h 378"/>
              <a:gd name="T54" fmla="*/ 2147483647 w 619"/>
              <a:gd name="T55" fmla="*/ 2147483647 h 378"/>
              <a:gd name="T56" fmla="*/ 2147483647 w 619"/>
              <a:gd name="T57" fmla="*/ 2147483647 h 378"/>
              <a:gd name="T58" fmla="*/ 2147483647 w 619"/>
              <a:gd name="T59" fmla="*/ 2147483647 h 378"/>
              <a:gd name="T60" fmla="*/ 2147483647 w 619"/>
              <a:gd name="T61" fmla="*/ 2147483647 h 378"/>
              <a:gd name="T62" fmla="*/ 2147483647 w 619"/>
              <a:gd name="T63" fmla="*/ 2147483647 h 378"/>
              <a:gd name="T64" fmla="*/ 2147483647 w 619"/>
              <a:gd name="T65" fmla="*/ 2147483647 h 378"/>
              <a:gd name="T66" fmla="*/ 2147483647 w 619"/>
              <a:gd name="T67" fmla="*/ 2147483647 h 378"/>
              <a:gd name="T68" fmla="*/ 2147483647 w 619"/>
              <a:gd name="T69" fmla="*/ 2147483647 h 378"/>
              <a:gd name="T70" fmla="*/ 2147483647 w 619"/>
              <a:gd name="T71" fmla="*/ 2147483647 h 378"/>
              <a:gd name="T72" fmla="*/ 2147483647 w 619"/>
              <a:gd name="T73" fmla="*/ 2147483647 h 378"/>
              <a:gd name="T74" fmla="*/ 2147483647 w 619"/>
              <a:gd name="T75" fmla="*/ 2147483647 h 378"/>
              <a:gd name="T76" fmla="*/ 2147483647 w 619"/>
              <a:gd name="T77" fmla="*/ 2147483647 h 378"/>
              <a:gd name="T78" fmla="*/ 2147483647 w 619"/>
              <a:gd name="T79" fmla="*/ 2147483647 h 378"/>
              <a:gd name="T80" fmla="*/ 2147483647 w 619"/>
              <a:gd name="T81" fmla="*/ 2147483647 h 378"/>
              <a:gd name="T82" fmla="*/ 2147483647 w 619"/>
              <a:gd name="T83" fmla="*/ 2147483647 h 378"/>
              <a:gd name="T84" fmla="*/ 2147483647 w 619"/>
              <a:gd name="T85" fmla="*/ 2147483647 h 378"/>
              <a:gd name="T86" fmla="*/ 2147483647 w 619"/>
              <a:gd name="T87" fmla="*/ 2147483647 h 378"/>
              <a:gd name="T88" fmla="*/ 2147483647 w 619"/>
              <a:gd name="T89" fmla="*/ 2147483647 h 378"/>
              <a:gd name="T90" fmla="*/ 2147483647 w 619"/>
              <a:gd name="T91" fmla="*/ 2147483647 h 378"/>
              <a:gd name="T92" fmla="*/ 2147483647 w 619"/>
              <a:gd name="T93" fmla="*/ 2147483647 h 378"/>
              <a:gd name="T94" fmla="*/ 2147483647 w 619"/>
              <a:gd name="T95" fmla="*/ 2147483647 h 378"/>
              <a:gd name="T96" fmla="*/ 2147483647 w 619"/>
              <a:gd name="T97" fmla="*/ 2147483647 h 37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19"/>
              <a:gd name="T148" fmla="*/ 0 h 378"/>
              <a:gd name="T149" fmla="*/ 619 w 619"/>
              <a:gd name="T150" fmla="*/ 378 h 37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19" h="378">
                <a:moveTo>
                  <a:pt x="12" y="367"/>
                </a:moveTo>
                <a:lnTo>
                  <a:pt x="24" y="352"/>
                </a:lnTo>
                <a:lnTo>
                  <a:pt x="0" y="332"/>
                </a:lnTo>
                <a:lnTo>
                  <a:pt x="6" y="298"/>
                </a:lnTo>
                <a:lnTo>
                  <a:pt x="16" y="227"/>
                </a:lnTo>
                <a:lnTo>
                  <a:pt x="53" y="202"/>
                </a:lnTo>
                <a:lnTo>
                  <a:pt x="58" y="206"/>
                </a:lnTo>
                <a:lnTo>
                  <a:pt x="69" y="213"/>
                </a:lnTo>
                <a:lnTo>
                  <a:pt x="52" y="245"/>
                </a:lnTo>
                <a:lnTo>
                  <a:pt x="73" y="256"/>
                </a:lnTo>
                <a:lnTo>
                  <a:pt x="169" y="217"/>
                </a:lnTo>
                <a:lnTo>
                  <a:pt x="186" y="191"/>
                </a:lnTo>
                <a:lnTo>
                  <a:pt x="221" y="181"/>
                </a:lnTo>
                <a:lnTo>
                  <a:pt x="272" y="152"/>
                </a:lnTo>
                <a:lnTo>
                  <a:pt x="293" y="127"/>
                </a:lnTo>
                <a:lnTo>
                  <a:pt x="298" y="113"/>
                </a:lnTo>
                <a:lnTo>
                  <a:pt x="282" y="89"/>
                </a:lnTo>
                <a:lnTo>
                  <a:pt x="285" y="67"/>
                </a:lnTo>
                <a:lnTo>
                  <a:pt x="299" y="58"/>
                </a:lnTo>
                <a:lnTo>
                  <a:pt x="298" y="52"/>
                </a:lnTo>
                <a:lnTo>
                  <a:pt x="312" y="37"/>
                </a:lnTo>
                <a:lnTo>
                  <a:pt x="341" y="23"/>
                </a:lnTo>
                <a:lnTo>
                  <a:pt x="348" y="10"/>
                </a:lnTo>
                <a:lnTo>
                  <a:pt x="378" y="0"/>
                </a:lnTo>
                <a:lnTo>
                  <a:pt x="415" y="14"/>
                </a:lnTo>
                <a:lnTo>
                  <a:pt x="415" y="56"/>
                </a:lnTo>
                <a:lnTo>
                  <a:pt x="438" y="67"/>
                </a:lnTo>
                <a:lnTo>
                  <a:pt x="450" y="9"/>
                </a:lnTo>
                <a:lnTo>
                  <a:pt x="471" y="2"/>
                </a:lnTo>
                <a:lnTo>
                  <a:pt x="520" y="2"/>
                </a:lnTo>
                <a:lnTo>
                  <a:pt x="590" y="10"/>
                </a:lnTo>
                <a:lnTo>
                  <a:pt x="593" y="75"/>
                </a:lnTo>
                <a:lnTo>
                  <a:pt x="616" y="112"/>
                </a:lnTo>
                <a:lnTo>
                  <a:pt x="612" y="142"/>
                </a:lnTo>
                <a:lnTo>
                  <a:pt x="618" y="205"/>
                </a:lnTo>
                <a:lnTo>
                  <a:pt x="593" y="222"/>
                </a:lnTo>
                <a:lnTo>
                  <a:pt x="612" y="248"/>
                </a:lnTo>
                <a:lnTo>
                  <a:pt x="595" y="269"/>
                </a:lnTo>
                <a:lnTo>
                  <a:pt x="580" y="289"/>
                </a:lnTo>
                <a:lnTo>
                  <a:pt x="531" y="302"/>
                </a:lnTo>
                <a:lnTo>
                  <a:pt x="495" y="327"/>
                </a:lnTo>
                <a:lnTo>
                  <a:pt x="439" y="330"/>
                </a:lnTo>
                <a:lnTo>
                  <a:pt x="420" y="304"/>
                </a:lnTo>
                <a:lnTo>
                  <a:pt x="352" y="287"/>
                </a:lnTo>
                <a:lnTo>
                  <a:pt x="301" y="318"/>
                </a:lnTo>
                <a:lnTo>
                  <a:pt x="212" y="345"/>
                </a:lnTo>
                <a:lnTo>
                  <a:pt x="166" y="337"/>
                </a:lnTo>
                <a:lnTo>
                  <a:pt x="47" y="377"/>
                </a:lnTo>
                <a:lnTo>
                  <a:pt x="12" y="367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36" name="Freeform 96"/>
          <p:cNvSpPr>
            <a:spLocks/>
          </p:cNvSpPr>
          <p:nvPr/>
        </p:nvSpPr>
        <p:spPr bwMode="auto">
          <a:xfrm>
            <a:off x="2647950" y="2400300"/>
            <a:ext cx="728663" cy="584200"/>
          </a:xfrm>
          <a:custGeom>
            <a:avLst/>
            <a:gdLst>
              <a:gd name="T0" fmla="*/ 2147483647 w 459"/>
              <a:gd name="T1" fmla="*/ 2147483647 h 368"/>
              <a:gd name="T2" fmla="*/ 2147483647 w 459"/>
              <a:gd name="T3" fmla="*/ 2147483647 h 368"/>
              <a:gd name="T4" fmla="*/ 2147483647 w 459"/>
              <a:gd name="T5" fmla="*/ 2147483647 h 368"/>
              <a:gd name="T6" fmla="*/ 2147483647 w 459"/>
              <a:gd name="T7" fmla="*/ 2147483647 h 368"/>
              <a:gd name="T8" fmla="*/ 2147483647 w 459"/>
              <a:gd name="T9" fmla="*/ 2147483647 h 368"/>
              <a:gd name="T10" fmla="*/ 2147483647 w 459"/>
              <a:gd name="T11" fmla="*/ 2147483647 h 368"/>
              <a:gd name="T12" fmla="*/ 2147483647 w 459"/>
              <a:gd name="T13" fmla="*/ 2147483647 h 368"/>
              <a:gd name="T14" fmla="*/ 2147483647 w 459"/>
              <a:gd name="T15" fmla="*/ 2147483647 h 368"/>
              <a:gd name="T16" fmla="*/ 2147483647 w 459"/>
              <a:gd name="T17" fmla="*/ 2147483647 h 368"/>
              <a:gd name="T18" fmla="*/ 2147483647 w 459"/>
              <a:gd name="T19" fmla="*/ 2147483647 h 368"/>
              <a:gd name="T20" fmla="*/ 2147483647 w 459"/>
              <a:gd name="T21" fmla="*/ 2147483647 h 368"/>
              <a:gd name="T22" fmla="*/ 2147483647 w 459"/>
              <a:gd name="T23" fmla="*/ 2147483647 h 368"/>
              <a:gd name="T24" fmla="*/ 2147483647 w 459"/>
              <a:gd name="T25" fmla="*/ 2147483647 h 368"/>
              <a:gd name="T26" fmla="*/ 2147483647 w 459"/>
              <a:gd name="T27" fmla="*/ 2147483647 h 368"/>
              <a:gd name="T28" fmla="*/ 2147483647 w 459"/>
              <a:gd name="T29" fmla="*/ 2147483647 h 368"/>
              <a:gd name="T30" fmla="*/ 2147483647 w 459"/>
              <a:gd name="T31" fmla="*/ 2147483647 h 368"/>
              <a:gd name="T32" fmla="*/ 2147483647 w 459"/>
              <a:gd name="T33" fmla="*/ 2147483647 h 368"/>
              <a:gd name="T34" fmla="*/ 2147483647 w 459"/>
              <a:gd name="T35" fmla="*/ 2147483647 h 368"/>
              <a:gd name="T36" fmla="*/ 2147483647 w 459"/>
              <a:gd name="T37" fmla="*/ 2147483647 h 368"/>
              <a:gd name="T38" fmla="*/ 2147483647 w 459"/>
              <a:gd name="T39" fmla="*/ 2147483647 h 368"/>
              <a:gd name="T40" fmla="*/ 2147483647 w 459"/>
              <a:gd name="T41" fmla="*/ 2147483647 h 368"/>
              <a:gd name="T42" fmla="*/ 2147483647 w 459"/>
              <a:gd name="T43" fmla="*/ 2147483647 h 368"/>
              <a:gd name="T44" fmla="*/ 2147483647 w 459"/>
              <a:gd name="T45" fmla="*/ 2147483647 h 368"/>
              <a:gd name="T46" fmla="*/ 2147483647 w 459"/>
              <a:gd name="T47" fmla="*/ 2147483647 h 368"/>
              <a:gd name="T48" fmla="*/ 2147483647 w 459"/>
              <a:gd name="T49" fmla="*/ 2147483647 h 368"/>
              <a:gd name="T50" fmla="*/ 2147483647 w 459"/>
              <a:gd name="T51" fmla="*/ 2147483647 h 368"/>
              <a:gd name="T52" fmla="*/ 2147483647 w 459"/>
              <a:gd name="T53" fmla="*/ 2147483647 h 368"/>
              <a:gd name="T54" fmla="*/ 2147483647 w 459"/>
              <a:gd name="T55" fmla="*/ 2147483647 h 368"/>
              <a:gd name="T56" fmla="*/ 2147483647 w 459"/>
              <a:gd name="T57" fmla="*/ 2147483647 h 368"/>
              <a:gd name="T58" fmla="*/ 2147483647 w 459"/>
              <a:gd name="T59" fmla="*/ 2147483647 h 368"/>
              <a:gd name="T60" fmla="*/ 2147483647 w 459"/>
              <a:gd name="T61" fmla="*/ 2147483647 h 368"/>
              <a:gd name="T62" fmla="*/ 2147483647 w 459"/>
              <a:gd name="T63" fmla="*/ 2147483647 h 368"/>
              <a:gd name="T64" fmla="*/ 0 w 459"/>
              <a:gd name="T65" fmla="*/ 2147483647 h 368"/>
              <a:gd name="T66" fmla="*/ 2147483647 w 459"/>
              <a:gd name="T67" fmla="*/ 2147483647 h 368"/>
              <a:gd name="T68" fmla="*/ 2147483647 w 459"/>
              <a:gd name="T69" fmla="*/ 2147483647 h 368"/>
              <a:gd name="T70" fmla="*/ 2147483647 w 459"/>
              <a:gd name="T71" fmla="*/ 2147483647 h 368"/>
              <a:gd name="T72" fmla="*/ 2147483647 w 459"/>
              <a:gd name="T73" fmla="*/ 2147483647 h 368"/>
              <a:gd name="T74" fmla="*/ 2147483647 w 459"/>
              <a:gd name="T75" fmla="*/ 2147483647 h 368"/>
              <a:gd name="T76" fmla="*/ 2147483647 w 459"/>
              <a:gd name="T77" fmla="*/ 2147483647 h 368"/>
              <a:gd name="T78" fmla="*/ 2147483647 w 459"/>
              <a:gd name="T79" fmla="*/ 2147483647 h 368"/>
              <a:gd name="T80" fmla="*/ 2147483647 w 459"/>
              <a:gd name="T81" fmla="*/ 2147483647 h 368"/>
              <a:gd name="T82" fmla="*/ 2147483647 w 459"/>
              <a:gd name="T83" fmla="*/ 0 h 368"/>
              <a:gd name="T84" fmla="*/ 2147483647 w 459"/>
              <a:gd name="T85" fmla="*/ 2147483647 h 368"/>
              <a:gd name="T86" fmla="*/ 2147483647 w 459"/>
              <a:gd name="T87" fmla="*/ 2147483647 h 368"/>
              <a:gd name="T88" fmla="*/ 2147483647 w 459"/>
              <a:gd name="T89" fmla="*/ 2147483647 h 368"/>
              <a:gd name="T90" fmla="*/ 2147483647 w 459"/>
              <a:gd name="T91" fmla="*/ 2147483647 h 36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59"/>
              <a:gd name="T139" fmla="*/ 0 h 368"/>
              <a:gd name="T140" fmla="*/ 459 w 459"/>
              <a:gd name="T141" fmla="*/ 368 h 36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59" h="368">
                <a:moveTo>
                  <a:pt x="261" y="20"/>
                </a:moveTo>
                <a:lnTo>
                  <a:pt x="277" y="82"/>
                </a:lnTo>
                <a:lnTo>
                  <a:pt x="317" y="144"/>
                </a:lnTo>
                <a:lnTo>
                  <a:pt x="375" y="162"/>
                </a:lnTo>
                <a:lnTo>
                  <a:pt x="429" y="147"/>
                </a:lnTo>
                <a:lnTo>
                  <a:pt x="440" y="121"/>
                </a:lnTo>
                <a:lnTo>
                  <a:pt x="458" y="138"/>
                </a:lnTo>
                <a:lnTo>
                  <a:pt x="444" y="153"/>
                </a:lnTo>
                <a:lnTo>
                  <a:pt x="447" y="181"/>
                </a:lnTo>
                <a:lnTo>
                  <a:pt x="415" y="184"/>
                </a:lnTo>
                <a:lnTo>
                  <a:pt x="419" y="211"/>
                </a:lnTo>
                <a:lnTo>
                  <a:pt x="421" y="256"/>
                </a:lnTo>
                <a:lnTo>
                  <a:pt x="437" y="271"/>
                </a:lnTo>
                <a:lnTo>
                  <a:pt x="429" y="320"/>
                </a:lnTo>
                <a:lnTo>
                  <a:pt x="445" y="336"/>
                </a:lnTo>
                <a:lnTo>
                  <a:pt x="424" y="358"/>
                </a:lnTo>
                <a:lnTo>
                  <a:pt x="409" y="367"/>
                </a:lnTo>
                <a:lnTo>
                  <a:pt x="373" y="348"/>
                </a:lnTo>
                <a:lnTo>
                  <a:pt x="355" y="347"/>
                </a:lnTo>
                <a:lnTo>
                  <a:pt x="330" y="292"/>
                </a:lnTo>
                <a:lnTo>
                  <a:pt x="324" y="271"/>
                </a:lnTo>
                <a:lnTo>
                  <a:pt x="283" y="260"/>
                </a:lnTo>
                <a:lnTo>
                  <a:pt x="252" y="239"/>
                </a:lnTo>
                <a:lnTo>
                  <a:pt x="230" y="231"/>
                </a:lnTo>
                <a:lnTo>
                  <a:pt x="218" y="236"/>
                </a:lnTo>
                <a:lnTo>
                  <a:pt x="208" y="231"/>
                </a:lnTo>
                <a:lnTo>
                  <a:pt x="182" y="199"/>
                </a:lnTo>
                <a:lnTo>
                  <a:pt x="154" y="192"/>
                </a:lnTo>
                <a:lnTo>
                  <a:pt x="139" y="91"/>
                </a:lnTo>
                <a:lnTo>
                  <a:pt x="81" y="95"/>
                </a:lnTo>
                <a:lnTo>
                  <a:pt x="26" y="81"/>
                </a:lnTo>
                <a:lnTo>
                  <a:pt x="15" y="49"/>
                </a:lnTo>
                <a:lnTo>
                  <a:pt x="0" y="36"/>
                </a:lnTo>
                <a:lnTo>
                  <a:pt x="20" y="34"/>
                </a:lnTo>
                <a:lnTo>
                  <a:pt x="29" y="41"/>
                </a:lnTo>
                <a:lnTo>
                  <a:pt x="46" y="58"/>
                </a:lnTo>
                <a:lnTo>
                  <a:pt x="86" y="52"/>
                </a:lnTo>
                <a:lnTo>
                  <a:pt x="129" y="74"/>
                </a:lnTo>
                <a:lnTo>
                  <a:pt x="146" y="57"/>
                </a:lnTo>
                <a:lnTo>
                  <a:pt x="134" y="36"/>
                </a:lnTo>
                <a:lnTo>
                  <a:pt x="141" y="2"/>
                </a:lnTo>
                <a:lnTo>
                  <a:pt x="174" y="0"/>
                </a:lnTo>
                <a:lnTo>
                  <a:pt x="199" y="14"/>
                </a:lnTo>
                <a:lnTo>
                  <a:pt x="200" y="33"/>
                </a:lnTo>
                <a:lnTo>
                  <a:pt x="216" y="42"/>
                </a:lnTo>
                <a:lnTo>
                  <a:pt x="261" y="20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37" name="Freeform 97"/>
          <p:cNvSpPr>
            <a:spLocks/>
          </p:cNvSpPr>
          <p:nvPr/>
        </p:nvSpPr>
        <p:spPr bwMode="auto">
          <a:xfrm>
            <a:off x="2647950" y="2047875"/>
            <a:ext cx="617538" cy="471488"/>
          </a:xfrm>
          <a:custGeom>
            <a:avLst/>
            <a:gdLst>
              <a:gd name="T0" fmla="*/ 2147483647 w 389"/>
              <a:gd name="T1" fmla="*/ 2147483647 h 297"/>
              <a:gd name="T2" fmla="*/ 2147483647 w 389"/>
              <a:gd name="T3" fmla="*/ 2147483647 h 297"/>
              <a:gd name="T4" fmla="*/ 2147483647 w 389"/>
              <a:gd name="T5" fmla="*/ 2147483647 h 297"/>
              <a:gd name="T6" fmla="*/ 2147483647 w 389"/>
              <a:gd name="T7" fmla="*/ 2147483647 h 297"/>
              <a:gd name="T8" fmla="*/ 2147483647 w 389"/>
              <a:gd name="T9" fmla="*/ 2147483647 h 297"/>
              <a:gd name="T10" fmla="*/ 2147483647 w 389"/>
              <a:gd name="T11" fmla="*/ 2147483647 h 297"/>
              <a:gd name="T12" fmla="*/ 2147483647 w 389"/>
              <a:gd name="T13" fmla="*/ 2147483647 h 297"/>
              <a:gd name="T14" fmla="*/ 2147483647 w 389"/>
              <a:gd name="T15" fmla="*/ 2147483647 h 297"/>
              <a:gd name="T16" fmla="*/ 2147483647 w 389"/>
              <a:gd name="T17" fmla="*/ 2147483647 h 297"/>
              <a:gd name="T18" fmla="*/ 2147483647 w 389"/>
              <a:gd name="T19" fmla="*/ 2147483647 h 297"/>
              <a:gd name="T20" fmla="*/ 2147483647 w 389"/>
              <a:gd name="T21" fmla="*/ 2147483647 h 297"/>
              <a:gd name="T22" fmla="*/ 2147483647 w 389"/>
              <a:gd name="T23" fmla="*/ 2147483647 h 297"/>
              <a:gd name="T24" fmla="*/ 2147483647 w 389"/>
              <a:gd name="T25" fmla="*/ 2147483647 h 297"/>
              <a:gd name="T26" fmla="*/ 2147483647 w 389"/>
              <a:gd name="T27" fmla="*/ 2147483647 h 297"/>
              <a:gd name="T28" fmla="*/ 2147483647 w 389"/>
              <a:gd name="T29" fmla="*/ 2147483647 h 297"/>
              <a:gd name="T30" fmla="*/ 0 w 389"/>
              <a:gd name="T31" fmla="*/ 2147483647 h 297"/>
              <a:gd name="T32" fmla="*/ 2147483647 w 389"/>
              <a:gd name="T33" fmla="*/ 2147483647 h 297"/>
              <a:gd name="T34" fmla="*/ 2147483647 w 389"/>
              <a:gd name="T35" fmla="*/ 2147483647 h 297"/>
              <a:gd name="T36" fmla="*/ 2147483647 w 389"/>
              <a:gd name="T37" fmla="*/ 2147483647 h 297"/>
              <a:gd name="T38" fmla="*/ 2147483647 w 389"/>
              <a:gd name="T39" fmla="*/ 2147483647 h 297"/>
              <a:gd name="T40" fmla="*/ 2147483647 w 389"/>
              <a:gd name="T41" fmla="*/ 2147483647 h 297"/>
              <a:gd name="T42" fmla="*/ 2147483647 w 389"/>
              <a:gd name="T43" fmla="*/ 2147483647 h 297"/>
              <a:gd name="T44" fmla="*/ 2147483647 w 389"/>
              <a:gd name="T45" fmla="*/ 2147483647 h 297"/>
              <a:gd name="T46" fmla="*/ 2147483647 w 389"/>
              <a:gd name="T47" fmla="*/ 2147483647 h 297"/>
              <a:gd name="T48" fmla="*/ 2147483647 w 389"/>
              <a:gd name="T49" fmla="*/ 2147483647 h 297"/>
              <a:gd name="T50" fmla="*/ 2147483647 w 389"/>
              <a:gd name="T51" fmla="*/ 2147483647 h 297"/>
              <a:gd name="T52" fmla="*/ 2147483647 w 389"/>
              <a:gd name="T53" fmla="*/ 2147483647 h 297"/>
              <a:gd name="T54" fmla="*/ 2147483647 w 389"/>
              <a:gd name="T55" fmla="*/ 2147483647 h 297"/>
              <a:gd name="T56" fmla="*/ 2147483647 w 389"/>
              <a:gd name="T57" fmla="*/ 0 h 297"/>
              <a:gd name="T58" fmla="*/ 2147483647 w 389"/>
              <a:gd name="T59" fmla="*/ 2147483647 h 297"/>
              <a:gd name="T60" fmla="*/ 2147483647 w 389"/>
              <a:gd name="T61" fmla="*/ 2147483647 h 297"/>
              <a:gd name="T62" fmla="*/ 2147483647 w 389"/>
              <a:gd name="T63" fmla="*/ 2147483647 h 297"/>
              <a:gd name="T64" fmla="*/ 2147483647 w 389"/>
              <a:gd name="T65" fmla="*/ 2147483647 h 297"/>
              <a:gd name="T66" fmla="*/ 2147483647 w 389"/>
              <a:gd name="T67" fmla="*/ 2147483647 h 297"/>
              <a:gd name="T68" fmla="*/ 2147483647 w 389"/>
              <a:gd name="T69" fmla="*/ 2147483647 h 297"/>
              <a:gd name="T70" fmla="*/ 2147483647 w 389"/>
              <a:gd name="T71" fmla="*/ 2147483647 h 297"/>
              <a:gd name="T72" fmla="*/ 2147483647 w 389"/>
              <a:gd name="T73" fmla="*/ 2147483647 h 29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89"/>
              <a:gd name="T112" fmla="*/ 0 h 297"/>
              <a:gd name="T113" fmla="*/ 389 w 389"/>
              <a:gd name="T114" fmla="*/ 297 h 29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89" h="297">
                <a:moveTo>
                  <a:pt x="388" y="148"/>
                </a:moveTo>
                <a:lnTo>
                  <a:pt x="373" y="166"/>
                </a:lnTo>
                <a:lnTo>
                  <a:pt x="261" y="242"/>
                </a:lnTo>
                <a:lnTo>
                  <a:pt x="216" y="264"/>
                </a:lnTo>
                <a:lnTo>
                  <a:pt x="200" y="255"/>
                </a:lnTo>
                <a:lnTo>
                  <a:pt x="199" y="236"/>
                </a:lnTo>
                <a:lnTo>
                  <a:pt x="174" y="222"/>
                </a:lnTo>
                <a:lnTo>
                  <a:pt x="141" y="224"/>
                </a:lnTo>
                <a:lnTo>
                  <a:pt x="134" y="258"/>
                </a:lnTo>
                <a:lnTo>
                  <a:pt x="146" y="279"/>
                </a:lnTo>
                <a:lnTo>
                  <a:pt x="129" y="296"/>
                </a:lnTo>
                <a:lnTo>
                  <a:pt x="86" y="274"/>
                </a:lnTo>
                <a:lnTo>
                  <a:pt x="46" y="280"/>
                </a:lnTo>
                <a:lnTo>
                  <a:pt x="29" y="263"/>
                </a:lnTo>
                <a:lnTo>
                  <a:pt x="20" y="256"/>
                </a:lnTo>
                <a:lnTo>
                  <a:pt x="0" y="258"/>
                </a:lnTo>
                <a:lnTo>
                  <a:pt x="16" y="230"/>
                </a:lnTo>
                <a:lnTo>
                  <a:pt x="62" y="194"/>
                </a:lnTo>
                <a:lnTo>
                  <a:pt x="68" y="173"/>
                </a:lnTo>
                <a:lnTo>
                  <a:pt x="59" y="140"/>
                </a:lnTo>
                <a:lnTo>
                  <a:pt x="41" y="126"/>
                </a:lnTo>
                <a:lnTo>
                  <a:pt x="78" y="119"/>
                </a:lnTo>
                <a:lnTo>
                  <a:pt x="96" y="128"/>
                </a:lnTo>
                <a:lnTo>
                  <a:pt x="137" y="104"/>
                </a:lnTo>
                <a:lnTo>
                  <a:pt x="163" y="99"/>
                </a:lnTo>
                <a:lnTo>
                  <a:pt x="184" y="43"/>
                </a:lnTo>
                <a:lnTo>
                  <a:pt x="172" y="33"/>
                </a:lnTo>
                <a:lnTo>
                  <a:pt x="198" y="2"/>
                </a:lnTo>
                <a:lnTo>
                  <a:pt x="216" y="0"/>
                </a:lnTo>
                <a:lnTo>
                  <a:pt x="224" y="7"/>
                </a:lnTo>
                <a:lnTo>
                  <a:pt x="215" y="37"/>
                </a:lnTo>
                <a:lnTo>
                  <a:pt x="247" y="54"/>
                </a:lnTo>
                <a:lnTo>
                  <a:pt x="266" y="57"/>
                </a:lnTo>
                <a:lnTo>
                  <a:pt x="319" y="89"/>
                </a:lnTo>
                <a:lnTo>
                  <a:pt x="336" y="86"/>
                </a:lnTo>
                <a:lnTo>
                  <a:pt x="384" y="92"/>
                </a:lnTo>
                <a:lnTo>
                  <a:pt x="388" y="148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39" name="Freeform 99"/>
          <p:cNvSpPr>
            <a:spLocks/>
          </p:cNvSpPr>
          <p:nvPr/>
        </p:nvSpPr>
        <p:spPr bwMode="auto">
          <a:xfrm>
            <a:off x="2271713" y="2246313"/>
            <a:ext cx="485775" cy="280987"/>
          </a:xfrm>
          <a:custGeom>
            <a:avLst/>
            <a:gdLst>
              <a:gd name="T0" fmla="*/ 2147483647 w 306"/>
              <a:gd name="T1" fmla="*/ 2147483647 h 177"/>
              <a:gd name="T2" fmla="*/ 2147483647 w 306"/>
              <a:gd name="T3" fmla="*/ 2147483647 h 177"/>
              <a:gd name="T4" fmla="*/ 2147483647 w 306"/>
              <a:gd name="T5" fmla="*/ 2147483647 h 177"/>
              <a:gd name="T6" fmla="*/ 2147483647 w 306"/>
              <a:gd name="T7" fmla="*/ 2147483647 h 177"/>
              <a:gd name="T8" fmla="*/ 2147483647 w 306"/>
              <a:gd name="T9" fmla="*/ 2147483647 h 177"/>
              <a:gd name="T10" fmla="*/ 2147483647 w 306"/>
              <a:gd name="T11" fmla="*/ 2147483647 h 177"/>
              <a:gd name="T12" fmla="*/ 2147483647 w 306"/>
              <a:gd name="T13" fmla="*/ 2147483647 h 177"/>
              <a:gd name="T14" fmla="*/ 2147483647 w 306"/>
              <a:gd name="T15" fmla="*/ 2147483647 h 177"/>
              <a:gd name="T16" fmla="*/ 2147483647 w 306"/>
              <a:gd name="T17" fmla="*/ 2147483647 h 177"/>
              <a:gd name="T18" fmla="*/ 2147483647 w 306"/>
              <a:gd name="T19" fmla="*/ 2147483647 h 177"/>
              <a:gd name="T20" fmla="*/ 0 w 306"/>
              <a:gd name="T21" fmla="*/ 2147483647 h 177"/>
              <a:gd name="T22" fmla="*/ 2147483647 w 306"/>
              <a:gd name="T23" fmla="*/ 2147483647 h 177"/>
              <a:gd name="T24" fmla="*/ 2147483647 w 306"/>
              <a:gd name="T25" fmla="*/ 2147483647 h 177"/>
              <a:gd name="T26" fmla="*/ 2147483647 w 306"/>
              <a:gd name="T27" fmla="*/ 2147483647 h 177"/>
              <a:gd name="T28" fmla="*/ 2147483647 w 306"/>
              <a:gd name="T29" fmla="*/ 2147483647 h 177"/>
              <a:gd name="T30" fmla="*/ 2147483647 w 306"/>
              <a:gd name="T31" fmla="*/ 2147483647 h 177"/>
              <a:gd name="T32" fmla="*/ 2147483647 w 306"/>
              <a:gd name="T33" fmla="*/ 2147483647 h 177"/>
              <a:gd name="T34" fmla="*/ 2147483647 w 306"/>
              <a:gd name="T35" fmla="*/ 0 h 177"/>
              <a:gd name="T36" fmla="*/ 2147483647 w 306"/>
              <a:gd name="T37" fmla="*/ 2147483647 h 177"/>
              <a:gd name="T38" fmla="*/ 2147483647 w 306"/>
              <a:gd name="T39" fmla="*/ 2147483647 h 177"/>
              <a:gd name="T40" fmla="*/ 2147483647 w 306"/>
              <a:gd name="T41" fmla="*/ 2147483647 h 177"/>
              <a:gd name="T42" fmla="*/ 2147483647 w 306"/>
              <a:gd name="T43" fmla="*/ 2147483647 h 177"/>
              <a:gd name="T44" fmla="*/ 2147483647 w 306"/>
              <a:gd name="T45" fmla="*/ 2147483647 h 17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06"/>
              <a:gd name="T70" fmla="*/ 0 h 177"/>
              <a:gd name="T71" fmla="*/ 306 w 306"/>
              <a:gd name="T72" fmla="*/ 177 h 17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06" h="177">
                <a:moveTo>
                  <a:pt x="278" y="1"/>
                </a:moveTo>
                <a:lnTo>
                  <a:pt x="296" y="15"/>
                </a:lnTo>
                <a:lnTo>
                  <a:pt x="305" y="48"/>
                </a:lnTo>
                <a:lnTo>
                  <a:pt x="299" y="69"/>
                </a:lnTo>
                <a:lnTo>
                  <a:pt x="253" y="105"/>
                </a:lnTo>
                <a:lnTo>
                  <a:pt x="237" y="133"/>
                </a:lnTo>
                <a:lnTo>
                  <a:pt x="222" y="133"/>
                </a:lnTo>
                <a:lnTo>
                  <a:pt x="202" y="149"/>
                </a:lnTo>
                <a:lnTo>
                  <a:pt x="136" y="163"/>
                </a:lnTo>
                <a:lnTo>
                  <a:pt x="69" y="176"/>
                </a:lnTo>
                <a:lnTo>
                  <a:pt x="0" y="112"/>
                </a:lnTo>
                <a:lnTo>
                  <a:pt x="18" y="96"/>
                </a:lnTo>
                <a:lnTo>
                  <a:pt x="83" y="74"/>
                </a:lnTo>
                <a:lnTo>
                  <a:pt x="105" y="67"/>
                </a:lnTo>
                <a:lnTo>
                  <a:pt x="129" y="57"/>
                </a:lnTo>
                <a:lnTo>
                  <a:pt x="141" y="29"/>
                </a:lnTo>
                <a:lnTo>
                  <a:pt x="112" y="15"/>
                </a:lnTo>
                <a:lnTo>
                  <a:pt x="148" y="0"/>
                </a:lnTo>
                <a:lnTo>
                  <a:pt x="210" y="10"/>
                </a:lnTo>
                <a:lnTo>
                  <a:pt x="223" y="34"/>
                </a:lnTo>
                <a:lnTo>
                  <a:pt x="254" y="25"/>
                </a:lnTo>
                <a:lnTo>
                  <a:pt x="258" y="7"/>
                </a:lnTo>
                <a:lnTo>
                  <a:pt x="278" y="1"/>
                </a:lnTo>
              </a:path>
            </a:pathLst>
          </a:custGeom>
          <a:solidFill>
            <a:srgbClr val="FF66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40" name="Line 100"/>
          <p:cNvSpPr>
            <a:spLocks noChangeShapeType="1"/>
          </p:cNvSpPr>
          <p:nvPr/>
        </p:nvSpPr>
        <p:spPr bwMode="auto">
          <a:xfrm flipV="1">
            <a:off x="4487863" y="2206625"/>
            <a:ext cx="119062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6241" name="Line 101"/>
          <p:cNvSpPr>
            <a:spLocks noChangeShapeType="1"/>
          </p:cNvSpPr>
          <p:nvPr/>
        </p:nvSpPr>
        <p:spPr bwMode="auto">
          <a:xfrm flipV="1">
            <a:off x="4284663" y="2128838"/>
            <a:ext cx="12700" cy="77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6242" name="Line 102"/>
          <p:cNvSpPr>
            <a:spLocks noChangeShapeType="1"/>
          </p:cNvSpPr>
          <p:nvPr/>
        </p:nvSpPr>
        <p:spPr bwMode="auto">
          <a:xfrm flipV="1">
            <a:off x="4365625" y="2098675"/>
            <a:ext cx="0" cy="6032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43" name="Line 103"/>
          <p:cNvSpPr>
            <a:spLocks noChangeShapeType="1"/>
          </p:cNvSpPr>
          <p:nvPr/>
        </p:nvSpPr>
        <p:spPr bwMode="auto">
          <a:xfrm flipH="1">
            <a:off x="4251325" y="1958975"/>
            <a:ext cx="20638" cy="92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6244" name="Line 104"/>
          <p:cNvSpPr>
            <a:spLocks noChangeShapeType="1"/>
          </p:cNvSpPr>
          <p:nvPr/>
        </p:nvSpPr>
        <p:spPr bwMode="auto">
          <a:xfrm>
            <a:off x="3217863" y="3457575"/>
            <a:ext cx="1587" cy="109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6245" name="Rectangle 105"/>
          <p:cNvSpPr>
            <a:spLocks noChangeArrowheads="1"/>
          </p:cNvSpPr>
          <p:nvPr/>
        </p:nvSpPr>
        <p:spPr bwMode="auto">
          <a:xfrm>
            <a:off x="1631950" y="596900"/>
            <a:ext cx="17399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1200">
                <a:solidFill>
                  <a:srgbClr val="000000"/>
                </a:solidFill>
              </a:rPr>
              <a:t>KANTON  ST.GALLEN</a:t>
            </a:r>
          </a:p>
        </p:txBody>
      </p:sp>
      <p:sp>
        <p:nvSpPr>
          <p:cNvPr id="6246" name="Rectangle 172"/>
          <p:cNvSpPr>
            <a:spLocks noChangeArrowheads="1"/>
          </p:cNvSpPr>
          <p:nvPr/>
        </p:nvSpPr>
        <p:spPr bwMode="auto">
          <a:xfrm>
            <a:off x="1636713" y="949325"/>
            <a:ext cx="3176587" cy="255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1200">
                <a:solidFill>
                  <a:srgbClr val="000000"/>
                </a:solidFill>
              </a:rPr>
              <a:t>WAHLKREISE UND GEMEINDEGRENZEN</a:t>
            </a:r>
          </a:p>
        </p:txBody>
      </p:sp>
      <p:sp>
        <p:nvSpPr>
          <p:cNvPr id="6247" name="Rectangle 173"/>
          <p:cNvSpPr>
            <a:spLocks noChangeArrowheads="1"/>
          </p:cNvSpPr>
          <p:nvPr/>
        </p:nvSpPr>
        <p:spPr bwMode="auto">
          <a:xfrm>
            <a:off x="1136650" y="5829300"/>
            <a:ext cx="763588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S C H W Y Z</a:t>
            </a:r>
          </a:p>
        </p:txBody>
      </p:sp>
      <p:sp>
        <p:nvSpPr>
          <p:cNvPr id="6248" name="Rectangle 174"/>
          <p:cNvSpPr>
            <a:spLocks noChangeArrowheads="1"/>
          </p:cNvSpPr>
          <p:nvPr/>
        </p:nvSpPr>
        <p:spPr bwMode="auto">
          <a:xfrm>
            <a:off x="2511425" y="7427913"/>
            <a:ext cx="7429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G L A R U S</a:t>
            </a:r>
          </a:p>
        </p:txBody>
      </p:sp>
      <p:sp>
        <p:nvSpPr>
          <p:cNvPr id="6249" name="Rectangle 175"/>
          <p:cNvSpPr>
            <a:spLocks noChangeArrowheads="1"/>
          </p:cNvSpPr>
          <p:nvPr/>
        </p:nvSpPr>
        <p:spPr bwMode="auto">
          <a:xfrm>
            <a:off x="3987800" y="3709988"/>
            <a:ext cx="1000125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A P P E N Z E L L</a:t>
            </a:r>
          </a:p>
        </p:txBody>
      </p:sp>
      <p:sp>
        <p:nvSpPr>
          <p:cNvPr id="6250" name="Rectangle 176"/>
          <p:cNvSpPr>
            <a:spLocks noChangeArrowheads="1"/>
          </p:cNvSpPr>
          <p:nvPr/>
        </p:nvSpPr>
        <p:spPr bwMode="auto">
          <a:xfrm>
            <a:off x="3406775" y="3543300"/>
            <a:ext cx="493713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A.  Rh.</a:t>
            </a:r>
          </a:p>
        </p:txBody>
      </p:sp>
      <p:sp>
        <p:nvSpPr>
          <p:cNvPr id="6251" name="Rectangle 177"/>
          <p:cNvSpPr>
            <a:spLocks noChangeArrowheads="1"/>
          </p:cNvSpPr>
          <p:nvPr/>
        </p:nvSpPr>
        <p:spPr bwMode="auto">
          <a:xfrm>
            <a:off x="4525963" y="4198938"/>
            <a:ext cx="4254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I. Rh.</a:t>
            </a:r>
          </a:p>
        </p:txBody>
      </p:sp>
      <p:sp>
        <p:nvSpPr>
          <p:cNvPr id="6252" name="Rectangle 178"/>
          <p:cNvSpPr>
            <a:spLocks noChangeArrowheads="1"/>
          </p:cNvSpPr>
          <p:nvPr/>
        </p:nvSpPr>
        <p:spPr bwMode="auto">
          <a:xfrm>
            <a:off x="4808538" y="3113088"/>
            <a:ext cx="465137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A. Rh.</a:t>
            </a:r>
          </a:p>
        </p:txBody>
      </p:sp>
      <p:sp>
        <p:nvSpPr>
          <p:cNvPr id="6253" name="Rectangle 179"/>
          <p:cNvSpPr>
            <a:spLocks noChangeArrowheads="1"/>
          </p:cNvSpPr>
          <p:nvPr/>
        </p:nvSpPr>
        <p:spPr bwMode="auto">
          <a:xfrm>
            <a:off x="5372100" y="2814638"/>
            <a:ext cx="4254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I. Rh.</a:t>
            </a:r>
          </a:p>
        </p:txBody>
      </p:sp>
      <p:pic>
        <p:nvPicPr>
          <p:cNvPr id="6254" name="Picture 18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0600" y="4170363"/>
            <a:ext cx="334963" cy="1147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255" name="Rectangle 181"/>
          <p:cNvSpPr>
            <a:spLocks noChangeArrowheads="1"/>
          </p:cNvSpPr>
          <p:nvPr/>
        </p:nvSpPr>
        <p:spPr bwMode="auto">
          <a:xfrm>
            <a:off x="1951038" y="1717675"/>
            <a:ext cx="854075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T H U R G A U</a:t>
            </a:r>
          </a:p>
        </p:txBody>
      </p:sp>
      <p:sp>
        <p:nvSpPr>
          <p:cNvPr id="6256" name="Rectangle 182"/>
          <p:cNvSpPr>
            <a:spLocks noChangeArrowheads="1"/>
          </p:cNvSpPr>
          <p:nvPr/>
        </p:nvSpPr>
        <p:spPr bwMode="auto">
          <a:xfrm>
            <a:off x="211138" y="4008438"/>
            <a:ext cx="803275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Z U E R I C H</a:t>
            </a:r>
          </a:p>
        </p:txBody>
      </p:sp>
      <p:pic>
        <p:nvPicPr>
          <p:cNvPr id="6257" name="Picture 18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80075" y="5513388"/>
            <a:ext cx="334963" cy="1312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258" name="Rectangle 184"/>
          <p:cNvSpPr>
            <a:spLocks noChangeArrowheads="1"/>
          </p:cNvSpPr>
          <p:nvPr/>
        </p:nvSpPr>
        <p:spPr bwMode="auto">
          <a:xfrm>
            <a:off x="428625" y="2571750"/>
            <a:ext cx="10922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1000" b="1"/>
              <a:t>ca.  1 :  350'000</a:t>
            </a:r>
          </a:p>
        </p:txBody>
      </p:sp>
      <p:sp>
        <p:nvSpPr>
          <p:cNvPr id="6259" name="Rectangle 185"/>
          <p:cNvSpPr>
            <a:spLocks noChangeArrowheads="1"/>
          </p:cNvSpPr>
          <p:nvPr/>
        </p:nvSpPr>
        <p:spPr bwMode="auto">
          <a:xfrm>
            <a:off x="5200650" y="8183563"/>
            <a:ext cx="1160463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>
                <a:solidFill>
                  <a:srgbClr val="000000"/>
                </a:solidFill>
              </a:rPr>
              <a:t>G R A U B Ü N D E N</a:t>
            </a:r>
          </a:p>
        </p:txBody>
      </p:sp>
      <p:sp>
        <p:nvSpPr>
          <p:cNvPr id="6262" name="Rectangle 189"/>
          <p:cNvSpPr>
            <a:spLocks noChangeArrowheads="1"/>
          </p:cNvSpPr>
          <p:nvPr/>
        </p:nvSpPr>
        <p:spPr bwMode="auto">
          <a:xfrm>
            <a:off x="3565525" y="2365375"/>
            <a:ext cx="757238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 b="1"/>
              <a:t>ST.GALLEN</a:t>
            </a:r>
          </a:p>
        </p:txBody>
      </p:sp>
      <p:sp>
        <p:nvSpPr>
          <p:cNvPr id="6263" name="Rectangle 190"/>
          <p:cNvSpPr>
            <a:spLocks noChangeArrowheads="1"/>
          </p:cNvSpPr>
          <p:nvPr/>
        </p:nvSpPr>
        <p:spPr bwMode="auto">
          <a:xfrm>
            <a:off x="4600575" y="2263775"/>
            <a:ext cx="839788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 b="1"/>
              <a:t>RORSCHACH</a:t>
            </a:r>
          </a:p>
        </p:txBody>
      </p:sp>
      <p:sp>
        <p:nvSpPr>
          <p:cNvPr id="6264" name="Rectangle 191"/>
          <p:cNvSpPr>
            <a:spLocks noChangeArrowheads="1"/>
          </p:cNvSpPr>
          <p:nvPr/>
        </p:nvSpPr>
        <p:spPr bwMode="auto">
          <a:xfrm>
            <a:off x="5251450" y="3224213"/>
            <a:ext cx="7683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800" b="1"/>
              <a:t>RHEINTAL</a:t>
            </a:r>
          </a:p>
        </p:txBody>
      </p:sp>
      <p:sp>
        <p:nvSpPr>
          <p:cNvPr id="6265" name="Rectangle 192"/>
          <p:cNvSpPr>
            <a:spLocks noChangeArrowheads="1"/>
          </p:cNvSpPr>
          <p:nvPr/>
        </p:nvSpPr>
        <p:spPr bwMode="auto">
          <a:xfrm>
            <a:off x="4241800" y="5237163"/>
            <a:ext cx="925513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 b="1"/>
              <a:t>WERDENBERG</a:t>
            </a:r>
          </a:p>
        </p:txBody>
      </p:sp>
      <p:sp>
        <p:nvSpPr>
          <p:cNvPr id="6266" name="Rectangle 193"/>
          <p:cNvSpPr>
            <a:spLocks noChangeArrowheads="1"/>
          </p:cNvSpPr>
          <p:nvPr/>
        </p:nvSpPr>
        <p:spPr bwMode="auto">
          <a:xfrm>
            <a:off x="3740150" y="6578600"/>
            <a:ext cx="1111250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 b="1"/>
              <a:t>SARGANSERLAND</a:t>
            </a:r>
          </a:p>
        </p:txBody>
      </p:sp>
      <p:sp>
        <p:nvSpPr>
          <p:cNvPr id="6267" name="Rectangle 194"/>
          <p:cNvSpPr>
            <a:spLocks noChangeArrowheads="1"/>
          </p:cNvSpPr>
          <p:nvPr/>
        </p:nvSpPr>
        <p:spPr bwMode="auto">
          <a:xfrm>
            <a:off x="1879600" y="5237163"/>
            <a:ext cx="842963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 b="1"/>
              <a:t>SEE-GASTER</a:t>
            </a:r>
          </a:p>
        </p:txBody>
      </p:sp>
      <p:sp>
        <p:nvSpPr>
          <p:cNvPr id="6268" name="Rectangle 195"/>
          <p:cNvSpPr>
            <a:spLocks noChangeArrowheads="1"/>
          </p:cNvSpPr>
          <p:nvPr/>
        </p:nvSpPr>
        <p:spPr bwMode="auto">
          <a:xfrm>
            <a:off x="2388394" y="4044156"/>
            <a:ext cx="920750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 b="1" dirty="0"/>
              <a:t>TOGGENBURG</a:t>
            </a:r>
          </a:p>
        </p:txBody>
      </p:sp>
      <p:sp>
        <p:nvSpPr>
          <p:cNvPr id="6269" name="Rectangle 196"/>
          <p:cNvSpPr>
            <a:spLocks noChangeArrowheads="1"/>
          </p:cNvSpPr>
          <p:nvPr/>
        </p:nvSpPr>
        <p:spPr bwMode="auto">
          <a:xfrm>
            <a:off x="2554288" y="2527300"/>
            <a:ext cx="366712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800" b="1"/>
              <a:t>WIL</a:t>
            </a:r>
          </a:p>
        </p:txBody>
      </p:sp>
      <p:sp>
        <p:nvSpPr>
          <p:cNvPr id="6270" name="Freeform 197"/>
          <p:cNvSpPr>
            <a:spLocks/>
          </p:cNvSpPr>
          <p:nvPr/>
        </p:nvSpPr>
        <p:spPr bwMode="auto">
          <a:xfrm>
            <a:off x="3168650" y="2328863"/>
            <a:ext cx="3005138" cy="2408237"/>
          </a:xfrm>
          <a:custGeom>
            <a:avLst/>
            <a:gdLst>
              <a:gd name="T0" fmla="*/ 2147483647 w 1893"/>
              <a:gd name="T1" fmla="*/ 2147483647 h 1517"/>
              <a:gd name="T2" fmla="*/ 2147483647 w 1893"/>
              <a:gd name="T3" fmla="*/ 2147483647 h 1517"/>
              <a:gd name="T4" fmla="*/ 2147483647 w 1893"/>
              <a:gd name="T5" fmla="*/ 2147483647 h 1517"/>
              <a:gd name="T6" fmla="*/ 2147483647 w 1893"/>
              <a:gd name="T7" fmla="*/ 2147483647 h 1517"/>
              <a:gd name="T8" fmla="*/ 2147483647 w 1893"/>
              <a:gd name="T9" fmla="*/ 2147483647 h 1517"/>
              <a:gd name="T10" fmla="*/ 2147483647 w 1893"/>
              <a:gd name="T11" fmla="*/ 2147483647 h 1517"/>
              <a:gd name="T12" fmla="*/ 2147483647 w 1893"/>
              <a:gd name="T13" fmla="*/ 2147483647 h 1517"/>
              <a:gd name="T14" fmla="*/ 2147483647 w 1893"/>
              <a:gd name="T15" fmla="*/ 2147483647 h 1517"/>
              <a:gd name="T16" fmla="*/ 2147483647 w 1893"/>
              <a:gd name="T17" fmla="*/ 2147483647 h 1517"/>
              <a:gd name="T18" fmla="*/ 2147483647 w 1893"/>
              <a:gd name="T19" fmla="*/ 2147483647 h 1517"/>
              <a:gd name="T20" fmla="*/ 2147483647 w 1893"/>
              <a:gd name="T21" fmla="*/ 2147483647 h 1517"/>
              <a:gd name="T22" fmla="*/ 2147483647 w 1893"/>
              <a:gd name="T23" fmla="*/ 2147483647 h 1517"/>
              <a:gd name="T24" fmla="*/ 2147483647 w 1893"/>
              <a:gd name="T25" fmla="*/ 2147483647 h 1517"/>
              <a:gd name="T26" fmla="*/ 0 w 1893"/>
              <a:gd name="T27" fmla="*/ 2147483647 h 1517"/>
              <a:gd name="T28" fmla="*/ 2147483647 w 1893"/>
              <a:gd name="T29" fmla="*/ 2147483647 h 1517"/>
              <a:gd name="T30" fmla="*/ 2147483647 w 1893"/>
              <a:gd name="T31" fmla="*/ 2147483647 h 1517"/>
              <a:gd name="T32" fmla="*/ 2147483647 w 1893"/>
              <a:gd name="T33" fmla="*/ 2147483647 h 1517"/>
              <a:gd name="T34" fmla="*/ 2147483647 w 1893"/>
              <a:gd name="T35" fmla="*/ 2147483647 h 1517"/>
              <a:gd name="T36" fmla="*/ 2147483647 w 1893"/>
              <a:gd name="T37" fmla="*/ 2147483647 h 1517"/>
              <a:gd name="T38" fmla="*/ 2147483647 w 1893"/>
              <a:gd name="T39" fmla="*/ 2147483647 h 1517"/>
              <a:gd name="T40" fmla="*/ 2147483647 w 1893"/>
              <a:gd name="T41" fmla="*/ 2147483647 h 1517"/>
              <a:gd name="T42" fmla="*/ 2147483647 w 1893"/>
              <a:gd name="T43" fmla="*/ 2147483647 h 1517"/>
              <a:gd name="T44" fmla="*/ 2147483647 w 1893"/>
              <a:gd name="T45" fmla="*/ 2147483647 h 1517"/>
              <a:gd name="T46" fmla="*/ 2147483647 w 1893"/>
              <a:gd name="T47" fmla="*/ 2147483647 h 1517"/>
              <a:gd name="T48" fmla="*/ 2147483647 w 1893"/>
              <a:gd name="T49" fmla="*/ 2147483647 h 1517"/>
              <a:gd name="T50" fmla="*/ 2147483647 w 1893"/>
              <a:gd name="T51" fmla="*/ 2147483647 h 1517"/>
              <a:gd name="T52" fmla="*/ 2147483647 w 1893"/>
              <a:gd name="T53" fmla="*/ 2147483647 h 1517"/>
              <a:gd name="T54" fmla="*/ 2147483647 w 1893"/>
              <a:gd name="T55" fmla="*/ 2147483647 h 1517"/>
              <a:gd name="T56" fmla="*/ 2147483647 w 1893"/>
              <a:gd name="T57" fmla="*/ 2147483647 h 1517"/>
              <a:gd name="T58" fmla="*/ 2147483647 w 1893"/>
              <a:gd name="T59" fmla="*/ 2147483647 h 1517"/>
              <a:gd name="T60" fmla="*/ 2147483647 w 1893"/>
              <a:gd name="T61" fmla="*/ 2147483647 h 1517"/>
              <a:gd name="T62" fmla="*/ 2147483647 w 1893"/>
              <a:gd name="T63" fmla="*/ 2147483647 h 1517"/>
              <a:gd name="T64" fmla="*/ 2147483647 w 1893"/>
              <a:gd name="T65" fmla="*/ 2147483647 h 1517"/>
              <a:gd name="T66" fmla="*/ 2147483647 w 1893"/>
              <a:gd name="T67" fmla="*/ 2147483647 h 1517"/>
              <a:gd name="T68" fmla="*/ 2147483647 w 1893"/>
              <a:gd name="T69" fmla="*/ 2147483647 h 1517"/>
              <a:gd name="T70" fmla="*/ 2147483647 w 1893"/>
              <a:gd name="T71" fmla="*/ 2147483647 h 1517"/>
              <a:gd name="T72" fmla="*/ 2147483647 w 1893"/>
              <a:gd name="T73" fmla="*/ 2147483647 h 1517"/>
              <a:gd name="T74" fmla="*/ 2147483647 w 1893"/>
              <a:gd name="T75" fmla="*/ 2147483647 h 1517"/>
              <a:gd name="T76" fmla="*/ 2147483647 w 1893"/>
              <a:gd name="T77" fmla="*/ 2147483647 h 1517"/>
              <a:gd name="T78" fmla="*/ 2147483647 w 1893"/>
              <a:gd name="T79" fmla="*/ 2147483647 h 1517"/>
              <a:gd name="T80" fmla="*/ 2147483647 w 1893"/>
              <a:gd name="T81" fmla="*/ 2147483647 h 1517"/>
              <a:gd name="T82" fmla="*/ 2147483647 w 1893"/>
              <a:gd name="T83" fmla="*/ 2147483647 h 1517"/>
              <a:gd name="T84" fmla="*/ 2147483647 w 1893"/>
              <a:gd name="T85" fmla="*/ 2147483647 h 1517"/>
              <a:gd name="T86" fmla="*/ 2147483647 w 1893"/>
              <a:gd name="T87" fmla="*/ 2147483647 h 1517"/>
              <a:gd name="T88" fmla="*/ 2147483647 w 1893"/>
              <a:gd name="T89" fmla="*/ 2147483647 h 1517"/>
              <a:gd name="T90" fmla="*/ 2147483647 w 1893"/>
              <a:gd name="T91" fmla="*/ 2147483647 h 1517"/>
              <a:gd name="T92" fmla="*/ 2147483647 w 1893"/>
              <a:gd name="T93" fmla="*/ 2147483647 h 1517"/>
              <a:gd name="T94" fmla="*/ 2147483647 w 1893"/>
              <a:gd name="T95" fmla="*/ 2147483647 h 1517"/>
              <a:gd name="T96" fmla="*/ 2147483647 w 1893"/>
              <a:gd name="T97" fmla="*/ 2147483647 h 1517"/>
              <a:gd name="T98" fmla="*/ 2147483647 w 1893"/>
              <a:gd name="T99" fmla="*/ 2147483647 h 1517"/>
              <a:gd name="T100" fmla="*/ 2147483647 w 1893"/>
              <a:gd name="T101" fmla="*/ 2147483647 h 1517"/>
              <a:gd name="T102" fmla="*/ 2147483647 w 1893"/>
              <a:gd name="T103" fmla="*/ 2147483647 h 1517"/>
              <a:gd name="T104" fmla="*/ 2147483647 w 1893"/>
              <a:gd name="T105" fmla="*/ 2147483647 h 1517"/>
              <a:gd name="T106" fmla="*/ 2147483647 w 1893"/>
              <a:gd name="T107" fmla="*/ 2147483647 h 1517"/>
              <a:gd name="T108" fmla="*/ 2147483647 w 1893"/>
              <a:gd name="T109" fmla="*/ 2147483647 h 1517"/>
              <a:gd name="T110" fmla="*/ 2147483647 w 1893"/>
              <a:gd name="T111" fmla="*/ 2147483647 h 151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893"/>
              <a:gd name="T169" fmla="*/ 0 h 1517"/>
              <a:gd name="T170" fmla="*/ 1893 w 1893"/>
              <a:gd name="T171" fmla="*/ 1517 h 151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893" h="1517">
                <a:moveTo>
                  <a:pt x="527" y="1396"/>
                </a:moveTo>
                <a:lnTo>
                  <a:pt x="521" y="1361"/>
                </a:lnTo>
                <a:lnTo>
                  <a:pt x="486" y="1377"/>
                </a:lnTo>
                <a:lnTo>
                  <a:pt x="365" y="1299"/>
                </a:lnTo>
                <a:lnTo>
                  <a:pt x="303" y="1341"/>
                </a:lnTo>
                <a:lnTo>
                  <a:pt x="265" y="1326"/>
                </a:lnTo>
                <a:lnTo>
                  <a:pt x="207" y="1336"/>
                </a:lnTo>
                <a:lnTo>
                  <a:pt x="78" y="1264"/>
                </a:lnTo>
                <a:lnTo>
                  <a:pt x="89" y="1240"/>
                </a:lnTo>
                <a:lnTo>
                  <a:pt x="129" y="1203"/>
                </a:lnTo>
                <a:lnTo>
                  <a:pt x="156" y="1164"/>
                </a:lnTo>
                <a:lnTo>
                  <a:pt x="118" y="1101"/>
                </a:lnTo>
                <a:lnTo>
                  <a:pt x="129" y="1064"/>
                </a:lnTo>
                <a:lnTo>
                  <a:pt x="103" y="997"/>
                </a:lnTo>
                <a:lnTo>
                  <a:pt x="88" y="980"/>
                </a:lnTo>
                <a:lnTo>
                  <a:pt x="191" y="908"/>
                </a:lnTo>
                <a:lnTo>
                  <a:pt x="143" y="837"/>
                </a:lnTo>
                <a:lnTo>
                  <a:pt x="74" y="861"/>
                </a:lnTo>
                <a:lnTo>
                  <a:pt x="35" y="810"/>
                </a:lnTo>
                <a:lnTo>
                  <a:pt x="47" y="797"/>
                </a:lnTo>
                <a:lnTo>
                  <a:pt x="53" y="783"/>
                </a:lnTo>
                <a:lnTo>
                  <a:pt x="59" y="769"/>
                </a:lnTo>
                <a:lnTo>
                  <a:pt x="70" y="758"/>
                </a:lnTo>
                <a:lnTo>
                  <a:pt x="61" y="748"/>
                </a:lnTo>
                <a:lnTo>
                  <a:pt x="42" y="765"/>
                </a:lnTo>
                <a:lnTo>
                  <a:pt x="14" y="772"/>
                </a:lnTo>
                <a:lnTo>
                  <a:pt x="16" y="745"/>
                </a:lnTo>
                <a:lnTo>
                  <a:pt x="0" y="716"/>
                </a:lnTo>
                <a:lnTo>
                  <a:pt x="70" y="724"/>
                </a:lnTo>
                <a:lnTo>
                  <a:pt x="127" y="642"/>
                </a:lnTo>
                <a:lnTo>
                  <a:pt x="117" y="570"/>
                </a:lnTo>
                <a:lnTo>
                  <a:pt x="151" y="552"/>
                </a:lnTo>
                <a:lnTo>
                  <a:pt x="176" y="552"/>
                </a:lnTo>
                <a:lnTo>
                  <a:pt x="174" y="487"/>
                </a:lnTo>
                <a:lnTo>
                  <a:pt x="198" y="497"/>
                </a:lnTo>
                <a:lnTo>
                  <a:pt x="347" y="465"/>
                </a:lnTo>
                <a:lnTo>
                  <a:pt x="441" y="487"/>
                </a:lnTo>
                <a:lnTo>
                  <a:pt x="476" y="497"/>
                </a:lnTo>
                <a:lnTo>
                  <a:pt x="595" y="457"/>
                </a:lnTo>
                <a:lnTo>
                  <a:pt x="641" y="465"/>
                </a:lnTo>
                <a:lnTo>
                  <a:pt x="730" y="438"/>
                </a:lnTo>
                <a:lnTo>
                  <a:pt x="781" y="407"/>
                </a:lnTo>
                <a:lnTo>
                  <a:pt x="849" y="424"/>
                </a:lnTo>
                <a:lnTo>
                  <a:pt x="868" y="450"/>
                </a:lnTo>
                <a:lnTo>
                  <a:pt x="924" y="447"/>
                </a:lnTo>
                <a:lnTo>
                  <a:pt x="960" y="422"/>
                </a:lnTo>
                <a:lnTo>
                  <a:pt x="1009" y="409"/>
                </a:lnTo>
                <a:lnTo>
                  <a:pt x="1024" y="389"/>
                </a:lnTo>
                <a:lnTo>
                  <a:pt x="1041" y="368"/>
                </a:lnTo>
                <a:lnTo>
                  <a:pt x="1022" y="342"/>
                </a:lnTo>
                <a:lnTo>
                  <a:pt x="1047" y="325"/>
                </a:lnTo>
                <a:lnTo>
                  <a:pt x="1041" y="262"/>
                </a:lnTo>
                <a:lnTo>
                  <a:pt x="1045" y="232"/>
                </a:lnTo>
                <a:lnTo>
                  <a:pt x="1120" y="248"/>
                </a:lnTo>
                <a:lnTo>
                  <a:pt x="1216" y="207"/>
                </a:lnTo>
                <a:lnTo>
                  <a:pt x="1262" y="189"/>
                </a:lnTo>
                <a:lnTo>
                  <a:pt x="1316" y="157"/>
                </a:lnTo>
                <a:lnTo>
                  <a:pt x="1371" y="125"/>
                </a:lnTo>
                <a:lnTo>
                  <a:pt x="1411" y="108"/>
                </a:lnTo>
                <a:lnTo>
                  <a:pt x="1421" y="106"/>
                </a:lnTo>
                <a:lnTo>
                  <a:pt x="1457" y="97"/>
                </a:lnTo>
                <a:lnTo>
                  <a:pt x="1438" y="71"/>
                </a:lnTo>
                <a:lnTo>
                  <a:pt x="1449" y="27"/>
                </a:lnTo>
                <a:lnTo>
                  <a:pt x="1462" y="7"/>
                </a:lnTo>
                <a:lnTo>
                  <a:pt x="1506" y="0"/>
                </a:lnTo>
                <a:lnTo>
                  <a:pt x="1529" y="33"/>
                </a:lnTo>
                <a:lnTo>
                  <a:pt x="1578" y="28"/>
                </a:lnTo>
                <a:lnTo>
                  <a:pt x="1669" y="36"/>
                </a:lnTo>
                <a:lnTo>
                  <a:pt x="1709" y="56"/>
                </a:lnTo>
                <a:lnTo>
                  <a:pt x="1715" y="67"/>
                </a:lnTo>
                <a:lnTo>
                  <a:pt x="1740" y="62"/>
                </a:lnTo>
                <a:lnTo>
                  <a:pt x="1824" y="126"/>
                </a:lnTo>
                <a:lnTo>
                  <a:pt x="1892" y="148"/>
                </a:lnTo>
                <a:lnTo>
                  <a:pt x="1888" y="174"/>
                </a:lnTo>
                <a:lnTo>
                  <a:pt x="1872" y="180"/>
                </a:lnTo>
                <a:lnTo>
                  <a:pt x="1715" y="270"/>
                </a:lnTo>
                <a:lnTo>
                  <a:pt x="1713" y="295"/>
                </a:lnTo>
                <a:lnTo>
                  <a:pt x="1784" y="341"/>
                </a:lnTo>
                <a:lnTo>
                  <a:pt x="1747" y="360"/>
                </a:lnTo>
                <a:lnTo>
                  <a:pt x="1721" y="359"/>
                </a:lnTo>
                <a:lnTo>
                  <a:pt x="1691" y="377"/>
                </a:lnTo>
                <a:lnTo>
                  <a:pt x="1622" y="431"/>
                </a:lnTo>
                <a:lnTo>
                  <a:pt x="1572" y="461"/>
                </a:lnTo>
                <a:lnTo>
                  <a:pt x="1547" y="484"/>
                </a:lnTo>
                <a:lnTo>
                  <a:pt x="1529" y="470"/>
                </a:lnTo>
                <a:lnTo>
                  <a:pt x="1526" y="448"/>
                </a:lnTo>
                <a:lnTo>
                  <a:pt x="1511" y="442"/>
                </a:lnTo>
                <a:lnTo>
                  <a:pt x="1375" y="475"/>
                </a:lnTo>
                <a:lnTo>
                  <a:pt x="1356" y="502"/>
                </a:lnTo>
                <a:lnTo>
                  <a:pt x="1348" y="589"/>
                </a:lnTo>
                <a:lnTo>
                  <a:pt x="1357" y="608"/>
                </a:lnTo>
                <a:lnTo>
                  <a:pt x="1335" y="641"/>
                </a:lnTo>
                <a:lnTo>
                  <a:pt x="1343" y="723"/>
                </a:lnTo>
                <a:lnTo>
                  <a:pt x="1352" y="736"/>
                </a:lnTo>
                <a:lnTo>
                  <a:pt x="1355" y="845"/>
                </a:lnTo>
                <a:lnTo>
                  <a:pt x="1340" y="964"/>
                </a:lnTo>
                <a:lnTo>
                  <a:pt x="1314" y="1004"/>
                </a:lnTo>
                <a:lnTo>
                  <a:pt x="1333" y="1044"/>
                </a:lnTo>
                <a:lnTo>
                  <a:pt x="1305" y="1062"/>
                </a:lnTo>
                <a:lnTo>
                  <a:pt x="1307" y="1083"/>
                </a:lnTo>
                <a:lnTo>
                  <a:pt x="1287" y="1189"/>
                </a:lnTo>
                <a:lnTo>
                  <a:pt x="1244" y="1252"/>
                </a:lnTo>
                <a:lnTo>
                  <a:pt x="1144" y="1350"/>
                </a:lnTo>
                <a:lnTo>
                  <a:pt x="1072" y="1411"/>
                </a:lnTo>
                <a:lnTo>
                  <a:pt x="987" y="1434"/>
                </a:lnTo>
                <a:lnTo>
                  <a:pt x="932" y="1494"/>
                </a:lnTo>
                <a:lnTo>
                  <a:pt x="852" y="1516"/>
                </a:lnTo>
                <a:lnTo>
                  <a:pt x="767" y="1458"/>
                </a:lnTo>
                <a:lnTo>
                  <a:pt x="715" y="1456"/>
                </a:lnTo>
                <a:lnTo>
                  <a:pt x="676" y="1427"/>
                </a:lnTo>
                <a:lnTo>
                  <a:pt x="630" y="1422"/>
                </a:lnTo>
                <a:lnTo>
                  <a:pt x="587" y="1446"/>
                </a:lnTo>
                <a:lnTo>
                  <a:pt x="527" y="1396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271" name="Rectangle 199"/>
          <p:cNvSpPr>
            <a:spLocks noChangeArrowheads="1"/>
          </p:cNvSpPr>
          <p:nvPr/>
        </p:nvSpPr>
        <p:spPr bwMode="auto">
          <a:xfrm>
            <a:off x="4305300" y="2768600"/>
            <a:ext cx="368300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609600"/>
            <a:r>
              <a:rPr lang="de-DE" sz="400"/>
              <a:t>St.Gallen</a:t>
            </a:r>
          </a:p>
        </p:txBody>
      </p:sp>
      <p:sp>
        <p:nvSpPr>
          <p:cNvPr id="6272" name="Rectangle 200"/>
          <p:cNvSpPr>
            <a:spLocks noChangeArrowheads="1"/>
          </p:cNvSpPr>
          <p:nvPr/>
        </p:nvSpPr>
        <p:spPr bwMode="auto">
          <a:xfrm>
            <a:off x="4319588" y="2305050"/>
            <a:ext cx="320675" cy="18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defTabSz="609600"/>
            <a:r>
              <a:rPr lang="de-DE" sz="400"/>
              <a:t>Witten-bach</a:t>
            </a:r>
          </a:p>
        </p:txBody>
      </p:sp>
      <p:sp>
        <p:nvSpPr>
          <p:cNvPr id="6273" name="Rectangle 201"/>
          <p:cNvSpPr>
            <a:spLocks noChangeArrowheads="1"/>
          </p:cNvSpPr>
          <p:nvPr/>
        </p:nvSpPr>
        <p:spPr bwMode="auto">
          <a:xfrm>
            <a:off x="3994150" y="2024063"/>
            <a:ext cx="369888" cy="18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defTabSz="609600"/>
            <a:r>
              <a:rPr lang="de-DE" sz="400"/>
              <a:t>Häggen-schwil</a:t>
            </a:r>
          </a:p>
        </p:txBody>
      </p:sp>
      <p:sp>
        <p:nvSpPr>
          <p:cNvPr id="6274" name="Rectangle 202"/>
          <p:cNvSpPr>
            <a:spLocks noChangeArrowheads="1"/>
          </p:cNvSpPr>
          <p:nvPr/>
        </p:nvSpPr>
        <p:spPr bwMode="auto">
          <a:xfrm>
            <a:off x="3889375" y="1822450"/>
            <a:ext cx="314325" cy="12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609600"/>
            <a:r>
              <a:rPr lang="de-DE" sz="400"/>
              <a:t>Muolen</a:t>
            </a:r>
          </a:p>
        </p:txBody>
      </p:sp>
      <p:sp>
        <p:nvSpPr>
          <p:cNvPr id="6275" name="Rectangle 203"/>
          <p:cNvSpPr>
            <a:spLocks noChangeArrowheads="1"/>
          </p:cNvSpPr>
          <p:nvPr/>
        </p:nvSpPr>
        <p:spPr bwMode="auto">
          <a:xfrm>
            <a:off x="4586288" y="2344738"/>
            <a:ext cx="301625" cy="18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defTabSz="609600"/>
            <a:r>
              <a:rPr lang="de-DE" sz="400"/>
              <a:t>Mör-schwil</a:t>
            </a:r>
          </a:p>
        </p:txBody>
      </p:sp>
      <p:sp>
        <p:nvSpPr>
          <p:cNvPr id="6276" name="Rectangle 204"/>
          <p:cNvSpPr>
            <a:spLocks noChangeArrowheads="1"/>
          </p:cNvSpPr>
          <p:nvPr/>
        </p:nvSpPr>
        <p:spPr bwMode="auto">
          <a:xfrm>
            <a:off x="4919663" y="2171700"/>
            <a:ext cx="320675" cy="196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Gol-dach</a:t>
            </a:r>
          </a:p>
        </p:txBody>
      </p:sp>
      <p:sp>
        <p:nvSpPr>
          <p:cNvPr id="6277" name="Rectangle 205"/>
          <p:cNvSpPr>
            <a:spLocks noChangeArrowheads="1"/>
          </p:cNvSpPr>
          <p:nvPr/>
        </p:nvSpPr>
        <p:spPr bwMode="auto">
          <a:xfrm>
            <a:off x="4667250" y="1987550"/>
            <a:ext cx="314325" cy="196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Stei-nach</a:t>
            </a:r>
          </a:p>
        </p:txBody>
      </p:sp>
      <p:sp>
        <p:nvSpPr>
          <p:cNvPr id="6278" name="Rectangle 206"/>
          <p:cNvSpPr>
            <a:spLocks noChangeArrowheads="1"/>
          </p:cNvSpPr>
          <p:nvPr/>
        </p:nvSpPr>
        <p:spPr bwMode="auto">
          <a:xfrm>
            <a:off x="4516438" y="2105025"/>
            <a:ext cx="301625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Berg</a:t>
            </a:r>
          </a:p>
        </p:txBody>
      </p:sp>
      <p:sp>
        <p:nvSpPr>
          <p:cNvPr id="6279" name="Rectangle 207"/>
          <p:cNvSpPr>
            <a:spLocks noChangeArrowheads="1"/>
          </p:cNvSpPr>
          <p:nvPr/>
        </p:nvSpPr>
        <p:spPr bwMode="auto">
          <a:xfrm>
            <a:off x="4899025" y="1963738"/>
            <a:ext cx="35242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Tübach</a:t>
            </a:r>
          </a:p>
        </p:txBody>
      </p:sp>
      <p:sp>
        <p:nvSpPr>
          <p:cNvPr id="6280" name="Rectangle 208"/>
          <p:cNvSpPr>
            <a:spLocks noChangeArrowheads="1"/>
          </p:cNvSpPr>
          <p:nvPr/>
        </p:nvSpPr>
        <p:spPr bwMode="auto">
          <a:xfrm>
            <a:off x="4803775" y="2387600"/>
            <a:ext cx="392113" cy="20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Unter-eggen</a:t>
            </a:r>
          </a:p>
        </p:txBody>
      </p:sp>
      <p:sp>
        <p:nvSpPr>
          <p:cNvPr id="6281" name="Rectangle 209"/>
          <p:cNvSpPr>
            <a:spLocks noChangeArrowheads="1"/>
          </p:cNvSpPr>
          <p:nvPr/>
        </p:nvSpPr>
        <p:spPr bwMode="auto">
          <a:xfrm>
            <a:off x="4943475" y="2654300"/>
            <a:ext cx="5651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Eggersriet</a:t>
            </a:r>
          </a:p>
        </p:txBody>
      </p:sp>
      <p:sp>
        <p:nvSpPr>
          <p:cNvPr id="6282" name="Rectangle 210"/>
          <p:cNvSpPr>
            <a:spLocks noChangeArrowheads="1"/>
          </p:cNvSpPr>
          <p:nvPr/>
        </p:nvSpPr>
        <p:spPr bwMode="auto">
          <a:xfrm>
            <a:off x="5080000" y="2105025"/>
            <a:ext cx="438150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Rorschach</a:t>
            </a:r>
          </a:p>
        </p:txBody>
      </p:sp>
      <p:sp>
        <p:nvSpPr>
          <p:cNvPr id="6283" name="Rectangle 211"/>
          <p:cNvSpPr>
            <a:spLocks noChangeArrowheads="1"/>
          </p:cNvSpPr>
          <p:nvPr/>
        </p:nvSpPr>
        <p:spPr bwMode="auto">
          <a:xfrm>
            <a:off x="5270500" y="2517775"/>
            <a:ext cx="7302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Rorschacherberg</a:t>
            </a:r>
          </a:p>
        </p:txBody>
      </p:sp>
      <p:sp>
        <p:nvSpPr>
          <p:cNvPr id="6284" name="Rectangle 212"/>
          <p:cNvSpPr>
            <a:spLocks noChangeArrowheads="1"/>
          </p:cNvSpPr>
          <p:nvPr/>
        </p:nvSpPr>
        <p:spPr bwMode="auto">
          <a:xfrm>
            <a:off x="5500688" y="2179638"/>
            <a:ext cx="280987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Thal</a:t>
            </a:r>
          </a:p>
        </p:txBody>
      </p:sp>
      <p:sp>
        <p:nvSpPr>
          <p:cNvPr id="6285" name="Rectangle 213"/>
          <p:cNvSpPr>
            <a:spLocks noChangeArrowheads="1"/>
          </p:cNvSpPr>
          <p:nvPr/>
        </p:nvSpPr>
        <p:spPr bwMode="auto">
          <a:xfrm>
            <a:off x="5537200" y="2389188"/>
            <a:ext cx="406400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Rheineck</a:t>
            </a:r>
          </a:p>
        </p:txBody>
      </p:sp>
      <p:sp>
        <p:nvSpPr>
          <p:cNvPr id="6286" name="Rectangle 214"/>
          <p:cNvSpPr>
            <a:spLocks noChangeArrowheads="1"/>
          </p:cNvSpPr>
          <p:nvPr/>
        </p:nvSpPr>
        <p:spPr bwMode="auto">
          <a:xfrm>
            <a:off x="6027738" y="2298700"/>
            <a:ext cx="506412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St.Margrethen</a:t>
            </a:r>
          </a:p>
        </p:txBody>
      </p:sp>
      <p:sp>
        <p:nvSpPr>
          <p:cNvPr id="6287" name="Rectangle 215"/>
          <p:cNvSpPr>
            <a:spLocks noChangeArrowheads="1"/>
          </p:cNvSpPr>
          <p:nvPr/>
        </p:nvSpPr>
        <p:spPr bwMode="auto">
          <a:xfrm>
            <a:off x="6094413" y="2689225"/>
            <a:ext cx="255587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Au</a:t>
            </a:r>
          </a:p>
        </p:txBody>
      </p:sp>
      <p:sp>
        <p:nvSpPr>
          <p:cNvPr id="6288" name="Rectangle 216"/>
          <p:cNvSpPr>
            <a:spLocks noChangeArrowheads="1"/>
          </p:cNvSpPr>
          <p:nvPr/>
        </p:nvSpPr>
        <p:spPr bwMode="auto">
          <a:xfrm>
            <a:off x="5840413" y="2714625"/>
            <a:ext cx="381000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Berneck</a:t>
            </a:r>
          </a:p>
        </p:txBody>
      </p:sp>
      <p:sp>
        <p:nvSpPr>
          <p:cNvPr id="6289" name="Rectangle 217"/>
          <p:cNvSpPr>
            <a:spLocks noChangeArrowheads="1"/>
          </p:cNvSpPr>
          <p:nvPr/>
        </p:nvSpPr>
        <p:spPr bwMode="auto">
          <a:xfrm>
            <a:off x="5878513" y="2886075"/>
            <a:ext cx="373062" cy="196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Bal-gach</a:t>
            </a:r>
          </a:p>
        </p:txBody>
      </p:sp>
      <p:sp>
        <p:nvSpPr>
          <p:cNvPr id="6290" name="Rectangle 218"/>
          <p:cNvSpPr>
            <a:spLocks noChangeArrowheads="1"/>
          </p:cNvSpPr>
          <p:nvPr/>
        </p:nvSpPr>
        <p:spPr bwMode="auto">
          <a:xfrm>
            <a:off x="5735638" y="2943225"/>
            <a:ext cx="393700" cy="196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Reb-stein</a:t>
            </a:r>
          </a:p>
        </p:txBody>
      </p:sp>
      <p:sp>
        <p:nvSpPr>
          <p:cNvPr id="6291" name="Rectangle 219"/>
          <p:cNvSpPr>
            <a:spLocks noChangeArrowheads="1"/>
          </p:cNvSpPr>
          <p:nvPr/>
        </p:nvSpPr>
        <p:spPr bwMode="auto">
          <a:xfrm>
            <a:off x="5695950" y="3071813"/>
            <a:ext cx="342900" cy="196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Mar-bach</a:t>
            </a:r>
          </a:p>
        </p:txBody>
      </p:sp>
      <p:sp>
        <p:nvSpPr>
          <p:cNvPr id="6292" name="Rectangle 220"/>
          <p:cNvSpPr>
            <a:spLocks noChangeArrowheads="1"/>
          </p:cNvSpPr>
          <p:nvPr/>
        </p:nvSpPr>
        <p:spPr bwMode="auto">
          <a:xfrm>
            <a:off x="5359400" y="3146425"/>
            <a:ext cx="406400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Altstätten</a:t>
            </a:r>
          </a:p>
        </p:txBody>
      </p:sp>
      <p:sp>
        <p:nvSpPr>
          <p:cNvPr id="6293" name="Rectangle 221"/>
          <p:cNvSpPr>
            <a:spLocks noChangeArrowheads="1"/>
          </p:cNvSpPr>
          <p:nvPr/>
        </p:nvSpPr>
        <p:spPr bwMode="auto">
          <a:xfrm>
            <a:off x="5241925" y="3532188"/>
            <a:ext cx="395288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Eichberg</a:t>
            </a:r>
          </a:p>
        </p:txBody>
      </p:sp>
      <p:sp>
        <p:nvSpPr>
          <p:cNvPr id="6294" name="Rectangle 222"/>
          <p:cNvSpPr>
            <a:spLocks noChangeArrowheads="1"/>
          </p:cNvSpPr>
          <p:nvPr/>
        </p:nvSpPr>
        <p:spPr bwMode="auto">
          <a:xfrm>
            <a:off x="5526088" y="3775075"/>
            <a:ext cx="366712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Oberriet</a:t>
            </a:r>
          </a:p>
        </p:txBody>
      </p:sp>
      <p:sp>
        <p:nvSpPr>
          <p:cNvPr id="6295" name="Rectangle 223"/>
          <p:cNvSpPr>
            <a:spLocks noChangeArrowheads="1"/>
          </p:cNvSpPr>
          <p:nvPr/>
        </p:nvSpPr>
        <p:spPr bwMode="auto">
          <a:xfrm>
            <a:off x="6102350" y="2865438"/>
            <a:ext cx="319088" cy="196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Wid-nau</a:t>
            </a:r>
          </a:p>
        </p:txBody>
      </p:sp>
      <p:sp>
        <p:nvSpPr>
          <p:cNvPr id="6296" name="Rectangle 224"/>
          <p:cNvSpPr>
            <a:spLocks noChangeArrowheads="1"/>
          </p:cNvSpPr>
          <p:nvPr/>
        </p:nvSpPr>
        <p:spPr bwMode="auto">
          <a:xfrm>
            <a:off x="6070600" y="3105150"/>
            <a:ext cx="436563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Diepoldsau</a:t>
            </a:r>
          </a:p>
        </p:txBody>
      </p:sp>
      <p:sp>
        <p:nvSpPr>
          <p:cNvPr id="6297" name="Rectangle 225"/>
          <p:cNvSpPr>
            <a:spLocks noChangeArrowheads="1"/>
          </p:cNvSpPr>
          <p:nvPr/>
        </p:nvSpPr>
        <p:spPr bwMode="auto">
          <a:xfrm>
            <a:off x="5394325" y="4005263"/>
            <a:ext cx="300038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Rüthi</a:t>
            </a:r>
          </a:p>
        </p:txBody>
      </p:sp>
      <p:sp>
        <p:nvSpPr>
          <p:cNvPr id="6298" name="Rectangle 226"/>
          <p:cNvSpPr>
            <a:spLocks noChangeArrowheads="1"/>
          </p:cNvSpPr>
          <p:nvPr/>
        </p:nvSpPr>
        <p:spPr bwMode="auto">
          <a:xfrm>
            <a:off x="5168900" y="4129088"/>
            <a:ext cx="303213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Lienz</a:t>
            </a:r>
          </a:p>
        </p:txBody>
      </p:sp>
      <p:sp>
        <p:nvSpPr>
          <p:cNvPr id="6299" name="Rectangle 227"/>
          <p:cNvSpPr>
            <a:spLocks noChangeArrowheads="1"/>
          </p:cNvSpPr>
          <p:nvPr/>
        </p:nvSpPr>
        <p:spPr bwMode="auto">
          <a:xfrm>
            <a:off x="4946650" y="4565650"/>
            <a:ext cx="404813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Sennwald</a:t>
            </a:r>
          </a:p>
        </p:txBody>
      </p:sp>
      <p:sp>
        <p:nvSpPr>
          <p:cNvPr id="6300" name="Rectangle 228"/>
          <p:cNvSpPr>
            <a:spLocks noChangeArrowheads="1"/>
          </p:cNvSpPr>
          <p:nvPr/>
        </p:nvSpPr>
        <p:spPr bwMode="auto">
          <a:xfrm>
            <a:off x="4689475" y="4911725"/>
            <a:ext cx="31750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Gams</a:t>
            </a:r>
          </a:p>
        </p:txBody>
      </p:sp>
      <p:sp>
        <p:nvSpPr>
          <p:cNvPr id="6301" name="Rectangle 229"/>
          <p:cNvSpPr>
            <a:spLocks noChangeArrowheads="1"/>
          </p:cNvSpPr>
          <p:nvPr/>
        </p:nvSpPr>
        <p:spPr bwMode="auto">
          <a:xfrm>
            <a:off x="4368800" y="5383213"/>
            <a:ext cx="333375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Grabs</a:t>
            </a:r>
          </a:p>
        </p:txBody>
      </p:sp>
      <p:sp>
        <p:nvSpPr>
          <p:cNvPr id="6302" name="Rectangle 230"/>
          <p:cNvSpPr>
            <a:spLocks noChangeArrowheads="1"/>
          </p:cNvSpPr>
          <p:nvPr/>
        </p:nvSpPr>
        <p:spPr bwMode="auto">
          <a:xfrm>
            <a:off x="5024438" y="5394325"/>
            <a:ext cx="334962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Buchs</a:t>
            </a:r>
          </a:p>
        </p:txBody>
      </p:sp>
      <p:sp>
        <p:nvSpPr>
          <p:cNvPr id="6303" name="Rectangle 231"/>
          <p:cNvSpPr>
            <a:spLocks noChangeArrowheads="1"/>
          </p:cNvSpPr>
          <p:nvPr/>
        </p:nvSpPr>
        <p:spPr bwMode="auto">
          <a:xfrm>
            <a:off x="4878388" y="5718175"/>
            <a:ext cx="36512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Sevelen</a:t>
            </a:r>
          </a:p>
        </p:txBody>
      </p:sp>
      <p:sp>
        <p:nvSpPr>
          <p:cNvPr id="6304" name="Rectangle 232"/>
          <p:cNvSpPr>
            <a:spLocks noChangeArrowheads="1"/>
          </p:cNvSpPr>
          <p:nvPr/>
        </p:nvSpPr>
        <p:spPr bwMode="auto">
          <a:xfrm>
            <a:off x="4868863" y="6113463"/>
            <a:ext cx="34607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Wartau</a:t>
            </a:r>
          </a:p>
        </p:txBody>
      </p:sp>
      <p:sp>
        <p:nvSpPr>
          <p:cNvPr id="6305" name="Rectangle 233"/>
          <p:cNvSpPr>
            <a:spLocks noChangeArrowheads="1"/>
          </p:cNvSpPr>
          <p:nvPr/>
        </p:nvSpPr>
        <p:spPr bwMode="auto">
          <a:xfrm>
            <a:off x="4830763" y="6454775"/>
            <a:ext cx="37147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Sargans</a:t>
            </a:r>
          </a:p>
        </p:txBody>
      </p:sp>
      <p:sp>
        <p:nvSpPr>
          <p:cNvPr id="6306" name="Rectangle 234"/>
          <p:cNvSpPr>
            <a:spLocks noChangeArrowheads="1"/>
          </p:cNvSpPr>
          <p:nvPr/>
        </p:nvSpPr>
        <p:spPr bwMode="auto">
          <a:xfrm>
            <a:off x="4665663" y="6964363"/>
            <a:ext cx="322262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Vilters</a:t>
            </a:r>
          </a:p>
        </p:txBody>
      </p:sp>
      <p:sp>
        <p:nvSpPr>
          <p:cNvPr id="6307" name="Rectangle 235"/>
          <p:cNvSpPr>
            <a:spLocks noChangeArrowheads="1"/>
          </p:cNvSpPr>
          <p:nvPr/>
        </p:nvSpPr>
        <p:spPr bwMode="auto">
          <a:xfrm>
            <a:off x="5073650" y="6985000"/>
            <a:ext cx="433388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Bad Ragaz</a:t>
            </a:r>
          </a:p>
        </p:txBody>
      </p:sp>
      <p:sp>
        <p:nvSpPr>
          <p:cNvPr id="6308" name="Rectangle 236"/>
          <p:cNvSpPr>
            <a:spLocks noChangeArrowheads="1"/>
          </p:cNvSpPr>
          <p:nvPr/>
        </p:nvSpPr>
        <p:spPr bwMode="auto">
          <a:xfrm>
            <a:off x="4579938" y="7832725"/>
            <a:ext cx="34290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Pfäfers</a:t>
            </a:r>
          </a:p>
        </p:txBody>
      </p:sp>
      <p:sp>
        <p:nvSpPr>
          <p:cNvPr id="6309" name="Rectangle 237"/>
          <p:cNvSpPr>
            <a:spLocks noChangeArrowheads="1"/>
          </p:cNvSpPr>
          <p:nvPr/>
        </p:nvSpPr>
        <p:spPr bwMode="auto">
          <a:xfrm>
            <a:off x="4041775" y="7113588"/>
            <a:ext cx="28892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Mels</a:t>
            </a:r>
          </a:p>
        </p:txBody>
      </p:sp>
      <p:sp>
        <p:nvSpPr>
          <p:cNvPr id="6310" name="Rectangle 238"/>
          <p:cNvSpPr>
            <a:spLocks noChangeArrowheads="1"/>
          </p:cNvSpPr>
          <p:nvPr/>
        </p:nvSpPr>
        <p:spPr bwMode="auto">
          <a:xfrm>
            <a:off x="3803650" y="6403975"/>
            <a:ext cx="32067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Flums</a:t>
            </a:r>
          </a:p>
        </p:txBody>
      </p:sp>
      <p:sp>
        <p:nvSpPr>
          <p:cNvPr id="6311" name="Rectangle 239"/>
          <p:cNvSpPr>
            <a:spLocks noChangeArrowheads="1"/>
          </p:cNvSpPr>
          <p:nvPr/>
        </p:nvSpPr>
        <p:spPr bwMode="auto">
          <a:xfrm>
            <a:off x="3960813" y="5789613"/>
            <a:ext cx="436562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Walenstadt</a:t>
            </a:r>
          </a:p>
        </p:txBody>
      </p:sp>
      <p:sp>
        <p:nvSpPr>
          <p:cNvPr id="6312" name="Rectangle 240"/>
          <p:cNvSpPr>
            <a:spLocks noChangeArrowheads="1"/>
          </p:cNvSpPr>
          <p:nvPr/>
        </p:nvSpPr>
        <p:spPr bwMode="auto">
          <a:xfrm>
            <a:off x="3294063" y="6184900"/>
            <a:ext cx="379412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Quarten</a:t>
            </a:r>
          </a:p>
        </p:txBody>
      </p:sp>
      <p:sp>
        <p:nvSpPr>
          <p:cNvPr id="6313" name="Rectangle 241"/>
          <p:cNvSpPr>
            <a:spLocks noChangeArrowheads="1"/>
          </p:cNvSpPr>
          <p:nvPr/>
        </p:nvSpPr>
        <p:spPr bwMode="auto">
          <a:xfrm>
            <a:off x="2808288" y="5508625"/>
            <a:ext cx="34290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Amden</a:t>
            </a:r>
          </a:p>
        </p:txBody>
      </p:sp>
      <p:sp>
        <p:nvSpPr>
          <p:cNvPr id="6314" name="Rectangle 242"/>
          <p:cNvSpPr>
            <a:spLocks noChangeArrowheads="1"/>
          </p:cNvSpPr>
          <p:nvPr/>
        </p:nvSpPr>
        <p:spPr bwMode="auto">
          <a:xfrm>
            <a:off x="2346325" y="5689600"/>
            <a:ext cx="36830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Weesen</a:t>
            </a:r>
          </a:p>
        </p:txBody>
      </p:sp>
      <p:sp>
        <p:nvSpPr>
          <p:cNvPr id="6315" name="Rectangle 243"/>
          <p:cNvSpPr>
            <a:spLocks noChangeArrowheads="1"/>
          </p:cNvSpPr>
          <p:nvPr/>
        </p:nvSpPr>
        <p:spPr bwMode="auto">
          <a:xfrm>
            <a:off x="2165350" y="5402263"/>
            <a:ext cx="3619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Schänis</a:t>
            </a:r>
          </a:p>
        </p:txBody>
      </p:sp>
      <p:sp>
        <p:nvSpPr>
          <p:cNvPr id="6316" name="Rectangle 244"/>
          <p:cNvSpPr>
            <a:spLocks noChangeArrowheads="1"/>
          </p:cNvSpPr>
          <p:nvPr/>
        </p:nvSpPr>
        <p:spPr bwMode="auto">
          <a:xfrm>
            <a:off x="1671638" y="5141913"/>
            <a:ext cx="354012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Benken</a:t>
            </a:r>
          </a:p>
        </p:txBody>
      </p:sp>
      <p:sp>
        <p:nvSpPr>
          <p:cNvPr id="6317" name="Rectangle 245"/>
          <p:cNvSpPr>
            <a:spLocks noChangeArrowheads="1"/>
          </p:cNvSpPr>
          <p:nvPr/>
        </p:nvSpPr>
        <p:spPr bwMode="auto">
          <a:xfrm>
            <a:off x="1852613" y="4946650"/>
            <a:ext cx="4000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Kaltbrunn</a:t>
            </a:r>
          </a:p>
        </p:txBody>
      </p:sp>
      <p:sp>
        <p:nvSpPr>
          <p:cNvPr id="6321" name="Rectangle 249"/>
          <p:cNvSpPr>
            <a:spLocks noChangeArrowheads="1"/>
          </p:cNvSpPr>
          <p:nvPr/>
        </p:nvSpPr>
        <p:spPr bwMode="auto">
          <a:xfrm>
            <a:off x="1590675" y="4810125"/>
            <a:ext cx="354013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Uznach</a:t>
            </a:r>
          </a:p>
        </p:txBody>
      </p:sp>
      <p:sp>
        <p:nvSpPr>
          <p:cNvPr id="6322" name="Rectangle 250"/>
          <p:cNvSpPr>
            <a:spLocks noChangeArrowheads="1"/>
          </p:cNvSpPr>
          <p:nvPr/>
        </p:nvSpPr>
        <p:spPr bwMode="auto">
          <a:xfrm>
            <a:off x="1270000" y="5008563"/>
            <a:ext cx="4508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Schmerikon</a:t>
            </a:r>
          </a:p>
        </p:txBody>
      </p:sp>
      <p:sp>
        <p:nvSpPr>
          <p:cNvPr id="6323" name="Rectangle 251"/>
          <p:cNvSpPr>
            <a:spLocks noChangeArrowheads="1"/>
          </p:cNvSpPr>
          <p:nvPr/>
        </p:nvSpPr>
        <p:spPr bwMode="auto">
          <a:xfrm>
            <a:off x="614363" y="4762500"/>
            <a:ext cx="56197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Rapperswil-Jona</a:t>
            </a:r>
          </a:p>
        </p:txBody>
      </p:sp>
      <p:sp>
        <p:nvSpPr>
          <p:cNvPr id="6331" name="Rectangle 259"/>
          <p:cNvSpPr>
            <a:spLocks noChangeArrowheads="1"/>
          </p:cNvSpPr>
          <p:nvPr/>
        </p:nvSpPr>
        <p:spPr bwMode="auto">
          <a:xfrm>
            <a:off x="2486025" y="4541838"/>
            <a:ext cx="490538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Ebnat-Kappel</a:t>
            </a:r>
          </a:p>
        </p:txBody>
      </p:sp>
      <p:sp>
        <p:nvSpPr>
          <p:cNvPr id="6333" name="Rectangle 261"/>
          <p:cNvSpPr>
            <a:spLocks noChangeArrowheads="1"/>
          </p:cNvSpPr>
          <p:nvPr/>
        </p:nvSpPr>
        <p:spPr bwMode="auto">
          <a:xfrm>
            <a:off x="2351088" y="3965575"/>
            <a:ext cx="45402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Lichtensteig</a:t>
            </a:r>
          </a:p>
        </p:txBody>
      </p:sp>
      <p:sp>
        <p:nvSpPr>
          <p:cNvPr id="6338" name="Rectangle 268"/>
          <p:cNvSpPr>
            <a:spLocks noChangeArrowheads="1"/>
          </p:cNvSpPr>
          <p:nvPr/>
        </p:nvSpPr>
        <p:spPr bwMode="auto">
          <a:xfrm>
            <a:off x="2381250" y="3055938"/>
            <a:ext cx="392113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Lütisburg</a:t>
            </a:r>
          </a:p>
        </p:txBody>
      </p:sp>
      <p:sp>
        <p:nvSpPr>
          <p:cNvPr id="6339" name="Rectangle 269"/>
          <p:cNvSpPr>
            <a:spLocks noChangeArrowheads="1"/>
          </p:cNvSpPr>
          <p:nvPr/>
        </p:nvSpPr>
        <p:spPr bwMode="auto">
          <a:xfrm>
            <a:off x="1728788" y="3570288"/>
            <a:ext cx="392112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Mosnang</a:t>
            </a:r>
          </a:p>
        </p:txBody>
      </p:sp>
      <p:sp>
        <p:nvSpPr>
          <p:cNvPr id="6340" name="Rectangle 270"/>
          <p:cNvSpPr>
            <a:spLocks noChangeArrowheads="1"/>
          </p:cNvSpPr>
          <p:nvPr/>
        </p:nvSpPr>
        <p:spPr bwMode="auto">
          <a:xfrm>
            <a:off x="1833563" y="2951163"/>
            <a:ext cx="4000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Kirchberg</a:t>
            </a:r>
          </a:p>
        </p:txBody>
      </p:sp>
      <p:sp>
        <p:nvSpPr>
          <p:cNvPr id="6341" name="Rectangle 271"/>
          <p:cNvSpPr>
            <a:spLocks noChangeArrowheads="1"/>
          </p:cNvSpPr>
          <p:nvPr/>
        </p:nvSpPr>
        <p:spPr bwMode="auto">
          <a:xfrm>
            <a:off x="2735262" y="3663156"/>
            <a:ext cx="400050" cy="144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 dirty="0" err="1"/>
              <a:t>Neckertal</a:t>
            </a:r>
            <a:endParaRPr lang="de-DE" sz="400" dirty="0"/>
          </a:p>
        </p:txBody>
      </p:sp>
      <p:sp>
        <p:nvSpPr>
          <p:cNvPr id="6343" name="Rectangle 273"/>
          <p:cNvSpPr>
            <a:spLocks noChangeArrowheads="1"/>
          </p:cNvSpPr>
          <p:nvPr/>
        </p:nvSpPr>
        <p:spPr bwMode="auto">
          <a:xfrm>
            <a:off x="2184400" y="2679700"/>
            <a:ext cx="401638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Jonschwil</a:t>
            </a:r>
          </a:p>
        </p:txBody>
      </p:sp>
      <p:sp>
        <p:nvSpPr>
          <p:cNvPr id="6344" name="Rectangle 274"/>
          <p:cNvSpPr>
            <a:spLocks noChangeArrowheads="1"/>
          </p:cNvSpPr>
          <p:nvPr/>
        </p:nvSpPr>
        <p:spPr bwMode="auto">
          <a:xfrm>
            <a:off x="2582863" y="2855913"/>
            <a:ext cx="407987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Oberuzwil</a:t>
            </a:r>
          </a:p>
        </p:txBody>
      </p:sp>
      <p:sp>
        <p:nvSpPr>
          <p:cNvPr id="6345" name="Rectangle 275"/>
          <p:cNvSpPr>
            <a:spLocks noChangeArrowheads="1"/>
          </p:cNvSpPr>
          <p:nvPr/>
        </p:nvSpPr>
        <p:spPr bwMode="auto">
          <a:xfrm>
            <a:off x="2381250" y="2519363"/>
            <a:ext cx="30162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Uzwil</a:t>
            </a:r>
          </a:p>
        </p:txBody>
      </p:sp>
      <p:sp>
        <p:nvSpPr>
          <p:cNvPr id="6346" name="Rectangle 276"/>
          <p:cNvSpPr>
            <a:spLocks noChangeArrowheads="1"/>
          </p:cNvSpPr>
          <p:nvPr/>
        </p:nvSpPr>
        <p:spPr bwMode="auto">
          <a:xfrm>
            <a:off x="3051175" y="2974975"/>
            <a:ext cx="3111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Flawil</a:t>
            </a:r>
          </a:p>
        </p:txBody>
      </p:sp>
      <p:sp>
        <p:nvSpPr>
          <p:cNvPr id="6347" name="Rectangle 277"/>
          <p:cNvSpPr>
            <a:spLocks noChangeArrowheads="1"/>
          </p:cNvSpPr>
          <p:nvPr/>
        </p:nvSpPr>
        <p:spPr bwMode="auto">
          <a:xfrm>
            <a:off x="2900363" y="3140075"/>
            <a:ext cx="45720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Degersheim</a:t>
            </a:r>
          </a:p>
        </p:txBody>
      </p:sp>
      <p:sp>
        <p:nvSpPr>
          <p:cNvPr id="6350" name="Rectangle 280"/>
          <p:cNvSpPr>
            <a:spLocks noChangeArrowheads="1"/>
          </p:cNvSpPr>
          <p:nvPr/>
        </p:nvSpPr>
        <p:spPr bwMode="auto">
          <a:xfrm>
            <a:off x="2338388" y="2333625"/>
            <a:ext cx="325437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Zuzwil</a:t>
            </a:r>
          </a:p>
        </p:txBody>
      </p:sp>
      <p:sp>
        <p:nvSpPr>
          <p:cNvPr id="6351" name="Rectangle 281"/>
          <p:cNvSpPr>
            <a:spLocks noChangeArrowheads="1"/>
          </p:cNvSpPr>
          <p:nvPr/>
        </p:nvSpPr>
        <p:spPr bwMode="auto">
          <a:xfrm>
            <a:off x="2830513" y="2595563"/>
            <a:ext cx="427037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Oberbüren</a:t>
            </a:r>
          </a:p>
        </p:txBody>
      </p:sp>
      <p:sp>
        <p:nvSpPr>
          <p:cNvPr id="6352" name="Rectangle 282"/>
          <p:cNvSpPr>
            <a:spLocks noChangeArrowheads="1"/>
          </p:cNvSpPr>
          <p:nvPr/>
        </p:nvSpPr>
        <p:spPr bwMode="auto">
          <a:xfrm>
            <a:off x="3055938" y="2419350"/>
            <a:ext cx="4635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Niederbüren</a:t>
            </a:r>
          </a:p>
        </p:txBody>
      </p:sp>
      <p:sp>
        <p:nvSpPr>
          <p:cNvPr id="6353" name="Rectangle 283"/>
          <p:cNvSpPr>
            <a:spLocks noChangeArrowheads="1"/>
          </p:cNvSpPr>
          <p:nvPr/>
        </p:nvSpPr>
        <p:spPr bwMode="auto">
          <a:xfrm>
            <a:off x="2754313" y="2201863"/>
            <a:ext cx="511175" cy="196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de-DE" sz="400"/>
              <a:t>Nieder-helfenschwil</a:t>
            </a:r>
          </a:p>
        </p:txBody>
      </p:sp>
      <p:sp>
        <p:nvSpPr>
          <p:cNvPr id="6354" name="Rectangle 284"/>
          <p:cNvSpPr>
            <a:spLocks noChangeArrowheads="1"/>
          </p:cNvSpPr>
          <p:nvPr/>
        </p:nvSpPr>
        <p:spPr bwMode="auto">
          <a:xfrm>
            <a:off x="3430588" y="2847975"/>
            <a:ext cx="357187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Gossau</a:t>
            </a:r>
          </a:p>
        </p:txBody>
      </p:sp>
      <p:sp>
        <p:nvSpPr>
          <p:cNvPr id="6355" name="Rectangle 285"/>
          <p:cNvSpPr>
            <a:spLocks noChangeArrowheads="1"/>
          </p:cNvSpPr>
          <p:nvPr/>
        </p:nvSpPr>
        <p:spPr bwMode="auto">
          <a:xfrm>
            <a:off x="3594100" y="2603500"/>
            <a:ext cx="33020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Andwil</a:t>
            </a:r>
          </a:p>
        </p:txBody>
      </p:sp>
      <p:sp>
        <p:nvSpPr>
          <p:cNvPr id="6356" name="Rectangle 286"/>
          <p:cNvSpPr>
            <a:spLocks noChangeArrowheads="1"/>
          </p:cNvSpPr>
          <p:nvPr/>
        </p:nvSpPr>
        <p:spPr bwMode="auto">
          <a:xfrm>
            <a:off x="3722688" y="2295525"/>
            <a:ext cx="404812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Waldkirch</a:t>
            </a:r>
          </a:p>
        </p:txBody>
      </p:sp>
      <p:sp>
        <p:nvSpPr>
          <p:cNvPr id="6357" name="Rectangle 287"/>
          <p:cNvSpPr>
            <a:spLocks noChangeArrowheads="1"/>
          </p:cNvSpPr>
          <p:nvPr/>
        </p:nvSpPr>
        <p:spPr bwMode="auto">
          <a:xfrm>
            <a:off x="3917950" y="2636838"/>
            <a:ext cx="436563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Gaiserwald</a:t>
            </a:r>
          </a:p>
        </p:txBody>
      </p:sp>
      <p:sp>
        <p:nvSpPr>
          <p:cNvPr id="6358" name="Freeform 18" descr="Diagonal weit nach oben"/>
          <p:cNvSpPr>
            <a:spLocks/>
          </p:cNvSpPr>
          <p:nvPr/>
        </p:nvSpPr>
        <p:spPr bwMode="auto">
          <a:xfrm>
            <a:off x="4406900" y="1506538"/>
            <a:ext cx="2008188" cy="749300"/>
          </a:xfrm>
          <a:custGeom>
            <a:avLst/>
            <a:gdLst>
              <a:gd name="T0" fmla="*/ 0 w 1265"/>
              <a:gd name="T1" fmla="*/ 2147483647 h 472"/>
              <a:gd name="T2" fmla="*/ 2147483647 w 1265"/>
              <a:gd name="T3" fmla="*/ 2147483647 h 472"/>
              <a:gd name="T4" fmla="*/ 2147483647 w 1265"/>
              <a:gd name="T5" fmla="*/ 2147483647 h 472"/>
              <a:gd name="T6" fmla="*/ 2147483647 w 1265"/>
              <a:gd name="T7" fmla="*/ 2147483647 h 472"/>
              <a:gd name="T8" fmla="*/ 2147483647 w 1265"/>
              <a:gd name="T9" fmla="*/ 2147483647 h 472"/>
              <a:gd name="T10" fmla="*/ 2147483647 w 1265"/>
              <a:gd name="T11" fmla="*/ 2147483647 h 472"/>
              <a:gd name="T12" fmla="*/ 2147483647 w 1265"/>
              <a:gd name="T13" fmla="*/ 2147483647 h 472"/>
              <a:gd name="T14" fmla="*/ 2147483647 w 1265"/>
              <a:gd name="T15" fmla="*/ 2147483647 h 472"/>
              <a:gd name="T16" fmla="*/ 2147483647 w 1265"/>
              <a:gd name="T17" fmla="*/ 2147483647 h 472"/>
              <a:gd name="T18" fmla="*/ 2147483647 w 1265"/>
              <a:gd name="T19" fmla="*/ 2147483647 h 472"/>
              <a:gd name="T20" fmla="*/ 2147483647 w 1265"/>
              <a:gd name="T21" fmla="*/ 2147483647 h 472"/>
              <a:gd name="T22" fmla="*/ 2147483647 w 1265"/>
              <a:gd name="T23" fmla="*/ 2147483647 h 472"/>
              <a:gd name="T24" fmla="*/ 2147483647 w 1265"/>
              <a:gd name="T25" fmla="*/ 2147483647 h 472"/>
              <a:gd name="T26" fmla="*/ 2147483647 w 1265"/>
              <a:gd name="T27" fmla="*/ 2147483647 h 472"/>
              <a:gd name="T28" fmla="*/ 2147483647 w 1265"/>
              <a:gd name="T29" fmla="*/ 2147483647 h 472"/>
              <a:gd name="T30" fmla="*/ 2147483647 w 1265"/>
              <a:gd name="T31" fmla="*/ 2147483647 h 472"/>
              <a:gd name="T32" fmla="*/ 2147483647 w 1265"/>
              <a:gd name="T33" fmla="*/ 2147483647 h 472"/>
              <a:gd name="T34" fmla="*/ 2147483647 w 1265"/>
              <a:gd name="T35" fmla="*/ 2147483647 h 472"/>
              <a:gd name="T36" fmla="*/ 2147483647 w 1265"/>
              <a:gd name="T37" fmla="*/ 2147483647 h 472"/>
              <a:gd name="T38" fmla="*/ 2147483647 w 1265"/>
              <a:gd name="T39" fmla="*/ 2147483647 h 472"/>
              <a:gd name="T40" fmla="*/ 2147483647 w 1265"/>
              <a:gd name="T41" fmla="*/ 2147483647 h 472"/>
              <a:gd name="T42" fmla="*/ 2147483647 w 1265"/>
              <a:gd name="T43" fmla="*/ 2147483647 h 472"/>
              <a:gd name="T44" fmla="*/ 2147483647 w 1265"/>
              <a:gd name="T45" fmla="*/ 2147483647 h 472"/>
              <a:gd name="T46" fmla="*/ 2147483647 w 1265"/>
              <a:gd name="T47" fmla="*/ 2147483647 h 472"/>
              <a:gd name="T48" fmla="*/ 2147483647 w 1265"/>
              <a:gd name="T49" fmla="*/ 2147483647 h 472"/>
              <a:gd name="T50" fmla="*/ 2147483647 w 1265"/>
              <a:gd name="T51" fmla="*/ 2147483647 h 472"/>
              <a:gd name="T52" fmla="*/ 2147483647 w 1265"/>
              <a:gd name="T53" fmla="*/ 2147483647 h 472"/>
              <a:gd name="T54" fmla="*/ 2147483647 w 1265"/>
              <a:gd name="T55" fmla="*/ 2147483647 h 472"/>
              <a:gd name="T56" fmla="*/ 2147483647 w 1265"/>
              <a:gd name="T57" fmla="*/ 2147483647 h 472"/>
              <a:gd name="T58" fmla="*/ 2147483647 w 1265"/>
              <a:gd name="T59" fmla="*/ 2147483647 h 472"/>
              <a:gd name="T60" fmla="*/ 2147483647 w 1265"/>
              <a:gd name="T61" fmla="*/ 2147483647 h 472"/>
              <a:gd name="T62" fmla="*/ 2147483647 w 1265"/>
              <a:gd name="T63" fmla="*/ 2147483647 h 472"/>
              <a:gd name="T64" fmla="*/ 2147483647 w 1265"/>
              <a:gd name="T65" fmla="*/ 2147483647 h 472"/>
              <a:gd name="T66" fmla="*/ 2147483647 w 1265"/>
              <a:gd name="T67" fmla="*/ 2147483647 h 472"/>
              <a:gd name="T68" fmla="*/ 2147483647 w 1265"/>
              <a:gd name="T69" fmla="*/ 2147483647 h 472"/>
              <a:gd name="T70" fmla="*/ 2147483647 w 1265"/>
              <a:gd name="T71" fmla="*/ 2147483647 h 472"/>
              <a:gd name="T72" fmla="*/ 2147483647 w 1265"/>
              <a:gd name="T73" fmla="*/ 2147483647 h 472"/>
              <a:gd name="T74" fmla="*/ 2147483647 w 1265"/>
              <a:gd name="T75" fmla="*/ 0 h 472"/>
              <a:gd name="T76" fmla="*/ 0 w 1265"/>
              <a:gd name="T77" fmla="*/ 2147483647 h 47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265"/>
              <a:gd name="T118" fmla="*/ 0 h 472"/>
              <a:gd name="T119" fmla="*/ 1265 w 1265"/>
              <a:gd name="T120" fmla="*/ 472 h 47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265" h="472">
                <a:moveTo>
                  <a:pt x="0" y="5"/>
                </a:moveTo>
                <a:lnTo>
                  <a:pt x="29" y="45"/>
                </a:lnTo>
                <a:lnTo>
                  <a:pt x="30" y="62"/>
                </a:lnTo>
                <a:lnTo>
                  <a:pt x="120" y="127"/>
                </a:lnTo>
                <a:lnTo>
                  <a:pt x="197" y="197"/>
                </a:lnTo>
                <a:lnTo>
                  <a:pt x="271" y="233"/>
                </a:lnTo>
                <a:lnTo>
                  <a:pt x="255" y="271"/>
                </a:lnTo>
                <a:lnTo>
                  <a:pt x="267" y="306"/>
                </a:lnTo>
                <a:lnTo>
                  <a:pt x="300" y="299"/>
                </a:lnTo>
                <a:lnTo>
                  <a:pt x="313" y="330"/>
                </a:lnTo>
                <a:lnTo>
                  <a:pt x="407" y="375"/>
                </a:lnTo>
                <a:lnTo>
                  <a:pt x="432" y="400"/>
                </a:lnTo>
                <a:lnTo>
                  <a:pt x="442" y="437"/>
                </a:lnTo>
                <a:lnTo>
                  <a:pt x="462" y="454"/>
                </a:lnTo>
                <a:lnTo>
                  <a:pt x="540" y="471"/>
                </a:lnTo>
                <a:lnTo>
                  <a:pt x="586" y="460"/>
                </a:lnTo>
                <a:lnTo>
                  <a:pt x="668" y="453"/>
                </a:lnTo>
                <a:lnTo>
                  <a:pt x="713" y="434"/>
                </a:lnTo>
                <a:lnTo>
                  <a:pt x="735" y="386"/>
                </a:lnTo>
                <a:lnTo>
                  <a:pt x="773" y="344"/>
                </a:lnTo>
                <a:lnTo>
                  <a:pt x="774" y="320"/>
                </a:lnTo>
                <a:lnTo>
                  <a:pt x="800" y="326"/>
                </a:lnTo>
                <a:lnTo>
                  <a:pt x="827" y="316"/>
                </a:lnTo>
                <a:lnTo>
                  <a:pt x="840" y="354"/>
                </a:lnTo>
                <a:lnTo>
                  <a:pt x="906" y="392"/>
                </a:lnTo>
                <a:lnTo>
                  <a:pt x="984" y="397"/>
                </a:lnTo>
                <a:lnTo>
                  <a:pt x="1053" y="359"/>
                </a:lnTo>
                <a:lnTo>
                  <a:pt x="1068" y="361"/>
                </a:lnTo>
                <a:lnTo>
                  <a:pt x="1113" y="301"/>
                </a:lnTo>
                <a:lnTo>
                  <a:pt x="1138" y="284"/>
                </a:lnTo>
                <a:lnTo>
                  <a:pt x="1161" y="283"/>
                </a:lnTo>
                <a:lnTo>
                  <a:pt x="1162" y="303"/>
                </a:lnTo>
                <a:lnTo>
                  <a:pt x="1143" y="306"/>
                </a:lnTo>
                <a:lnTo>
                  <a:pt x="1130" y="339"/>
                </a:lnTo>
                <a:lnTo>
                  <a:pt x="1182" y="400"/>
                </a:lnTo>
                <a:lnTo>
                  <a:pt x="1226" y="339"/>
                </a:lnTo>
                <a:lnTo>
                  <a:pt x="1264" y="328"/>
                </a:lnTo>
                <a:lnTo>
                  <a:pt x="1241" y="0"/>
                </a:lnTo>
                <a:lnTo>
                  <a:pt x="0" y="5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359" name="Freeform 67" descr="Diagonal weit nach oben"/>
          <p:cNvSpPr>
            <a:spLocks/>
          </p:cNvSpPr>
          <p:nvPr/>
        </p:nvSpPr>
        <p:spPr bwMode="auto">
          <a:xfrm>
            <a:off x="506413" y="4897438"/>
            <a:ext cx="1014412" cy="344487"/>
          </a:xfrm>
          <a:custGeom>
            <a:avLst/>
            <a:gdLst>
              <a:gd name="T0" fmla="*/ 2147483647 w 639"/>
              <a:gd name="T1" fmla="*/ 2147483647 h 217"/>
              <a:gd name="T2" fmla="*/ 2147483647 w 639"/>
              <a:gd name="T3" fmla="*/ 2147483647 h 217"/>
              <a:gd name="T4" fmla="*/ 2147483647 w 639"/>
              <a:gd name="T5" fmla="*/ 2147483647 h 217"/>
              <a:gd name="T6" fmla="*/ 2147483647 w 639"/>
              <a:gd name="T7" fmla="*/ 2147483647 h 217"/>
              <a:gd name="T8" fmla="*/ 2147483647 w 639"/>
              <a:gd name="T9" fmla="*/ 2147483647 h 217"/>
              <a:gd name="T10" fmla="*/ 2147483647 w 639"/>
              <a:gd name="T11" fmla="*/ 2147483647 h 217"/>
              <a:gd name="T12" fmla="*/ 2147483647 w 639"/>
              <a:gd name="T13" fmla="*/ 2147483647 h 217"/>
              <a:gd name="T14" fmla="*/ 0 w 639"/>
              <a:gd name="T15" fmla="*/ 2147483647 h 217"/>
              <a:gd name="T16" fmla="*/ 2147483647 w 639"/>
              <a:gd name="T17" fmla="*/ 2147483647 h 217"/>
              <a:gd name="T18" fmla="*/ 2147483647 w 639"/>
              <a:gd name="T19" fmla="*/ 2147483647 h 217"/>
              <a:gd name="T20" fmla="*/ 2147483647 w 639"/>
              <a:gd name="T21" fmla="*/ 2147483647 h 217"/>
              <a:gd name="T22" fmla="*/ 2147483647 w 639"/>
              <a:gd name="T23" fmla="*/ 2147483647 h 217"/>
              <a:gd name="T24" fmla="*/ 2147483647 w 639"/>
              <a:gd name="T25" fmla="*/ 2147483647 h 217"/>
              <a:gd name="T26" fmla="*/ 2147483647 w 639"/>
              <a:gd name="T27" fmla="*/ 2147483647 h 217"/>
              <a:gd name="T28" fmla="*/ 2147483647 w 639"/>
              <a:gd name="T29" fmla="*/ 2147483647 h 217"/>
              <a:gd name="T30" fmla="*/ 2147483647 w 639"/>
              <a:gd name="T31" fmla="*/ 2147483647 h 217"/>
              <a:gd name="T32" fmla="*/ 2147483647 w 639"/>
              <a:gd name="T33" fmla="*/ 2147483647 h 217"/>
              <a:gd name="T34" fmla="*/ 2147483647 w 639"/>
              <a:gd name="T35" fmla="*/ 2147483647 h 217"/>
              <a:gd name="T36" fmla="*/ 2147483647 w 639"/>
              <a:gd name="T37" fmla="*/ 2147483647 h 217"/>
              <a:gd name="T38" fmla="*/ 2147483647 w 639"/>
              <a:gd name="T39" fmla="*/ 2147483647 h 217"/>
              <a:gd name="T40" fmla="*/ 2147483647 w 639"/>
              <a:gd name="T41" fmla="*/ 2147483647 h 217"/>
              <a:gd name="T42" fmla="*/ 2147483647 w 639"/>
              <a:gd name="T43" fmla="*/ 2147483647 h 217"/>
              <a:gd name="T44" fmla="*/ 2147483647 w 639"/>
              <a:gd name="T45" fmla="*/ 2147483647 h 217"/>
              <a:gd name="T46" fmla="*/ 2147483647 w 639"/>
              <a:gd name="T47" fmla="*/ 2147483647 h 217"/>
              <a:gd name="T48" fmla="*/ 2147483647 w 639"/>
              <a:gd name="T49" fmla="*/ 2147483647 h 217"/>
              <a:gd name="T50" fmla="*/ 2147483647 w 639"/>
              <a:gd name="T51" fmla="*/ 0 h 217"/>
              <a:gd name="T52" fmla="*/ 2147483647 w 639"/>
              <a:gd name="T53" fmla="*/ 2147483647 h 217"/>
              <a:gd name="T54" fmla="*/ 2147483647 w 639"/>
              <a:gd name="T55" fmla="*/ 2147483647 h 217"/>
              <a:gd name="T56" fmla="*/ 2147483647 w 639"/>
              <a:gd name="T57" fmla="*/ 2147483647 h 217"/>
              <a:gd name="T58" fmla="*/ 2147483647 w 639"/>
              <a:gd name="T59" fmla="*/ 2147483647 h 217"/>
              <a:gd name="T60" fmla="*/ 2147483647 w 639"/>
              <a:gd name="T61" fmla="*/ 2147483647 h 217"/>
              <a:gd name="T62" fmla="*/ 2147483647 w 639"/>
              <a:gd name="T63" fmla="*/ 2147483647 h 217"/>
              <a:gd name="T64" fmla="*/ 2147483647 w 639"/>
              <a:gd name="T65" fmla="*/ 2147483647 h 217"/>
              <a:gd name="T66" fmla="*/ 2147483647 w 639"/>
              <a:gd name="T67" fmla="*/ 2147483647 h 21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639"/>
              <a:gd name="T103" fmla="*/ 0 h 217"/>
              <a:gd name="T104" fmla="*/ 639 w 639"/>
              <a:gd name="T105" fmla="*/ 217 h 21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639" h="217">
                <a:moveTo>
                  <a:pt x="117" y="48"/>
                </a:moveTo>
                <a:lnTo>
                  <a:pt x="99" y="30"/>
                </a:lnTo>
                <a:lnTo>
                  <a:pt x="82" y="37"/>
                </a:lnTo>
                <a:lnTo>
                  <a:pt x="54" y="24"/>
                </a:lnTo>
                <a:lnTo>
                  <a:pt x="19" y="67"/>
                </a:lnTo>
                <a:lnTo>
                  <a:pt x="25" y="79"/>
                </a:lnTo>
                <a:lnTo>
                  <a:pt x="5" y="104"/>
                </a:lnTo>
                <a:lnTo>
                  <a:pt x="0" y="145"/>
                </a:lnTo>
                <a:lnTo>
                  <a:pt x="72" y="162"/>
                </a:lnTo>
                <a:lnTo>
                  <a:pt x="93" y="192"/>
                </a:lnTo>
                <a:lnTo>
                  <a:pt x="136" y="205"/>
                </a:lnTo>
                <a:lnTo>
                  <a:pt x="158" y="197"/>
                </a:lnTo>
                <a:lnTo>
                  <a:pt x="201" y="216"/>
                </a:lnTo>
                <a:lnTo>
                  <a:pt x="237" y="202"/>
                </a:lnTo>
                <a:lnTo>
                  <a:pt x="236" y="149"/>
                </a:lnTo>
                <a:lnTo>
                  <a:pt x="324" y="129"/>
                </a:lnTo>
                <a:lnTo>
                  <a:pt x="334" y="131"/>
                </a:lnTo>
                <a:lnTo>
                  <a:pt x="372" y="116"/>
                </a:lnTo>
                <a:lnTo>
                  <a:pt x="413" y="131"/>
                </a:lnTo>
                <a:lnTo>
                  <a:pt x="506" y="106"/>
                </a:lnTo>
                <a:lnTo>
                  <a:pt x="610" y="62"/>
                </a:lnTo>
                <a:lnTo>
                  <a:pt x="611" y="49"/>
                </a:lnTo>
                <a:lnTo>
                  <a:pt x="606" y="31"/>
                </a:lnTo>
                <a:lnTo>
                  <a:pt x="627" y="25"/>
                </a:lnTo>
                <a:lnTo>
                  <a:pt x="638" y="7"/>
                </a:lnTo>
                <a:lnTo>
                  <a:pt x="545" y="0"/>
                </a:lnTo>
                <a:lnTo>
                  <a:pt x="506" y="6"/>
                </a:lnTo>
                <a:lnTo>
                  <a:pt x="337" y="68"/>
                </a:lnTo>
                <a:lnTo>
                  <a:pt x="247" y="24"/>
                </a:lnTo>
                <a:lnTo>
                  <a:pt x="206" y="44"/>
                </a:lnTo>
                <a:lnTo>
                  <a:pt x="214" y="60"/>
                </a:lnTo>
                <a:lnTo>
                  <a:pt x="189" y="72"/>
                </a:lnTo>
                <a:lnTo>
                  <a:pt x="134" y="66"/>
                </a:lnTo>
                <a:lnTo>
                  <a:pt x="117" y="48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360" name="Freeform 198"/>
          <p:cNvSpPr>
            <a:spLocks/>
          </p:cNvSpPr>
          <p:nvPr/>
        </p:nvSpPr>
        <p:spPr bwMode="auto">
          <a:xfrm>
            <a:off x="465138" y="1738313"/>
            <a:ext cx="6027737" cy="6646862"/>
          </a:xfrm>
          <a:custGeom>
            <a:avLst/>
            <a:gdLst>
              <a:gd name="T0" fmla="*/ 2147483647 w 3797"/>
              <a:gd name="T1" fmla="*/ 2147483647 h 4187"/>
              <a:gd name="T2" fmla="*/ 2147483647 w 3797"/>
              <a:gd name="T3" fmla="*/ 2147483647 h 4187"/>
              <a:gd name="T4" fmla="*/ 2147483647 w 3797"/>
              <a:gd name="T5" fmla="*/ 2147483647 h 4187"/>
              <a:gd name="T6" fmla="*/ 2147483647 w 3797"/>
              <a:gd name="T7" fmla="*/ 2147483647 h 4187"/>
              <a:gd name="T8" fmla="*/ 2147483647 w 3797"/>
              <a:gd name="T9" fmla="*/ 2147483647 h 4187"/>
              <a:gd name="T10" fmla="*/ 2147483647 w 3797"/>
              <a:gd name="T11" fmla="*/ 2147483647 h 4187"/>
              <a:gd name="T12" fmla="*/ 2147483647 w 3797"/>
              <a:gd name="T13" fmla="*/ 2147483647 h 4187"/>
              <a:gd name="T14" fmla="*/ 2147483647 w 3797"/>
              <a:gd name="T15" fmla="*/ 2147483647 h 4187"/>
              <a:gd name="T16" fmla="*/ 2147483647 w 3797"/>
              <a:gd name="T17" fmla="*/ 2147483647 h 4187"/>
              <a:gd name="T18" fmla="*/ 2147483647 w 3797"/>
              <a:gd name="T19" fmla="*/ 2147483647 h 4187"/>
              <a:gd name="T20" fmla="*/ 2147483647 w 3797"/>
              <a:gd name="T21" fmla="*/ 2147483647 h 4187"/>
              <a:gd name="T22" fmla="*/ 2147483647 w 3797"/>
              <a:gd name="T23" fmla="*/ 2147483647 h 4187"/>
              <a:gd name="T24" fmla="*/ 2147483647 w 3797"/>
              <a:gd name="T25" fmla="*/ 2147483647 h 4187"/>
              <a:gd name="T26" fmla="*/ 2147483647 w 3797"/>
              <a:gd name="T27" fmla="*/ 2147483647 h 4187"/>
              <a:gd name="T28" fmla="*/ 2147483647 w 3797"/>
              <a:gd name="T29" fmla="*/ 2147483647 h 4187"/>
              <a:gd name="T30" fmla="*/ 2147483647 w 3797"/>
              <a:gd name="T31" fmla="*/ 2147483647 h 4187"/>
              <a:gd name="T32" fmla="*/ 2147483647 w 3797"/>
              <a:gd name="T33" fmla="*/ 2147483647 h 4187"/>
              <a:gd name="T34" fmla="*/ 2147483647 w 3797"/>
              <a:gd name="T35" fmla="*/ 2147483647 h 4187"/>
              <a:gd name="T36" fmla="*/ 2147483647 w 3797"/>
              <a:gd name="T37" fmla="*/ 2147483647 h 4187"/>
              <a:gd name="T38" fmla="*/ 2147483647 w 3797"/>
              <a:gd name="T39" fmla="*/ 2147483647 h 4187"/>
              <a:gd name="T40" fmla="*/ 2147483647 w 3797"/>
              <a:gd name="T41" fmla="*/ 2147483647 h 4187"/>
              <a:gd name="T42" fmla="*/ 2147483647 w 3797"/>
              <a:gd name="T43" fmla="*/ 2147483647 h 4187"/>
              <a:gd name="T44" fmla="*/ 2147483647 w 3797"/>
              <a:gd name="T45" fmla="*/ 2147483647 h 4187"/>
              <a:gd name="T46" fmla="*/ 2147483647 w 3797"/>
              <a:gd name="T47" fmla="*/ 2147483647 h 4187"/>
              <a:gd name="T48" fmla="*/ 2147483647 w 3797"/>
              <a:gd name="T49" fmla="*/ 2147483647 h 4187"/>
              <a:gd name="T50" fmla="*/ 2147483647 w 3797"/>
              <a:gd name="T51" fmla="*/ 2147483647 h 4187"/>
              <a:gd name="T52" fmla="*/ 2147483647 w 3797"/>
              <a:gd name="T53" fmla="*/ 2147483647 h 4187"/>
              <a:gd name="T54" fmla="*/ 2147483647 w 3797"/>
              <a:gd name="T55" fmla="*/ 2147483647 h 4187"/>
              <a:gd name="T56" fmla="*/ 2147483647 w 3797"/>
              <a:gd name="T57" fmla="*/ 2147483647 h 4187"/>
              <a:gd name="T58" fmla="*/ 2147483647 w 3797"/>
              <a:gd name="T59" fmla="*/ 2147483647 h 4187"/>
              <a:gd name="T60" fmla="*/ 2147483647 w 3797"/>
              <a:gd name="T61" fmla="*/ 2147483647 h 4187"/>
              <a:gd name="T62" fmla="*/ 2147483647 w 3797"/>
              <a:gd name="T63" fmla="*/ 2147483647 h 4187"/>
              <a:gd name="T64" fmla="*/ 2147483647 w 3797"/>
              <a:gd name="T65" fmla="*/ 2147483647 h 4187"/>
              <a:gd name="T66" fmla="*/ 2147483647 w 3797"/>
              <a:gd name="T67" fmla="*/ 2147483647 h 4187"/>
              <a:gd name="T68" fmla="*/ 2147483647 w 3797"/>
              <a:gd name="T69" fmla="*/ 2147483647 h 4187"/>
              <a:gd name="T70" fmla="*/ 2147483647 w 3797"/>
              <a:gd name="T71" fmla="*/ 2147483647 h 4187"/>
              <a:gd name="T72" fmla="*/ 2147483647 w 3797"/>
              <a:gd name="T73" fmla="*/ 2147483647 h 4187"/>
              <a:gd name="T74" fmla="*/ 2147483647 w 3797"/>
              <a:gd name="T75" fmla="*/ 2147483647 h 4187"/>
              <a:gd name="T76" fmla="*/ 2147483647 w 3797"/>
              <a:gd name="T77" fmla="*/ 2147483647 h 4187"/>
              <a:gd name="T78" fmla="*/ 2147483647 w 3797"/>
              <a:gd name="T79" fmla="*/ 2147483647 h 4187"/>
              <a:gd name="T80" fmla="*/ 2147483647 w 3797"/>
              <a:gd name="T81" fmla="*/ 2147483647 h 4187"/>
              <a:gd name="T82" fmla="*/ 2147483647 w 3797"/>
              <a:gd name="T83" fmla="*/ 2147483647 h 4187"/>
              <a:gd name="T84" fmla="*/ 2147483647 w 3797"/>
              <a:gd name="T85" fmla="*/ 2147483647 h 4187"/>
              <a:gd name="T86" fmla="*/ 2147483647 w 3797"/>
              <a:gd name="T87" fmla="*/ 2147483647 h 4187"/>
              <a:gd name="T88" fmla="*/ 2147483647 w 3797"/>
              <a:gd name="T89" fmla="*/ 2147483647 h 4187"/>
              <a:gd name="T90" fmla="*/ 2147483647 w 3797"/>
              <a:gd name="T91" fmla="*/ 2147483647 h 4187"/>
              <a:gd name="T92" fmla="*/ 2147483647 w 3797"/>
              <a:gd name="T93" fmla="*/ 2147483647 h 4187"/>
              <a:gd name="T94" fmla="*/ 2147483647 w 3797"/>
              <a:gd name="T95" fmla="*/ 2147483647 h 4187"/>
              <a:gd name="T96" fmla="*/ 2147483647 w 3797"/>
              <a:gd name="T97" fmla="*/ 2147483647 h 4187"/>
              <a:gd name="T98" fmla="*/ 2147483647 w 3797"/>
              <a:gd name="T99" fmla="*/ 2147483647 h 4187"/>
              <a:gd name="T100" fmla="*/ 2147483647 w 3797"/>
              <a:gd name="T101" fmla="*/ 2147483647 h 4187"/>
              <a:gd name="T102" fmla="*/ 2147483647 w 3797"/>
              <a:gd name="T103" fmla="*/ 2147483647 h 4187"/>
              <a:gd name="T104" fmla="*/ 2147483647 w 3797"/>
              <a:gd name="T105" fmla="*/ 2147483647 h 4187"/>
              <a:gd name="T106" fmla="*/ 2147483647 w 3797"/>
              <a:gd name="T107" fmla="*/ 2147483647 h 4187"/>
              <a:gd name="T108" fmla="*/ 2147483647 w 3797"/>
              <a:gd name="T109" fmla="*/ 2147483647 h 4187"/>
              <a:gd name="T110" fmla="*/ 2147483647 w 3797"/>
              <a:gd name="T111" fmla="*/ 2147483647 h 4187"/>
              <a:gd name="T112" fmla="*/ 2147483647 w 3797"/>
              <a:gd name="T113" fmla="*/ 2147483647 h 4187"/>
              <a:gd name="T114" fmla="*/ 2147483647 w 3797"/>
              <a:gd name="T115" fmla="*/ 2147483647 h 4187"/>
              <a:gd name="T116" fmla="*/ 2147483647 w 3797"/>
              <a:gd name="T117" fmla="*/ 2147483647 h 418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797"/>
              <a:gd name="T178" fmla="*/ 0 h 4187"/>
              <a:gd name="T179" fmla="*/ 3797 w 3797"/>
              <a:gd name="T180" fmla="*/ 4187 h 418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797" h="4187">
                <a:moveTo>
                  <a:pt x="2" y="1911"/>
                </a:moveTo>
                <a:lnTo>
                  <a:pt x="0" y="1907"/>
                </a:lnTo>
                <a:lnTo>
                  <a:pt x="11" y="1888"/>
                </a:lnTo>
                <a:lnTo>
                  <a:pt x="35" y="1861"/>
                </a:lnTo>
                <a:lnTo>
                  <a:pt x="135" y="1828"/>
                </a:lnTo>
                <a:lnTo>
                  <a:pt x="201" y="1862"/>
                </a:lnTo>
                <a:lnTo>
                  <a:pt x="215" y="1849"/>
                </a:lnTo>
                <a:lnTo>
                  <a:pt x="242" y="1832"/>
                </a:lnTo>
                <a:lnTo>
                  <a:pt x="261" y="1868"/>
                </a:lnTo>
                <a:lnTo>
                  <a:pt x="281" y="1876"/>
                </a:lnTo>
                <a:lnTo>
                  <a:pt x="325" y="1865"/>
                </a:lnTo>
                <a:lnTo>
                  <a:pt x="344" y="1822"/>
                </a:lnTo>
                <a:lnTo>
                  <a:pt x="448" y="1804"/>
                </a:lnTo>
                <a:lnTo>
                  <a:pt x="488" y="1791"/>
                </a:lnTo>
                <a:lnTo>
                  <a:pt x="491" y="1802"/>
                </a:lnTo>
                <a:lnTo>
                  <a:pt x="608" y="1763"/>
                </a:lnTo>
                <a:lnTo>
                  <a:pt x="639" y="1711"/>
                </a:lnTo>
                <a:lnTo>
                  <a:pt x="632" y="1691"/>
                </a:lnTo>
                <a:lnTo>
                  <a:pt x="657" y="1666"/>
                </a:lnTo>
                <a:lnTo>
                  <a:pt x="664" y="1631"/>
                </a:lnTo>
                <a:lnTo>
                  <a:pt x="654" y="1626"/>
                </a:lnTo>
                <a:lnTo>
                  <a:pt x="634" y="1641"/>
                </a:lnTo>
                <a:lnTo>
                  <a:pt x="633" y="1626"/>
                </a:lnTo>
                <a:lnTo>
                  <a:pt x="600" y="1582"/>
                </a:lnTo>
                <a:lnTo>
                  <a:pt x="660" y="1556"/>
                </a:lnTo>
                <a:lnTo>
                  <a:pt x="704" y="1472"/>
                </a:lnTo>
                <a:lnTo>
                  <a:pt x="770" y="1462"/>
                </a:lnTo>
                <a:lnTo>
                  <a:pt x="815" y="1382"/>
                </a:lnTo>
                <a:lnTo>
                  <a:pt x="746" y="1168"/>
                </a:lnTo>
                <a:lnTo>
                  <a:pt x="699" y="1159"/>
                </a:lnTo>
                <a:lnTo>
                  <a:pt x="633" y="1010"/>
                </a:lnTo>
                <a:lnTo>
                  <a:pt x="747" y="923"/>
                </a:lnTo>
                <a:lnTo>
                  <a:pt x="779" y="791"/>
                </a:lnTo>
                <a:lnTo>
                  <a:pt x="821" y="791"/>
                </a:lnTo>
                <a:lnTo>
                  <a:pt x="821" y="671"/>
                </a:lnTo>
                <a:lnTo>
                  <a:pt x="962" y="605"/>
                </a:lnTo>
                <a:lnTo>
                  <a:pt x="985" y="628"/>
                </a:lnTo>
                <a:lnTo>
                  <a:pt x="1098" y="587"/>
                </a:lnTo>
                <a:lnTo>
                  <a:pt x="1137" y="567"/>
                </a:lnTo>
                <a:lnTo>
                  <a:pt x="1105" y="552"/>
                </a:lnTo>
                <a:lnTo>
                  <a:pt x="1082" y="526"/>
                </a:lnTo>
                <a:lnTo>
                  <a:pt x="984" y="498"/>
                </a:lnTo>
                <a:lnTo>
                  <a:pt x="984" y="452"/>
                </a:lnTo>
                <a:lnTo>
                  <a:pt x="984" y="436"/>
                </a:lnTo>
                <a:lnTo>
                  <a:pt x="895" y="406"/>
                </a:lnTo>
                <a:lnTo>
                  <a:pt x="902" y="386"/>
                </a:lnTo>
                <a:lnTo>
                  <a:pt x="877" y="348"/>
                </a:lnTo>
                <a:lnTo>
                  <a:pt x="910" y="294"/>
                </a:lnTo>
                <a:lnTo>
                  <a:pt x="984" y="295"/>
                </a:lnTo>
                <a:lnTo>
                  <a:pt x="1038" y="250"/>
                </a:lnTo>
                <a:lnTo>
                  <a:pt x="1102" y="304"/>
                </a:lnTo>
                <a:lnTo>
                  <a:pt x="1115" y="299"/>
                </a:lnTo>
                <a:lnTo>
                  <a:pt x="1109" y="283"/>
                </a:lnTo>
                <a:lnTo>
                  <a:pt x="1133" y="275"/>
                </a:lnTo>
                <a:lnTo>
                  <a:pt x="1135" y="281"/>
                </a:lnTo>
                <a:lnTo>
                  <a:pt x="1211" y="254"/>
                </a:lnTo>
                <a:lnTo>
                  <a:pt x="1252" y="329"/>
                </a:lnTo>
                <a:lnTo>
                  <a:pt x="1288" y="314"/>
                </a:lnTo>
                <a:lnTo>
                  <a:pt x="1350" y="324"/>
                </a:lnTo>
                <a:lnTo>
                  <a:pt x="1363" y="348"/>
                </a:lnTo>
                <a:lnTo>
                  <a:pt x="1394" y="339"/>
                </a:lnTo>
                <a:lnTo>
                  <a:pt x="1398" y="321"/>
                </a:lnTo>
                <a:lnTo>
                  <a:pt x="1418" y="315"/>
                </a:lnTo>
                <a:lnTo>
                  <a:pt x="1455" y="308"/>
                </a:lnTo>
                <a:lnTo>
                  <a:pt x="1473" y="317"/>
                </a:lnTo>
                <a:lnTo>
                  <a:pt x="1514" y="293"/>
                </a:lnTo>
                <a:lnTo>
                  <a:pt x="1540" y="288"/>
                </a:lnTo>
                <a:lnTo>
                  <a:pt x="1561" y="232"/>
                </a:lnTo>
                <a:lnTo>
                  <a:pt x="1549" y="222"/>
                </a:lnTo>
                <a:lnTo>
                  <a:pt x="1575" y="191"/>
                </a:lnTo>
                <a:lnTo>
                  <a:pt x="1593" y="189"/>
                </a:lnTo>
                <a:lnTo>
                  <a:pt x="1601" y="196"/>
                </a:lnTo>
                <a:lnTo>
                  <a:pt x="1592" y="226"/>
                </a:lnTo>
                <a:lnTo>
                  <a:pt x="1624" y="243"/>
                </a:lnTo>
                <a:lnTo>
                  <a:pt x="1643" y="246"/>
                </a:lnTo>
                <a:lnTo>
                  <a:pt x="1696" y="278"/>
                </a:lnTo>
                <a:lnTo>
                  <a:pt x="1713" y="275"/>
                </a:lnTo>
                <a:lnTo>
                  <a:pt x="1761" y="281"/>
                </a:lnTo>
                <a:lnTo>
                  <a:pt x="1765" y="337"/>
                </a:lnTo>
                <a:lnTo>
                  <a:pt x="1782" y="343"/>
                </a:lnTo>
                <a:lnTo>
                  <a:pt x="1810" y="311"/>
                </a:lnTo>
                <a:lnTo>
                  <a:pt x="1864" y="313"/>
                </a:lnTo>
                <a:lnTo>
                  <a:pt x="1863" y="327"/>
                </a:lnTo>
                <a:lnTo>
                  <a:pt x="1886" y="328"/>
                </a:lnTo>
                <a:lnTo>
                  <a:pt x="1922" y="337"/>
                </a:lnTo>
                <a:lnTo>
                  <a:pt x="1949" y="366"/>
                </a:lnTo>
                <a:lnTo>
                  <a:pt x="2000" y="367"/>
                </a:lnTo>
                <a:lnTo>
                  <a:pt x="2058" y="336"/>
                </a:lnTo>
                <a:lnTo>
                  <a:pt x="2074" y="313"/>
                </a:lnTo>
                <a:lnTo>
                  <a:pt x="2155" y="343"/>
                </a:lnTo>
                <a:lnTo>
                  <a:pt x="2246" y="257"/>
                </a:lnTo>
                <a:lnTo>
                  <a:pt x="2226" y="193"/>
                </a:lnTo>
                <a:lnTo>
                  <a:pt x="2193" y="215"/>
                </a:lnTo>
                <a:lnTo>
                  <a:pt x="2196" y="157"/>
                </a:lnTo>
                <a:lnTo>
                  <a:pt x="2226" y="143"/>
                </a:lnTo>
                <a:lnTo>
                  <a:pt x="2168" y="101"/>
                </a:lnTo>
                <a:lnTo>
                  <a:pt x="2164" y="118"/>
                </a:lnTo>
                <a:lnTo>
                  <a:pt x="2112" y="157"/>
                </a:lnTo>
                <a:lnTo>
                  <a:pt x="2074" y="165"/>
                </a:lnTo>
                <a:lnTo>
                  <a:pt x="2031" y="153"/>
                </a:lnTo>
                <a:lnTo>
                  <a:pt x="2017" y="135"/>
                </a:lnTo>
                <a:lnTo>
                  <a:pt x="2035" y="126"/>
                </a:lnTo>
                <a:lnTo>
                  <a:pt x="2062" y="139"/>
                </a:lnTo>
                <a:lnTo>
                  <a:pt x="2080" y="68"/>
                </a:lnTo>
                <a:lnTo>
                  <a:pt x="2181" y="33"/>
                </a:lnTo>
                <a:lnTo>
                  <a:pt x="2200" y="54"/>
                </a:lnTo>
                <a:lnTo>
                  <a:pt x="2225" y="0"/>
                </a:lnTo>
                <a:lnTo>
                  <a:pt x="2264" y="15"/>
                </a:lnTo>
                <a:lnTo>
                  <a:pt x="2318" y="5"/>
                </a:lnTo>
                <a:lnTo>
                  <a:pt x="2339" y="65"/>
                </a:lnTo>
                <a:lnTo>
                  <a:pt x="2392" y="65"/>
                </a:lnTo>
                <a:lnTo>
                  <a:pt x="2389" y="96"/>
                </a:lnTo>
                <a:lnTo>
                  <a:pt x="2335" y="155"/>
                </a:lnTo>
                <a:lnTo>
                  <a:pt x="2322" y="152"/>
                </a:lnTo>
                <a:lnTo>
                  <a:pt x="2311" y="184"/>
                </a:lnTo>
                <a:lnTo>
                  <a:pt x="2474" y="191"/>
                </a:lnTo>
                <a:lnTo>
                  <a:pt x="2476" y="224"/>
                </a:lnTo>
                <a:lnTo>
                  <a:pt x="2453" y="238"/>
                </a:lnTo>
                <a:lnTo>
                  <a:pt x="2451" y="244"/>
                </a:lnTo>
                <a:lnTo>
                  <a:pt x="2470" y="254"/>
                </a:lnTo>
                <a:lnTo>
                  <a:pt x="2465" y="264"/>
                </a:lnTo>
                <a:lnTo>
                  <a:pt x="2457" y="264"/>
                </a:lnTo>
                <a:lnTo>
                  <a:pt x="2449" y="272"/>
                </a:lnTo>
                <a:lnTo>
                  <a:pt x="2444" y="286"/>
                </a:lnTo>
                <a:lnTo>
                  <a:pt x="2493" y="273"/>
                </a:lnTo>
                <a:lnTo>
                  <a:pt x="2541" y="321"/>
                </a:lnTo>
                <a:lnTo>
                  <a:pt x="2539" y="309"/>
                </a:lnTo>
                <a:lnTo>
                  <a:pt x="2541" y="321"/>
                </a:lnTo>
                <a:lnTo>
                  <a:pt x="2552" y="336"/>
                </a:lnTo>
                <a:lnTo>
                  <a:pt x="2576" y="332"/>
                </a:lnTo>
                <a:lnTo>
                  <a:pt x="2587" y="329"/>
                </a:lnTo>
                <a:lnTo>
                  <a:pt x="2616" y="228"/>
                </a:lnTo>
                <a:lnTo>
                  <a:pt x="2630" y="232"/>
                </a:lnTo>
                <a:lnTo>
                  <a:pt x="2647" y="201"/>
                </a:lnTo>
                <a:lnTo>
                  <a:pt x="2680" y="210"/>
                </a:lnTo>
                <a:lnTo>
                  <a:pt x="2699" y="174"/>
                </a:lnTo>
                <a:lnTo>
                  <a:pt x="2740" y="143"/>
                </a:lnTo>
                <a:lnTo>
                  <a:pt x="2752" y="154"/>
                </a:lnTo>
                <a:lnTo>
                  <a:pt x="2785" y="147"/>
                </a:lnTo>
                <a:lnTo>
                  <a:pt x="2798" y="178"/>
                </a:lnTo>
                <a:lnTo>
                  <a:pt x="2803" y="234"/>
                </a:lnTo>
                <a:lnTo>
                  <a:pt x="2817" y="234"/>
                </a:lnTo>
                <a:lnTo>
                  <a:pt x="2817" y="247"/>
                </a:lnTo>
                <a:lnTo>
                  <a:pt x="2858" y="258"/>
                </a:lnTo>
                <a:lnTo>
                  <a:pt x="2865" y="252"/>
                </a:lnTo>
                <a:lnTo>
                  <a:pt x="2872" y="260"/>
                </a:lnTo>
                <a:lnTo>
                  <a:pt x="2867" y="282"/>
                </a:lnTo>
                <a:lnTo>
                  <a:pt x="2917" y="248"/>
                </a:lnTo>
                <a:lnTo>
                  <a:pt x="2927" y="285"/>
                </a:lnTo>
                <a:lnTo>
                  <a:pt x="2947" y="302"/>
                </a:lnTo>
                <a:lnTo>
                  <a:pt x="3025" y="319"/>
                </a:lnTo>
                <a:lnTo>
                  <a:pt x="3071" y="308"/>
                </a:lnTo>
                <a:lnTo>
                  <a:pt x="3153" y="301"/>
                </a:lnTo>
                <a:lnTo>
                  <a:pt x="3198" y="282"/>
                </a:lnTo>
                <a:lnTo>
                  <a:pt x="3220" y="234"/>
                </a:lnTo>
                <a:lnTo>
                  <a:pt x="3258" y="192"/>
                </a:lnTo>
                <a:lnTo>
                  <a:pt x="3259" y="168"/>
                </a:lnTo>
                <a:lnTo>
                  <a:pt x="3285" y="174"/>
                </a:lnTo>
                <a:lnTo>
                  <a:pt x="3295" y="211"/>
                </a:lnTo>
                <a:lnTo>
                  <a:pt x="3353" y="257"/>
                </a:lnTo>
                <a:lnTo>
                  <a:pt x="3379" y="283"/>
                </a:lnTo>
                <a:lnTo>
                  <a:pt x="3433" y="396"/>
                </a:lnTo>
                <a:lnTo>
                  <a:pt x="3452" y="410"/>
                </a:lnTo>
                <a:lnTo>
                  <a:pt x="3472" y="409"/>
                </a:lnTo>
                <a:lnTo>
                  <a:pt x="3491" y="350"/>
                </a:lnTo>
                <a:lnTo>
                  <a:pt x="3504" y="355"/>
                </a:lnTo>
                <a:lnTo>
                  <a:pt x="3548" y="431"/>
                </a:lnTo>
                <a:lnTo>
                  <a:pt x="3574" y="440"/>
                </a:lnTo>
                <a:lnTo>
                  <a:pt x="3619" y="442"/>
                </a:lnTo>
                <a:lnTo>
                  <a:pt x="3664" y="444"/>
                </a:lnTo>
                <a:lnTo>
                  <a:pt x="3702" y="456"/>
                </a:lnTo>
                <a:lnTo>
                  <a:pt x="3718" y="469"/>
                </a:lnTo>
                <a:lnTo>
                  <a:pt x="3716" y="485"/>
                </a:lnTo>
                <a:lnTo>
                  <a:pt x="3682" y="526"/>
                </a:lnTo>
                <a:lnTo>
                  <a:pt x="3659" y="553"/>
                </a:lnTo>
                <a:lnTo>
                  <a:pt x="3656" y="589"/>
                </a:lnTo>
                <a:lnTo>
                  <a:pt x="3684" y="659"/>
                </a:lnTo>
                <a:lnTo>
                  <a:pt x="3687" y="693"/>
                </a:lnTo>
                <a:lnTo>
                  <a:pt x="3692" y="769"/>
                </a:lnTo>
                <a:lnTo>
                  <a:pt x="3705" y="769"/>
                </a:lnTo>
                <a:lnTo>
                  <a:pt x="3728" y="810"/>
                </a:lnTo>
                <a:lnTo>
                  <a:pt x="3761" y="832"/>
                </a:lnTo>
                <a:lnTo>
                  <a:pt x="3784" y="842"/>
                </a:lnTo>
                <a:lnTo>
                  <a:pt x="3796" y="864"/>
                </a:lnTo>
                <a:lnTo>
                  <a:pt x="3788" y="919"/>
                </a:lnTo>
                <a:lnTo>
                  <a:pt x="3772" y="951"/>
                </a:lnTo>
                <a:lnTo>
                  <a:pt x="3738" y="987"/>
                </a:lnTo>
                <a:lnTo>
                  <a:pt x="3707" y="1003"/>
                </a:lnTo>
                <a:lnTo>
                  <a:pt x="3624" y="1013"/>
                </a:lnTo>
                <a:lnTo>
                  <a:pt x="3606" y="1015"/>
                </a:lnTo>
                <a:lnTo>
                  <a:pt x="3588" y="1023"/>
                </a:lnTo>
                <a:lnTo>
                  <a:pt x="3581" y="1017"/>
                </a:lnTo>
                <a:lnTo>
                  <a:pt x="3488" y="1132"/>
                </a:lnTo>
                <a:lnTo>
                  <a:pt x="3464" y="1221"/>
                </a:lnTo>
                <a:lnTo>
                  <a:pt x="3441" y="1309"/>
                </a:lnTo>
                <a:lnTo>
                  <a:pt x="3415" y="1369"/>
                </a:lnTo>
                <a:lnTo>
                  <a:pt x="3334" y="1419"/>
                </a:lnTo>
                <a:lnTo>
                  <a:pt x="3290" y="1466"/>
                </a:lnTo>
                <a:lnTo>
                  <a:pt x="3286" y="1504"/>
                </a:lnTo>
                <a:lnTo>
                  <a:pt x="3263" y="1570"/>
                </a:lnTo>
                <a:lnTo>
                  <a:pt x="3243" y="1588"/>
                </a:lnTo>
                <a:lnTo>
                  <a:pt x="3210" y="1615"/>
                </a:lnTo>
                <a:lnTo>
                  <a:pt x="3195" y="1631"/>
                </a:lnTo>
                <a:lnTo>
                  <a:pt x="3188" y="1647"/>
                </a:lnTo>
                <a:lnTo>
                  <a:pt x="3187" y="1706"/>
                </a:lnTo>
                <a:lnTo>
                  <a:pt x="3166" y="1764"/>
                </a:lnTo>
                <a:lnTo>
                  <a:pt x="3144" y="1822"/>
                </a:lnTo>
                <a:lnTo>
                  <a:pt x="3118" y="1868"/>
                </a:lnTo>
                <a:lnTo>
                  <a:pt x="3091" y="1915"/>
                </a:lnTo>
                <a:lnTo>
                  <a:pt x="3076" y="1977"/>
                </a:lnTo>
                <a:lnTo>
                  <a:pt x="3061" y="2040"/>
                </a:lnTo>
                <a:lnTo>
                  <a:pt x="3028" y="2107"/>
                </a:lnTo>
                <a:lnTo>
                  <a:pt x="3020" y="2153"/>
                </a:lnTo>
                <a:lnTo>
                  <a:pt x="3013" y="2199"/>
                </a:lnTo>
                <a:lnTo>
                  <a:pt x="3032" y="2312"/>
                </a:lnTo>
                <a:lnTo>
                  <a:pt x="3061" y="2372"/>
                </a:lnTo>
                <a:lnTo>
                  <a:pt x="3090" y="2432"/>
                </a:lnTo>
                <a:lnTo>
                  <a:pt x="3128" y="2504"/>
                </a:lnTo>
                <a:lnTo>
                  <a:pt x="3155" y="2633"/>
                </a:lnTo>
                <a:lnTo>
                  <a:pt x="3173" y="2731"/>
                </a:lnTo>
                <a:lnTo>
                  <a:pt x="3151" y="2819"/>
                </a:lnTo>
                <a:lnTo>
                  <a:pt x="3085" y="2877"/>
                </a:lnTo>
                <a:lnTo>
                  <a:pt x="2978" y="2947"/>
                </a:lnTo>
                <a:lnTo>
                  <a:pt x="2968" y="2974"/>
                </a:lnTo>
                <a:lnTo>
                  <a:pt x="2977" y="3006"/>
                </a:lnTo>
                <a:lnTo>
                  <a:pt x="2995" y="3059"/>
                </a:lnTo>
                <a:lnTo>
                  <a:pt x="3033" y="3113"/>
                </a:lnTo>
                <a:lnTo>
                  <a:pt x="3059" y="3156"/>
                </a:lnTo>
                <a:lnTo>
                  <a:pt x="3140" y="3271"/>
                </a:lnTo>
                <a:lnTo>
                  <a:pt x="3159" y="3328"/>
                </a:lnTo>
                <a:lnTo>
                  <a:pt x="3307" y="3512"/>
                </a:lnTo>
                <a:lnTo>
                  <a:pt x="3280" y="3533"/>
                </a:lnTo>
                <a:lnTo>
                  <a:pt x="3212" y="3540"/>
                </a:lnTo>
                <a:lnTo>
                  <a:pt x="3176" y="3571"/>
                </a:lnTo>
                <a:lnTo>
                  <a:pt x="3197" y="3648"/>
                </a:lnTo>
                <a:lnTo>
                  <a:pt x="3130" y="3666"/>
                </a:lnTo>
                <a:lnTo>
                  <a:pt x="3020" y="3894"/>
                </a:lnTo>
                <a:lnTo>
                  <a:pt x="3056" y="3932"/>
                </a:lnTo>
                <a:lnTo>
                  <a:pt x="2984" y="4002"/>
                </a:lnTo>
                <a:lnTo>
                  <a:pt x="2992" y="4088"/>
                </a:lnTo>
                <a:lnTo>
                  <a:pt x="2945" y="4092"/>
                </a:lnTo>
                <a:lnTo>
                  <a:pt x="2900" y="4186"/>
                </a:lnTo>
                <a:lnTo>
                  <a:pt x="2847" y="4132"/>
                </a:lnTo>
                <a:lnTo>
                  <a:pt x="2790" y="4102"/>
                </a:lnTo>
                <a:lnTo>
                  <a:pt x="2734" y="4072"/>
                </a:lnTo>
                <a:lnTo>
                  <a:pt x="2509" y="4031"/>
                </a:lnTo>
                <a:lnTo>
                  <a:pt x="2398" y="4010"/>
                </a:lnTo>
                <a:lnTo>
                  <a:pt x="2286" y="3990"/>
                </a:lnTo>
                <a:lnTo>
                  <a:pt x="2096" y="4012"/>
                </a:lnTo>
                <a:lnTo>
                  <a:pt x="2012" y="3925"/>
                </a:lnTo>
                <a:lnTo>
                  <a:pt x="2034" y="3858"/>
                </a:lnTo>
                <a:lnTo>
                  <a:pt x="2010" y="3803"/>
                </a:lnTo>
                <a:lnTo>
                  <a:pt x="1945" y="3727"/>
                </a:lnTo>
                <a:lnTo>
                  <a:pt x="2005" y="3675"/>
                </a:lnTo>
                <a:lnTo>
                  <a:pt x="2003" y="3392"/>
                </a:lnTo>
                <a:lnTo>
                  <a:pt x="1965" y="3282"/>
                </a:lnTo>
                <a:lnTo>
                  <a:pt x="1876" y="3188"/>
                </a:lnTo>
                <a:lnTo>
                  <a:pt x="1810" y="3170"/>
                </a:lnTo>
                <a:lnTo>
                  <a:pt x="1705" y="3235"/>
                </a:lnTo>
                <a:lnTo>
                  <a:pt x="1594" y="3213"/>
                </a:lnTo>
                <a:lnTo>
                  <a:pt x="1516" y="3155"/>
                </a:lnTo>
                <a:lnTo>
                  <a:pt x="1715" y="3022"/>
                </a:lnTo>
                <a:lnTo>
                  <a:pt x="1745" y="2934"/>
                </a:lnTo>
                <a:lnTo>
                  <a:pt x="1736" y="2859"/>
                </a:lnTo>
                <a:lnTo>
                  <a:pt x="1728" y="2784"/>
                </a:lnTo>
                <a:lnTo>
                  <a:pt x="1729" y="2720"/>
                </a:lnTo>
                <a:lnTo>
                  <a:pt x="1730" y="2656"/>
                </a:lnTo>
                <a:lnTo>
                  <a:pt x="1731" y="2612"/>
                </a:lnTo>
                <a:lnTo>
                  <a:pt x="1411" y="2562"/>
                </a:lnTo>
                <a:lnTo>
                  <a:pt x="1377" y="2572"/>
                </a:lnTo>
                <a:lnTo>
                  <a:pt x="1344" y="2560"/>
                </a:lnTo>
                <a:lnTo>
                  <a:pt x="1327" y="2568"/>
                </a:lnTo>
                <a:lnTo>
                  <a:pt x="1271" y="2575"/>
                </a:lnTo>
                <a:lnTo>
                  <a:pt x="1215" y="2583"/>
                </a:lnTo>
                <a:lnTo>
                  <a:pt x="1197" y="2581"/>
                </a:lnTo>
                <a:lnTo>
                  <a:pt x="932" y="2321"/>
                </a:lnTo>
                <a:lnTo>
                  <a:pt x="882" y="2292"/>
                </a:lnTo>
                <a:lnTo>
                  <a:pt x="887" y="2282"/>
                </a:lnTo>
                <a:lnTo>
                  <a:pt x="807" y="2249"/>
                </a:lnTo>
                <a:lnTo>
                  <a:pt x="768" y="2283"/>
                </a:lnTo>
                <a:lnTo>
                  <a:pt x="733" y="2280"/>
                </a:lnTo>
                <a:lnTo>
                  <a:pt x="710" y="2149"/>
                </a:lnTo>
                <a:lnTo>
                  <a:pt x="744" y="2158"/>
                </a:lnTo>
                <a:lnTo>
                  <a:pt x="755" y="2075"/>
                </a:lnTo>
                <a:lnTo>
                  <a:pt x="779" y="2064"/>
                </a:lnTo>
                <a:lnTo>
                  <a:pt x="764" y="2035"/>
                </a:lnTo>
                <a:lnTo>
                  <a:pt x="744" y="2035"/>
                </a:lnTo>
                <a:lnTo>
                  <a:pt x="704" y="2043"/>
                </a:lnTo>
                <a:lnTo>
                  <a:pt x="639" y="2033"/>
                </a:lnTo>
                <a:lnTo>
                  <a:pt x="555" y="2050"/>
                </a:lnTo>
                <a:lnTo>
                  <a:pt x="224" y="2105"/>
                </a:lnTo>
                <a:lnTo>
                  <a:pt x="165" y="2104"/>
                </a:lnTo>
                <a:lnTo>
                  <a:pt x="110" y="2078"/>
                </a:lnTo>
                <a:lnTo>
                  <a:pt x="61" y="2031"/>
                </a:lnTo>
                <a:lnTo>
                  <a:pt x="31" y="1969"/>
                </a:lnTo>
                <a:lnTo>
                  <a:pt x="2" y="1911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6361" name="Line 289"/>
          <p:cNvSpPr>
            <a:spLocks noChangeShapeType="1"/>
          </p:cNvSpPr>
          <p:nvPr/>
        </p:nvSpPr>
        <p:spPr bwMode="auto">
          <a:xfrm flipH="1">
            <a:off x="4935538" y="2074863"/>
            <a:ext cx="119062" cy="106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6362" name="Line 290"/>
          <p:cNvSpPr>
            <a:spLocks noChangeShapeType="1"/>
          </p:cNvSpPr>
          <p:nvPr/>
        </p:nvSpPr>
        <p:spPr bwMode="auto">
          <a:xfrm flipH="1">
            <a:off x="5226050" y="2212975"/>
            <a:ext cx="33338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6363" name="Line 291"/>
          <p:cNvSpPr>
            <a:spLocks noChangeShapeType="1"/>
          </p:cNvSpPr>
          <p:nvPr/>
        </p:nvSpPr>
        <p:spPr bwMode="auto">
          <a:xfrm flipH="1" flipV="1">
            <a:off x="5294313" y="2346325"/>
            <a:ext cx="55562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6364" name="Line 292"/>
          <p:cNvSpPr>
            <a:spLocks noChangeShapeType="1"/>
          </p:cNvSpPr>
          <p:nvPr/>
        </p:nvSpPr>
        <p:spPr bwMode="auto">
          <a:xfrm flipH="1" flipV="1">
            <a:off x="4989513" y="2647950"/>
            <a:ext cx="34925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6365" name="Line 293"/>
          <p:cNvSpPr>
            <a:spLocks noChangeShapeType="1"/>
          </p:cNvSpPr>
          <p:nvPr/>
        </p:nvSpPr>
        <p:spPr bwMode="auto">
          <a:xfrm flipH="1">
            <a:off x="5770563" y="2365375"/>
            <a:ext cx="79375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6366" name="Line 294"/>
          <p:cNvSpPr>
            <a:spLocks noChangeShapeType="1"/>
          </p:cNvSpPr>
          <p:nvPr/>
        </p:nvSpPr>
        <p:spPr bwMode="auto">
          <a:xfrm flipH="1">
            <a:off x="6151563" y="2416175"/>
            <a:ext cx="84137" cy="65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6367" name="Line 295"/>
          <p:cNvSpPr>
            <a:spLocks noChangeShapeType="1"/>
          </p:cNvSpPr>
          <p:nvPr/>
        </p:nvSpPr>
        <p:spPr bwMode="auto">
          <a:xfrm flipV="1">
            <a:off x="1530350" y="4910138"/>
            <a:ext cx="30163" cy="14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6368" name="Line 296"/>
          <p:cNvSpPr>
            <a:spLocks noChangeShapeType="1"/>
          </p:cNvSpPr>
          <p:nvPr/>
        </p:nvSpPr>
        <p:spPr bwMode="auto">
          <a:xfrm>
            <a:off x="2555875" y="3916363"/>
            <a:ext cx="23813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6369" name="Rectangle 303"/>
          <p:cNvSpPr>
            <a:spLocks noChangeArrowheads="1"/>
          </p:cNvSpPr>
          <p:nvPr/>
        </p:nvSpPr>
        <p:spPr bwMode="auto">
          <a:xfrm>
            <a:off x="4910138" y="1965325"/>
            <a:ext cx="35242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Tübach</a:t>
            </a:r>
          </a:p>
        </p:txBody>
      </p:sp>
      <p:sp>
        <p:nvSpPr>
          <p:cNvPr id="6370" name="Rectangle 304"/>
          <p:cNvSpPr>
            <a:spLocks noChangeArrowheads="1"/>
          </p:cNvSpPr>
          <p:nvPr/>
        </p:nvSpPr>
        <p:spPr bwMode="auto">
          <a:xfrm>
            <a:off x="5081588" y="2101850"/>
            <a:ext cx="4254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/>
              <a:t>Rorschach</a:t>
            </a:r>
          </a:p>
        </p:txBody>
      </p:sp>
      <p:sp>
        <p:nvSpPr>
          <p:cNvPr id="6371" name="Text Box 209"/>
          <p:cNvSpPr txBox="1">
            <a:spLocks noChangeArrowheads="1"/>
          </p:cNvSpPr>
          <p:nvPr/>
        </p:nvSpPr>
        <p:spPr bwMode="auto">
          <a:xfrm>
            <a:off x="282575" y="9447213"/>
            <a:ext cx="3400290" cy="2031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800" dirty="0" smtClean="0"/>
              <a:t>2023 </a:t>
            </a:r>
            <a:r>
              <a:rPr lang="de-CH" sz="800" dirty="0"/>
              <a:t>© Amt für Raumentwicklung und Geoinformation, 9001 St.Gallen</a:t>
            </a:r>
          </a:p>
        </p:txBody>
      </p:sp>
      <p:sp>
        <p:nvSpPr>
          <p:cNvPr id="230" name="Freeform 49"/>
          <p:cNvSpPr>
            <a:spLocks/>
          </p:cNvSpPr>
          <p:nvPr/>
        </p:nvSpPr>
        <p:spPr bwMode="auto">
          <a:xfrm>
            <a:off x="3416961" y="4598425"/>
            <a:ext cx="1229620" cy="1079540"/>
          </a:xfrm>
          <a:custGeom>
            <a:avLst/>
            <a:gdLst>
              <a:gd name="T0" fmla="*/ 2147483647 w 507"/>
              <a:gd name="T1" fmla="*/ 2147483647 h 544"/>
              <a:gd name="T2" fmla="*/ 2147483647 w 507"/>
              <a:gd name="T3" fmla="*/ 2147483647 h 544"/>
              <a:gd name="T4" fmla="*/ 2147483647 w 507"/>
              <a:gd name="T5" fmla="*/ 2147483647 h 544"/>
              <a:gd name="T6" fmla="*/ 2147483647 w 507"/>
              <a:gd name="T7" fmla="*/ 2147483647 h 544"/>
              <a:gd name="T8" fmla="*/ 2147483647 w 507"/>
              <a:gd name="T9" fmla="*/ 2147483647 h 544"/>
              <a:gd name="T10" fmla="*/ 2147483647 w 507"/>
              <a:gd name="T11" fmla="*/ 0 h 544"/>
              <a:gd name="T12" fmla="*/ 2147483647 w 507"/>
              <a:gd name="T13" fmla="*/ 2147483647 h 544"/>
              <a:gd name="T14" fmla="*/ 2147483647 w 507"/>
              <a:gd name="T15" fmla="*/ 2147483647 h 544"/>
              <a:gd name="T16" fmla="*/ 2147483647 w 507"/>
              <a:gd name="T17" fmla="*/ 2147483647 h 544"/>
              <a:gd name="T18" fmla="*/ 2147483647 w 507"/>
              <a:gd name="T19" fmla="*/ 2147483647 h 544"/>
              <a:gd name="T20" fmla="*/ 2147483647 w 507"/>
              <a:gd name="T21" fmla="*/ 2147483647 h 544"/>
              <a:gd name="T22" fmla="*/ 2147483647 w 507"/>
              <a:gd name="T23" fmla="*/ 2147483647 h 544"/>
              <a:gd name="T24" fmla="*/ 2147483647 w 507"/>
              <a:gd name="T25" fmla="*/ 2147483647 h 544"/>
              <a:gd name="T26" fmla="*/ 2147483647 w 507"/>
              <a:gd name="T27" fmla="*/ 2147483647 h 544"/>
              <a:gd name="T28" fmla="*/ 2147483647 w 507"/>
              <a:gd name="T29" fmla="*/ 2147483647 h 544"/>
              <a:gd name="T30" fmla="*/ 2147483647 w 507"/>
              <a:gd name="T31" fmla="*/ 2147483647 h 544"/>
              <a:gd name="T32" fmla="*/ 2147483647 w 507"/>
              <a:gd name="T33" fmla="*/ 2147483647 h 544"/>
              <a:gd name="T34" fmla="*/ 2147483647 w 507"/>
              <a:gd name="T35" fmla="*/ 2147483647 h 544"/>
              <a:gd name="T36" fmla="*/ 2147483647 w 507"/>
              <a:gd name="T37" fmla="*/ 2147483647 h 544"/>
              <a:gd name="T38" fmla="*/ 2147483647 w 507"/>
              <a:gd name="T39" fmla="*/ 2147483647 h 544"/>
              <a:gd name="T40" fmla="*/ 2147483647 w 507"/>
              <a:gd name="T41" fmla="*/ 2147483647 h 544"/>
              <a:gd name="T42" fmla="*/ 2147483647 w 507"/>
              <a:gd name="T43" fmla="*/ 2147483647 h 544"/>
              <a:gd name="T44" fmla="*/ 2147483647 w 507"/>
              <a:gd name="T45" fmla="*/ 2147483647 h 544"/>
              <a:gd name="T46" fmla="*/ 0 w 507"/>
              <a:gd name="T47" fmla="*/ 2147483647 h 544"/>
              <a:gd name="T48" fmla="*/ 0 w 507"/>
              <a:gd name="T49" fmla="*/ 2147483647 h 544"/>
              <a:gd name="T50" fmla="*/ 2147483647 w 507"/>
              <a:gd name="T51" fmla="*/ 2147483647 h 544"/>
              <a:gd name="T52" fmla="*/ 2147483647 w 507"/>
              <a:gd name="T53" fmla="*/ 2147483647 h 544"/>
              <a:gd name="T54" fmla="*/ 2147483647 w 507"/>
              <a:gd name="T55" fmla="*/ 2147483647 h 544"/>
              <a:gd name="T56" fmla="*/ 2147483647 w 507"/>
              <a:gd name="T57" fmla="*/ 2147483647 h 544"/>
              <a:gd name="T58" fmla="*/ 2147483647 w 507"/>
              <a:gd name="T59" fmla="*/ 2147483647 h 544"/>
              <a:gd name="T60" fmla="*/ 2147483647 w 507"/>
              <a:gd name="T61" fmla="*/ 2147483647 h 544"/>
              <a:gd name="T62" fmla="*/ 2147483647 w 507"/>
              <a:gd name="T63" fmla="*/ 2147483647 h 544"/>
              <a:gd name="T64" fmla="*/ 2147483647 w 507"/>
              <a:gd name="T65" fmla="*/ 2147483647 h 544"/>
              <a:gd name="T66" fmla="*/ 2147483647 w 507"/>
              <a:gd name="T67" fmla="*/ 2147483647 h 544"/>
              <a:gd name="T68" fmla="*/ 2147483647 w 507"/>
              <a:gd name="T69" fmla="*/ 2147483647 h 544"/>
              <a:gd name="T70" fmla="*/ 2147483647 w 507"/>
              <a:gd name="T71" fmla="*/ 2147483647 h 544"/>
              <a:gd name="T72" fmla="*/ 2147483647 w 507"/>
              <a:gd name="T73" fmla="*/ 2147483647 h 544"/>
              <a:gd name="T74" fmla="*/ 2147483647 w 507"/>
              <a:gd name="T75" fmla="*/ 2147483647 h 54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07"/>
              <a:gd name="T115" fmla="*/ 0 h 544"/>
              <a:gd name="T116" fmla="*/ 507 w 507"/>
              <a:gd name="T117" fmla="*/ 544 h 544"/>
              <a:gd name="connsiteX0" fmla="*/ 3077 w 9980"/>
              <a:gd name="connsiteY0" fmla="*/ 1268 h 9982"/>
              <a:gd name="connsiteX1" fmla="*/ 5247 w 9980"/>
              <a:gd name="connsiteY1" fmla="*/ 717 h 9982"/>
              <a:gd name="connsiteX2" fmla="*/ 5365 w 9980"/>
              <a:gd name="connsiteY2" fmla="*/ 423 h 9982"/>
              <a:gd name="connsiteX3" fmla="*/ 5700 w 9980"/>
              <a:gd name="connsiteY3" fmla="*/ 313 h 9982"/>
              <a:gd name="connsiteX4" fmla="*/ 6331 w 9980"/>
              <a:gd name="connsiteY4" fmla="*/ 404 h 9982"/>
              <a:gd name="connsiteX5" fmla="*/ 6864 w 9980"/>
              <a:gd name="connsiteY5" fmla="*/ 0 h 9982"/>
              <a:gd name="connsiteX6" fmla="*/ 8363 w 9980"/>
              <a:gd name="connsiteY6" fmla="*/ 423 h 9982"/>
              <a:gd name="connsiteX7" fmla="*/ 8560 w 9980"/>
              <a:gd name="connsiteY7" fmla="*/ 1048 h 9982"/>
              <a:gd name="connsiteX8" fmla="*/ 8600 w 9980"/>
              <a:gd name="connsiteY8" fmla="*/ 2353 h 9982"/>
              <a:gd name="connsiteX9" fmla="*/ 8304 w 9980"/>
              <a:gd name="connsiteY9" fmla="*/ 2647 h 9982"/>
              <a:gd name="connsiteX10" fmla="*/ 8540 w 9980"/>
              <a:gd name="connsiteY10" fmla="*/ 3640 h 9982"/>
              <a:gd name="connsiteX11" fmla="*/ 8718 w 9980"/>
              <a:gd name="connsiteY11" fmla="*/ 3566 h 9982"/>
              <a:gd name="connsiteX12" fmla="*/ 9369 w 9980"/>
              <a:gd name="connsiteY12" fmla="*/ 4743 h 9982"/>
              <a:gd name="connsiteX13" fmla="*/ 9270 w 9980"/>
              <a:gd name="connsiteY13" fmla="*/ 5294 h 9982"/>
              <a:gd name="connsiteX14" fmla="*/ 9980 w 9980"/>
              <a:gd name="connsiteY14" fmla="*/ 5717 h 9982"/>
              <a:gd name="connsiteX15" fmla="*/ 8915 w 9980"/>
              <a:gd name="connsiteY15" fmla="*/ 7004 h 9982"/>
              <a:gd name="connsiteX16" fmla="*/ 8402 w 9980"/>
              <a:gd name="connsiteY16" fmla="*/ 8713 h 9982"/>
              <a:gd name="connsiteX17" fmla="*/ 9250 w 9980"/>
              <a:gd name="connsiteY17" fmla="*/ 9651 h 9982"/>
              <a:gd name="connsiteX18" fmla="*/ 8580 w 9980"/>
              <a:gd name="connsiteY18" fmla="*/ 9522 h 9982"/>
              <a:gd name="connsiteX19" fmla="*/ 7811 w 9980"/>
              <a:gd name="connsiteY19" fmla="*/ 8585 h 9982"/>
              <a:gd name="connsiteX20" fmla="*/ 3077 w 9980"/>
              <a:gd name="connsiteY20" fmla="*/ 8971 h 9982"/>
              <a:gd name="connsiteX21" fmla="*/ 1519 w 9980"/>
              <a:gd name="connsiteY21" fmla="*/ 9485 h 9982"/>
              <a:gd name="connsiteX22" fmla="*/ 868 w 9980"/>
              <a:gd name="connsiteY22" fmla="*/ 9982 h 9982"/>
              <a:gd name="connsiteX23" fmla="*/ 0 w 9980"/>
              <a:gd name="connsiteY23" fmla="*/ 9982 h 9982"/>
              <a:gd name="connsiteX24" fmla="*/ 0 w 9980"/>
              <a:gd name="connsiteY24" fmla="*/ 7702 h 9982"/>
              <a:gd name="connsiteX25" fmla="*/ 750 w 9980"/>
              <a:gd name="connsiteY25" fmla="*/ 7316 h 9982"/>
              <a:gd name="connsiteX26" fmla="*/ 1381 w 9980"/>
              <a:gd name="connsiteY26" fmla="*/ 6691 h 9982"/>
              <a:gd name="connsiteX27" fmla="*/ 1164 w 9980"/>
              <a:gd name="connsiteY27" fmla="*/ 6654 h 9982"/>
              <a:gd name="connsiteX28" fmla="*/ 907 w 9980"/>
              <a:gd name="connsiteY28" fmla="*/ 6434 h 9982"/>
              <a:gd name="connsiteX29" fmla="*/ 473 w 9980"/>
              <a:gd name="connsiteY29" fmla="*/ 5588 h 9982"/>
              <a:gd name="connsiteX30" fmla="*/ 888 w 9980"/>
              <a:gd name="connsiteY30" fmla="*/ 5588 h 9982"/>
              <a:gd name="connsiteX31" fmla="*/ 1243 w 9980"/>
              <a:gd name="connsiteY31" fmla="*/ 4283 h 9982"/>
              <a:gd name="connsiteX32" fmla="*/ 2110 w 9980"/>
              <a:gd name="connsiteY32" fmla="*/ 4246 h 9982"/>
              <a:gd name="connsiteX33" fmla="*/ 2308 w 9980"/>
              <a:gd name="connsiteY33" fmla="*/ 3805 h 9982"/>
              <a:gd name="connsiteX34" fmla="*/ 1953 w 9980"/>
              <a:gd name="connsiteY34" fmla="*/ 3382 h 9982"/>
              <a:gd name="connsiteX35" fmla="*/ 2880 w 9980"/>
              <a:gd name="connsiteY35" fmla="*/ 1636 h 9982"/>
              <a:gd name="connsiteX36" fmla="*/ 3176 w 9980"/>
              <a:gd name="connsiteY36" fmla="*/ 1544 h 9982"/>
              <a:gd name="connsiteX37" fmla="*/ 3077 w 9980"/>
              <a:gd name="connsiteY37" fmla="*/ 1268 h 9982"/>
              <a:gd name="connsiteX0" fmla="*/ 3083 w 10000"/>
              <a:gd name="connsiteY0" fmla="*/ 1270 h 10000"/>
              <a:gd name="connsiteX1" fmla="*/ 5258 w 10000"/>
              <a:gd name="connsiteY1" fmla="*/ 718 h 10000"/>
              <a:gd name="connsiteX2" fmla="*/ 5376 w 10000"/>
              <a:gd name="connsiteY2" fmla="*/ 424 h 10000"/>
              <a:gd name="connsiteX3" fmla="*/ 5711 w 10000"/>
              <a:gd name="connsiteY3" fmla="*/ 314 h 10000"/>
              <a:gd name="connsiteX4" fmla="*/ 6344 w 10000"/>
              <a:gd name="connsiteY4" fmla="*/ 405 h 10000"/>
              <a:gd name="connsiteX5" fmla="*/ 6878 w 10000"/>
              <a:gd name="connsiteY5" fmla="*/ 0 h 10000"/>
              <a:gd name="connsiteX6" fmla="*/ 8380 w 10000"/>
              <a:gd name="connsiteY6" fmla="*/ 424 h 10000"/>
              <a:gd name="connsiteX7" fmla="*/ 8577 w 10000"/>
              <a:gd name="connsiteY7" fmla="*/ 1050 h 10000"/>
              <a:gd name="connsiteX8" fmla="*/ 8617 w 10000"/>
              <a:gd name="connsiteY8" fmla="*/ 2357 h 10000"/>
              <a:gd name="connsiteX9" fmla="*/ 8321 w 10000"/>
              <a:gd name="connsiteY9" fmla="*/ 2652 h 10000"/>
              <a:gd name="connsiteX10" fmla="*/ 8557 w 10000"/>
              <a:gd name="connsiteY10" fmla="*/ 3647 h 10000"/>
              <a:gd name="connsiteX11" fmla="*/ 8735 w 10000"/>
              <a:gd name="connsiteY11" fmla="*/ 3572 h 10000"/>
              <a:gd name="connsiteX12" fmla="*/ 9388 w 10000"/>
              <a:gd name="connsiteY12" fmla="*/ 4752 h 10000"/>
              <a:gd name="connsiteX13" fmla="*/ 9289 w 10000"/>
              <a:gd name="connsiteY13" fmla="*/ 5304 h 10000"/>
              <a:gd name="connsiteX14" fmla="*/ 10000 w 10000"/>
              <a:gd name="connsiteY14" fmla="*/ 5727 h 10000"/>
              <a:gd name="connsiteX15" fmla="*/ 8933 w 10000"/>
              <a:gd name="connsiteY15" fmla="*/ 7017 h 10000"/>
              <a:gd name="connsiteX16" fmla="*/ 8419 w 10000"/>
              <a:gd name="connsiteY16" fmla="*/ 8729 h 10000"/>
              <a:gd name="connsiteX17" fmla="*/ 9269 w 10000"/>
              <a:gd name="connsiteY17" fmla="*/ 9668 h 10000"/>
              <a:gd name="connsiteX18" fmla="*/ 8597 w 10000"/>
              <a:gd name="connsiteY18" fmla="*/ 9539 h 10000"/>
              <a:gd name="connsiteX19" fmla="*/ 7827 w 10000"/>
              <a:gd name="connsiteY19" fmla="*/ 8600 h 10000"/>
              <a:gd name="connsiteX20" fmla="*/ 3083 w 10000"/>
              <a:gd name="connsiteY20" fmla="*/ 8987 h 10000"/>
              <a:gd name="connsiteX21" fmla="*/ 1522 w 10000"/>
              <a:gd name="connsiteY21" fmla="*/ 9502 h 10000"/>
              <a:gd name="connsiteX22" fmla="*/ 870 w 10000"/>
              <a:gd name="connsiteY22" fmla="*/ 10000 h 10000"/>
              <a:gd name="connsiteX23" fmla="*/ 0 w 10000"/>
              <a:gd name="connsiteY23" fmla="*/ 10000 h 10000"/>
              <a:gd name="connsiteX24" fmla="*/ 0 w 10000"/>
              <a:gd name="connsiteY24" fmla="*/ 7716 h 10000"/>
              <a:gd name="connsiteX25" fmla="*/ 752 w 10000"/>
              <a:gd name="connsiteY25" fmla="*/ 7329 h 10000"/>
              <a:gd name="connsiteX26" fmla="*/ 1384 w 10000"/>
              <a:gd name="connsiteY26" fmla="*/ 6703 h 10000"/>
              <a:gd name="connsiteX27" fmla="*/ 1166 w 10000"/>
              <a:gd name="connsiteY27" fmla="*/ 6666 h 10000"/>
              <a:gd name="connsiteX28" fmla="*/ 909 w 10000"/>
              <a:gd name="connsiteY28" fmla="*/ 6446 h 10000"/>
              <a:gd name="connsiteX29" fmla="*/ 474 w 10000"/>
              <a:gd name="connsiteY29" fmla="*/ 5598 h 10000"/>
              <a:gd name="connsiteX30" fmla="*/ 890 w 10000"/>
              <a:gd name="connsiteY30" fmla="*/ 5598 h 10000"/>
              <a:gd name="connsiteX31" fmla="*/ 1245 w 10000"/>
              <a:gd name="connsiteY31" fmla="*/ 4291 h 10000"/>
              <a:gd name="connsiteX32" fmla="*/ 2114 w 10000"/>
              <a:gd name="connsiteY32" fmla="*/ 4254 h 10000"/>
              <a:gd name="connsiteX33" fmla="*/ 2313 w 10000"/>
              <a:gd name="connsiteY33" fmla="*/ 3812 h 10000"/>
              <a:gd name="connsiteX34" fmla="*/ 1957 w 10000"/>
              <a:gd name="connsiteY34" fmla="*/ 3388 h 10000"/>
              <a:gd name="connsiteX35" fmla="*/ 2886 w 10000"/>
              <a:gd name="connsiteY35" fmla="*/ 1639 h 10000"/>
              <a:gd name="connsiteX36" fmla="*/ 3182 w 10000"/>
              <a:gd name="connsiteY36" fmla="*/ 1547 h 10000"/>
              <a:gd name="connsiteX37" fmla="*/ 3083 w 10000"/>
              <a:gd name="connsiteY37" fmla="*/ 1270 h 10000"/>
              <a:gd name="connsiteX0" fmla="*/ 3083 w 10000"/>
              <a:gd name="connsiteY0" fmla="*/ 1270 h 10000"/>
              <a:gd name="connsiteX1" fmla="*/ 5258 w 10000"/>
              <a:gd name="connsiteY1" fmla="*/ 718 h 10000"/>
              <a:gd name="connsiteX2" fmla="*/ 5376 w 10000"/>
              <a:gd name="connsiteY2" fmla="*/ 424 h 10000"/>
              <a:gd name="connsiteX3" fmla="*/ 5711 w 10000"/>
              <a:gd name="connsiteY3" fmla="*/ 314 h 10000"/>
              <a:gd name="connsiteX4" fmla="*/ 6344 w 10000"/>
              <a:gd name="connsiteY4" fmla="*/ 405 h 10000"/>
              <a:gd name="connsiteX5" fmla="*/ 6878 w 10000"/>
              <a:gd name="connsiteY5" fmla="*/ 0 h 10000"/>
              <a:gd name="connsiteX6" fmla="*/ 8380 w 10000"/>
              <a:gd name="connsiteY6" fmla="*/ 424 h 10000"/>
              <a:gd name="connsiteX7" fmla="*/ 8577 w 10000"/>
              <a:gd name="connsiteY7" fmla="*/ 1050 h 10000"/>
              <a:gd name="connsiteX8" fmla="*/ 8617 w 10000"/>
              <a:gd name="connsiteY8" fmla="*/ 2357 h 10000"/>
              <a:gd name="connsiteX9" fmla="*/ 8321 w 10000"/>
              <a:gd name="connsiteY9" fmla="*/ 2652 h 10000"/>
              <a:gd name="connsiteX10" fmla="*/ 8557 w 10000"/>
              <a:gd name="connsiteY10" fmla="*/ 3647 h 10000"/>
              <a:gd name="connsiteX11" fmla="*/ 8735 w 10000"/>
              <a:gd name="connsiteY11" fmla="*/ 3572 h 10000"/>
              <a:gd name="connsiteX12" fmla="*/ 9388 w 10000"/>
              <a:gd name="connsiteY12" fmla="*/ 4752 h 10000"/>
              <a:gd name="connsiteX13" fmla="*/ 9289 w 10000"/>
              <a:gd name="connsiteY13" fmla="*/ 5304 h 10000"/>
              <a:gd name="connsiteX14" fmla="*/ 10000 w 10000"/>
              <a:gd name="connsiteY14" fmla="*/ 5727 h 10000"/>
              <a:gd name="connsiteX15" fmla="*/ 8933 w 10000"/>
              <a:gd name="connsiteY15" fmla="*/ 7017 h 10000"/>
              <a:gd name="connsiteX16" fmla="*/ 8419 w 10000"/>
              <a:gd name="connsiteY16" fmla="*/ 8729 h 10000"/>
              <a:gd name="connsiteX17" fmla="*/ 9269 w 10000"/>
              <a:gd name="connsiteY17" fmla="*/ 9668 h 10000"/>
              <a:gd name="connsiteX18" fmla="*/ 8597 w 10000"/>
              <a:gd name="connsiteY18" fmla="*/ 9539 h 10000"/>
              <a:gd name="connsiteX19" fmla="*/ 7827 w 10000"/>
              <a:gd name="connsiteY19" fmla="*/ 8600 h 10000"/>
              <a:gd name="connsiteX20" fmla="*/ 3083 w 10000"/>
              <a:gd name="connsiteY20" fmla="*/ 8987 h 10000"/>
              <a:gd name="connsiteX21" fmla="*/ 1522 w 10000"/>
              <a:gd name="connsiteY21" fmla="*/ 9502 h 10000"/>
              <a:gd name="connsiteX22" fmla="*/ 870 w 10000"/>
              <a:gd name="connsiteY22" fmla="*/ 10000 h 10000"/>
              <a:gd name="connsiteX23" fmla="*/ 0 w 10000"/>
              <a:gd name="connsiteY23" fmla="*/ 10000 h 10000"/>
              <a:gd name="connsiteX24" fmla="*/ 0 w 10000"/>
              <a:gd name="connsiteY24" fmla="*/ 7716 h 10000"/>
              <a:gd name="connsiteX25" fmla="*/ 752 w 10000"/>
              <a:gd name="connsiteY25" fmla="*/ 7329 h 10000"/>
              <a:gd name="connsiteX26" fmla="*/ 1384 w 10000"/>
              <a:gd name="connsiteY26" fmla="*/ 6703 h 10000"/>
              <a:gd name="connsiteX27" fmla="*/ 1166 w 10000"/>
              <a:gd name="connsiteY27" fmla="*/ 6666 h 10000"/>
              <a:gd name="connsiteX28" fmla="*/ 909 w 10000"/>
              <a:gd name="connsiteY28" fmla="*/ 6446 h 10000"/>
              <a:gd name="connsiteX29" fmla="*/ 474 w 10000"/>
              <a:gd name="connsiteY29" fmla="*/ 5598 h 10000"/>
              <a:gd name="connsiteX30" fmla="*/ 890 w 10000"/>
              <a:gd name="connsiteY30" fmla="*/ 5598 h 10000"/>
              <a:gd name="connsiteX31" fmla="*/ 1245 w 10000"/>
              <a:gd name="connsiteY31" fmla="*/ 4291 h 10000"/>
              <a:gd name="connsiteX32" fmla="*/ 2114 w 10000"/>
              <a:gd name="connsiteY32" fmla="*/ 4254 h 10000"/>
              <a:gd name="connsiteX33" fmla="*/ 2313 w 10000"/>
              <a:gd name="connsiteY33" fmla="*/ 3812 h 10000"/>
              <a:gd name="connsiteX34" fmla="*/ 1957 w 10000"/>
              <a:gd name="connsiteY34" fmla="*/ 3388 h 10000"/>
              <a:gd name="connsiteX35" fmla="*/ 2886 w 10000"/>
              <a:gd name="connsiteY35" fmla="*/ 1639 h 10000"/>
              <a:gd name="connsiteX36" fmla="*/ 3182 w 10000"/>
              <a:gd name="connsiteY36" fmla="*/ 1547 h 10000"/>
              <a:gd name="connsiteX37" fmla="*/ 3083 w 10000"/>
              <a:gd name="connsiteY37" fmla="*/ 1270 h 10000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1913 h 10643"/>
              <a:gd name="connsiteX1" fmla="*/ 5258 w 10000"/>
              <a:gd name="connsiteY1" fmla="*/ 1361 h 10643"/>
              <a:gd name="connsiteX2" fmla="*/ 5376 w 10000"/>
              <a:gd name="connsiteY2" fmla="*/ 1067 h 10643"/>
              <a:gd name="connsiteX3" fmla="*/ 5711 w 10000"/>
              <a:gd name="connsiteY3" fmla="*/ 957 h 10643"/>
              <a:gd name="connsiteX4" fmla="*/ 6344 w 10000"/>
              <a:gd name="connsiteY4" fmla="*/ 1048 h 10643"/>
              <a:gd name="connsiteX5" fmla="*/ 6878 w 10000"/>
              <a:gd name="connsiteY5" fmla="*/ 643 h 10643"/>
              <a:gd name="connsiteX6" fmla="*/ 7172 w 10000"/>
              <a:gd name="connsiteY6" fmla="*/ 0 h 10643"/>
              <a:gd name="connsiteX7" fmla="*/ 8577 w 10000"/>
              <a:gd name="connsiteY7" fmla="*/ 1693 h 10643"/>
              <a:gd name="connsiteX8" fmla="*/ 8617 w 10000"/>
              <a:gd name="connsiteY8" fmla="*/ 3000 h 10643"/>
              <a:gd name="connsiteX9" fmla="*/ 8321 w 10000"/>
              <a:gd name="connsiteY9" fmla="*/ 3295 h 10643"/>
              <a:gd name="connsiteX10" fmla="*/ 8557 w 10000"/>
              <a:gd name="connsiteY10" fmla="*/ 4290 h 10643"/>
              <a:gd name="connsiteX11" fmla="*/ 8735 w 10000"/>
              <a:gd name="connsiteY11" fmla="*/ 4215 h 10643"/>
              <a:gd name="connsiteX12" fmla="*/ 9388 w 10000"/>
              <a:gd name="connsiteY12" fmla="*/ 5395 h 10643"/>
              <a:gd name="connsiteX13" fmla="*/ 9289 w 10000"/>
              <a:gd name="connsiteY13" fmla="*/ 5947 h 10643"/>
              <a:gd name="connsiteX14" fmla="*/ 10000 w 10000"/>
              <a:gd name="connsiteY14" fmla="*/ 6370 h 10643"/>
              <a:gd name="connsiteX15" fmla="*/ 8933 w 10000"/>
              <a:gd name="connsiteY15" fmla="*/ 7660 h 10643"/>
              <a:gd name="connsiteX16" fmla="*/ 8419 w 10000"/>
              <a:gd name="connsiteY16" fmla="*/ 9372 h 10643"/>
              <a:gd name="connsiteX17" fmla="*/ 9269 w 10000"/>
              <a:gd name="connsiteY17" fmla="*/ 10311 h 10643"/>
              <a:gd name="connsiteX18" fmla="*/ 8597 w 10000"/>
              <a:gd name="connsiteY18" fmla="*/ 10182 h 10643"/>
              <a:gd name="connsiteX19" fmla="*/ 7827 w 10000"/>
              <a:gd name="connsiteY19" fmla="*/ 9243 h 10643"/>
              <a:gd name="connsiteX20" fmla="*/ 3083 w 10000"/>
              <a:gd name="connsiteY20" fmla="*/ 9630 h 10643"/>
              <a:gd name="connsiteX21" fmla="*/ 1522 w 10000"/>
              <a:gd name="connsiteY21" fmla="*/ 10145 h 10643"/>
              <a:gd name="connsiteX22" fmla="*/ 870 w 10000"/>
              <a:gd name="connsiteY22" fmla="*/ 10643 h 10643"/>
              <a:gd name="connsiteX23" fmla="*/ 0 w 10000"/>
              <a:gd name="connsiteY23" fmla="*/ 10643 h 10643"/>
              <a:gd name="connsiteX24" fmla="*/ 0 w 10000"/>
              <a:gd name="connsiteY24" fmla="*/ 8359 h 10643"/>
              <a:gd name="connsiteX25" fmla="*/ 752 w 10000"/>
              <a:gd name="connsiteY25" fmla="*/ 7972 h 10643"/>
              <a:gd name="connsiteX26" fmla="*/ 1384 w 10000"/>
              <a:gd name="connsiteY26" fmla="*/ 7346 h 10643"/>
              <a:gd name="connsiteX27" fmla="*/ 1166 w 10000"/>
              <a:gd name="connsiteY27" fmla="*/ 7309 h 10643"/>
              <a:gd name="connsiteX28" fmla="*/ 909 w 10000"/>
              <a:gd name="connsiteY28" fmla="*/ 7089 h 10643"/>
              <a:gd name="connsiteX29" fmla="*/ 474 w 10000"/>
              <a:gd name="connsiteY29" fmla="*/ 6241 h 10643"/>
              <a:gd name="connsiteX30" fmla="*/ 890 w 10000"/>
              <a:gd name="connsiteY30" fmla="*/ 6241 h 10643"/>
              <a:gd name="connsiteX31" fmla="*/ 1245 w 10000"/>
              <a:gd name="connsiteY31" fmla="*/ 4934 h 10643"/>
              <a:gd name="connsiteX32" fmla="*/ 2114 w 10000"/>
              <a:gd name="connsiteY32" fmla="*/ 4897 h 10643"/>
              <a:gd name="connsiteX33" fmla="*/ 2313 w 10000"/>
              <a:gd name="connsiteY33" fmla="*/ 4455 h 10643"/>
              <a:gd name="connsiteX34" fmla="*/ 1957 w 10000"/>
              <a:gd name="connsiteY34" fmla="*/ 4031 h 10643"/>
              <a:gd name="connsiteX35" fmla="*/ 2886 w 10000"/>
              <a:gd name="connsiteY35" fmla="*/ 2282 h 10643"/>
              <a:gd name="connsiteX36" fmla="*/ 3182 w 10000"/>
              <a:gd name="connsiteY36" fmla="*/ 2190 h 10643"/>
              <a:gd name="connsiteX37" fmla="*/ 3083 w 10000"/>
              <a:gd name="connsiteY37" fmla="*/ 1913 h 10643"/>
              <a:gd name="connsiteX0" fmla="*/ 3083 w 10000"/>
              <a:gd name="connsiteY0" fmla="*/ 2121 h 10851"/>
              <a:gd name="connsiteX1" fmla="*/ 5258 w 10000"/>
              <a:gd name="connsiteY1" fmla="*/ 1569 h 10851"/>
              <a:gd name="connsiteX2" fmla="*/ 5376 w 10000"/>
              <a:gd name="connsiteY2" fmla="*/ 1275 h 10851"/>
              <a:gd name="connsiteX3" fmla="*/ 5711 w 10000"/>
              <a:gd name="connsiteY3" fmla="*/ 1165 h 10851"/>
              <a:gd name="connsiteX4" fmla="*/ 6344 w 10000"/>
              <a:gd name="connsiteY4" fmla="*/ 1256 h 10851"/>
              <a:gd name="connsiteX5" fmla="*/ 6878 w 10000"/>
              <a:gd name="connsiteY5" fmla="*/ 851 h 10851"/>
              <a:gd name="connsiteX6" fmla="*/ 7172 w 10000"/>
              <a:gd name="connsiteY6" fmla="*/ 208 h 10851"/>
              <a:gd name="connsiteX7" fmla="*/ 7844 w 10000"/>
              <a:gd name="connsiteY7" fmla="*/ 208 h 10851"/>
              <a:gd name="connsiteX8" fmla="*/ 8617 w 10000"/>
              <a:gd name="connsiteY8" fmla="*/ 3208 h 10851"/>
              <a:gd name="connsiteX9" fmla="*/ 8321 w 10000"/>
              <a:gd name="connsiteY9" fmla="*/ 3503 h 10851"/>
              <a:gd name="connsiteX10" fmla="*/ 8557 w 10000"/>
              <a:gd name="connsiteY10" fmla="*/ 4498 h 10851"/>
              <a:gd name="connsiteX11" fmla="*/ 8735 w 10000"/>
              <a:gd name="connsiteY11" fmla="*/ 4423 h 10851"/>
              <a:gd name="connsiteX12" fmla="*/ 9388 w 10000"/>
              <a:gd name="connsiteY12" fmla="*/ 5603 h 10851"/>
              <a:gd name="connsiteX13" fmla="*/ 9289 w 10000"/>
              <a:gd name="connsiteY13" fmla="*/ 6155 h 10851"/>
              <a:gd name="connsiteX14" fmla="*/ 10000 w 10000"/>
              <a:gd name="connsiteY14" fmla="*/ 6578 h 10851"/>
              <a:gd name="connsiteX15" fmla="*/ 8933 w 10000"/>
              <a:gd name="connsiteY15" fmla="*/ 7868 h 10851"/>
              <a:gd name="connsiteX16" fmla="*/ 8419 w 10000"/>
              <a:gd name="connsiteY16" fmla="*/ 9580 h 10851"/>
              <a:gd name="connsiteX17" fmla="*/ 9269 w 10000"/>
              <a:gd name="connsiteY17" fmla="*/ 10519 h 10851"/>
              <a:gd name="connsiteX18" fmla="*/ 8597 w 10000"/>
              <a:gd name="connsiteY18" fmla="*/ 10390 h 10851"/>
              <a:gd name="connsiteX19" fmla="*/ 7827 w 10000"/>
              <a:gd name="connsiteY19" fmla="*/ 9451 h 10851"/>
              <a:gd name="connsiteX20" fmla="*/ 3083 w 10000"/>
              <a:gd name="connsiteY20" fmla="*/ 9838 h 10851"/>
              <a:gd name="connsiteX21" fmla="*/ 1522 w 10000"/>
              <a:gd name="connsiteY21" fmla="*/ 10353 h 10851"/>
              <a:gd name="connsiteX22" fmla="*/ 870 w 10000"/>
              <a:gd name="connsiteY22" fmla="*/ 10851 h 10851"/>
              <a:gd name="connsiteX23" fmla="*/ 0 w 10000"/>
              <a:gd name="connsiteY23" fmla="*/ 10851 h 10851"/>
              <a:gd name="connsiteX24" fmla="*/ 0 w 10000"/>
              <a:gd name="connsiteY24" fmla="*/ 8567 h 10851"/>
              <a:gd name="connsiteX25" fmla="*/ 752 w 10000"/>
              <a:gd name="connsiteY25" fmla="*/ 8180 h 10851"/>
              <a:gd name="connsiteX26" fmla="*/ 1384 w 10000"/>
              <a:gd name="connsiteY26" fmla="*/ 7554 h 10851"/>
              <a:gd name="connsiteX27" fmla="*/ 1166 w 10000"/>
              <a:gd name="connsiteY27" fmla="*/ 7517 h 10851"/>
              <a:gd name="connsiteX28" fmla="*/ 909 w 10000"/>
              <a:gd name="connsiteY28" fmla="*/ 7297 h 10851"/>
              <a:gd name="connsiteX29" fmla="*/ 474 w 10000"/>
              <a:gd name="connsiteY29" fmla="*/ 6449 h 10851"/>
              <a:gd name="connsiteX30" fmla="*/ 890 w 10000"/>
              <a:gd name="connsiteY30" fmla="*/ 6449 h 10851"/>
              <a:gd name="connsiteX31" fmla="*/ 1245 w 10000"/>
              <a:gd name="connsiteY31" fmla="*/ 5142 h 10851"/>
              <a:gd name="connsiteX32" fmla="*/ 2114 w 10000"/>
              <a:gd name="connsiteY32" fmla="*/ 5105 h 10851"/>
              <a:gd name="connsiteX33" fmla="*/ 2313 w 10000"/>
              <a:gd name="connsiteY33" fmla="*/ 4663 h 10851"/>
              <a:gd name="connsiteX34" fmla="*/ 1957 w 10000"/>
              <a:gd name="connsiteY34" fmla="*/ 4239 h 10851"/>
              <a:gd name="connsiteX35" fmla="*/ 2886 w 10000"/>
              <a:gd name="connsiteY35" fmla="*/ 2490 h 10851"/>
              <a:gd name="connsiteX36" fmla="*/ 3182 w 10000"/>
              <a:gd name="connsiteY36" fmla="*/ 2398 h 10851"/>
              <a:gd name="connsiteX37" fmla="*/ 3083 w 10000"/>
              <a:gd name="connsiteY37" fmla="*/ 2121 h 10851"/>
              <a:gd name="connsiteX0" fmla="*/ 3083 w 10000"/>
              <a:gd name="connsiteY0" fmla="*/ 3811 h 12541"/>
              <a:gd name="connsiteX1" fmla="*/ 5258 w 10000"/>
              <a:gd name="connsiteY1" fmla="*/ 3259 h 12541"/>
              <a:gd name="connsiteX2" fmla="*/ 5376 w 10000"/>
              <a:gd name="connsiteY2" fmla="*/ 2965 h 12541"/>
              <a:gd name="connsiteX3" fmla="*/ 5711 w 10000"/>
              <a:gd name="connsiteY3" fmla="*/ 2855 h 12541"/>
              <a:gd name="connsiteX4" fmla="*/ 6344 w 10000"/>
              <a:gd name="connsiteY4" fmla="*/ 2946 h 12541"/>
              <a:gd name="connsiteX5" fmla="*/ 6878 w 10000"/>
              <a:gd name="connsiteY5" fmla="*/ 2541 h 12541"/>
              <a:gd name="connsiteX6" fmla="*/ 7172 w 10000"/>
              <a:gd name="connsiteY6" fmla="*/ 1898 h 12541"/>
              <a:gd name="connsiteX7" fmla="*/ 7844 w 10000"/>
              <a:gd name="connsiteY7" fmla="*/ 1898 h 12541"/>
              <a:gd name="connsiteX8" fmla="*/ 8516 w 10000"/>
              <a:gd name="connsiteY8" fmla="*/ 436 h 12541"/>
              <a:gd name="connsiteX9" fmla="*/ 8321 w 10000"/>
              <a:gd name="connsiteY9" fmla="*/ 5193 h 12541"/>
              <a:gd name="connsiteX10" fmla="*/ 8557 w 10000"/>
              <a:gd name="connsiteY10" fmla="*/ 6188 h 12541"/>
              <a:gd name="connsiteX11" fmla="*/ 8735 w 10000"/>
              <a:gd name="connsiteY11" fmla="*/ 6113 h 12541"/>
              <a:gd name="connsiteX12" fmla="*/ 9388 w 10000"/>
              <a:gd name="connsiteY12" fmla="*/ 7293 h 12541"/>
              <a:gd name="connsiteX13" fmla="*/ 9289 w 10000"/>
              <a:gd name="connsiteY13" fmla="*/ 7845 h 12541"/>
              <a:gd name="connsiteX14" fmla="*/ 10000 w 10000"/>
              <a:gd name="connsiteY14" fmla="*/ 8268 h 12541"/>
              <a:gd name="connsiteX15" fmla="*/ 8933 w 10000"/>
              <a:gd name="connsiteY15" fmla="*/ 9558 h 12541"/>
              <a:gd name="connsiteX16" fmla="*/ 8419 w 10000"/>
              <a:gd name="connsiteY16" fmla="*/ 11270 h 12541"/>
              <a:gd name="connsiteX17" fmla="*/ 9269 w 10000"/>
              <a:gd name="connsiteY17" fmla="*/ 12209 h 12541"/>
              <a:gd name="connsiteX18" fmla="*/ 8597 w 10000"/>
              <a:gd name="connsiteY18" fmla="*/ 12080 h 12541"/>
              <a:gd name="connsiteX19" fmla="*/ 7827 w 10000"/>
              <a:gd name="connsiteY19" fmla="*/ 11141 h 12541"/>
              <a:gd name="connsiteX20" fmla="*/ 3083 w 10000"/>
              <a:gd name="connsiteY20" fmla="*/ 11528 h 12541"/>
              <a:gd name="connsiteX21" fmla="*/ 1522 w 10000"/>
              <a:gd name="connsiteY21" fmla="*/ 12043 h 12541"/>
              <a:gd name="connsiteX22" fmla="*/ 870 w 10000"/>
              <a:gd name="connsiteY22" fmla="*/ 12541 h 12541"/>
              <a:gd name="connsiteX23" fmla="*/ 0 w 10000"/>
              <a:gd name="connsiteY23" fmla="*/ 12541 h 12541"/>
              <a:gd name="connsiteX24" fmla="*/ 0 w 10000"/>
              <a:gd name="connsiteY24" fmla="*/ 10257 h 12541"/>
              <a:gd name="connsiteX25" fmla="*/ 752 w 10000"/>
              <a:gd name="connsiteY25" fmla="*/ 9870 h 12541"/>
              <a:gd name="connsiteX26" fmla="*/ 1384 w 10000"/>
              <a:gd name="connsiteY26" fmla="*/ 9244 h 12541"/>
              <a:gd name="connsiteX27" fmla="*/ 1166 w 10000"/>
              <a:gd name="connsiteY27" fmla="*/ 9207 h 12541"/>
              <a:gd name="connsiteX28" fmla="*/ 909 w 10000"/>
              <a:gd name="connsiteY28" fmla="*/ 8987 h 12541"/>
              <a:gd name="connsiteX29" fmla="*/ 474 w 10000"/>
              <a:gd name="connsiteY29" fmla="*/ 8139 h 12541"/>
              <a:gd name="connsiteX30" fmla="*/ 890 w 10000"/>
              <a:gd name="connsiteY30" fmla="*/ 8139 h 12541"/>
              <a:gd name="connsiteX31" fmla="*/ 1245 w 10000"/>
              <a:gd name="connsiteY31" fmla="*/ 6832 h 12541"/>
              <a:gd name="connsiteX32" fmla="*/ 2114 w 10000"/>
              <a:gd name="connsiteY32" fmla="*/ 6795 h 12541"/>
              <a:gd name="connsiteX33" fmla="*/ 2313 w 10000"/>
              <a:gd name="connsiteY33" fmla="*/ 6353 h 12541"/>
              <a:gd name="connsiteX34" fmla="*/ 1957 w 10000"/>
              <a:gd name="connsiteY34" fmla="*/ 5929 h 12541"/>
              <a:gd name="connsiteX35" fmla="*/ 2886 w 10000"/>
              <a:gd name="connsiteY35" fmla="*/ 4180 h 12541"/>
              <a:gd name="connsiteX36" fmla="*/ 3182 w 10000"/>
              <a:gd name="connsiteY36" fmla="*/ 4088 h 12541"/>
              <a:gd name="connsiteX37" fmla="*/ 3083 w 10000"/>
              <a:gd name="connsiteY37" fmla="*/ 3811 h 12541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415 h 12145"/>
              <a:gd name="connsiteX1" fmla="*/ 5258 w 10000"/>
              <a:gd name="connsiteY1" fmla="*/ 2863 h 12145"/>
              <a:gd name="connsiteX2" fmla="*/ 5376 w 10000"/>
              <a:gd name="connsiteY2" fmla="*/ 2569 h 12145"/>
              <a:gd name="connsiteX3" fmla="*/ 5711 w 10000"/>
              <a:gd name="connsiteY3" fmla="*/ 2459 h 12145"/>
              <a:gd name="connsiteX4" fmla="*/ 6344 w 10000"/>
              <a:gd name="connsiteY4" fmla="*/ 2550 h 12145"/>
              <a:gd name="connsiteX5" fmla="*/ 6878 w 10000"/>
              <a:gd name="connsiteY5" fmla="*/ 2145 h 12145"/>
              <a:gd name="connsiteX6" fmla="*/ 7172 w 10000"/>
              <a:gd name="connsiteY6" fmla="*/ 1502 h 12145"/>
              <a:gd name="connsiteX7" fmla="*/ 7844 w 10000"/>
              <a:gd name="connsiteY7" fmla="*/ 1502 h 12145"/>
              <a:gd name="connsiteX8" fmla="*/ 8516 w 10000"/>
              <a:gd name="connsiteY8" fmla="*/ 40 h 12145"/>
              <a:gd name="connsiteX9" fmla="*/ 8321 w 10000"/>
              <a:gd name="connsiteY9" fmla="*/ 4797 h 12145"/>
              <a:gd name="connsiteX10" fmla="*/ 8557 w 10000"/>
              <a:gd name="connsiteY10" fmla="*/ 5792 h 12145"/>
              <a:gd name="connsiteX11" fmla="*/ 8735 w 10000"/>
              <a:gd name="connsiteY11" fmla="*/ 5717 h 12145"/>
              <a:gd name="connsiteX12" fmla="*/ 9388 w 10000"/>
              <a:gd name="connsiteY12" fmla="*/ 6897 h 12145"/>
              <a:gd name="connsiteX13" fmla="*/ 9289 w 10000"/>
              <a:gd name="connsiteY13" fmla="*/ 7449 h 12145"/>
              <a:gd name="connsiteX14" fmla="*/ 10000 w 10000"/>
              <a:gd name="connsiteY14" fmla="*/ 7872 h 12145"/>
              <a:gd name="connsiteX15" fmla="*/ 8933 w 10000"/>
              <a:gd name="connsiteY15" fmla="*/ 9162 h 12145"/>
              <a:gd name="connsiteX16" fmla="*/ 8419 w 10000"/>
              <a:gd name="connsiteY16" fmla="*/ 10874 h 12145"/>
              <a:gd name="connsiteX17" fmla="*/ 9269 w 10000"/>
              <a:gd name="connsiteY17" fmla="*/ 11813 h 12145"/>
              <a:gd name="connsiteX18" fmla="*/ 8597 w 10000"/>
              <a:gd name="connsiteY18" fmla="*/ 11684 h 12145"/>
              <a:gd name="connsiteX19" fmla="*/ 7827 w 10000"/>
              <a:gd name="connsiteY19" fmla="*/ 10745 h 12145"/>
              <a:gd name="connsiteX20" fmla="*/ 3083 w 10000"/>
              <a:gd name="connsiteY20" fmla="*/ 11132 h 12145"/>
              <a:gd name="connsiteX21" fmla="*/ 1522 w 10000"/>
              <a:gd name="connsiteY21" fmla="*/ 11647 h 12145"/>
              <a:gd name="connsiteX22" fmla="*/ 870 w 10000"/>
              <a:gd name="connsiteY22" fmla="*/ 12145 h 12145"/>
              <a:gd name="connsiteX23" fmla="*/ 0 w 10000"/>
              <a:gd name="connsiteY23" fmla="*/ 12145 h 12145"/>
              <a:gd name="connsiteX24" fmla="*/ 0 w 10000"/>
              <a:gd name="connsiteY24" fmla="*/ 9861 h 12145"/>
              <a:gd name="connsiteX25" fmla="*/ 752 w 10000"/>
              <a:gd name="connsiteY25" fmla="*/ 9474 h 12145"/>
              <a:gd name="connsiteX26" fmla="*/ 1384 w 10000"/>
              <a:gd name="connsiteY26" fmla="*/ 8848 h 12145"/>
              <a:gd name="connsiteX27" fmla="*/ 1166 w 10000"/>
              <a:gd name="connsiteY27" fmla="*/ 8811 h 12145"/>
              <a:gd name="connsiteX28" fmla="*/ 909 w 10000"/>
              <a:gd name="connsiteY28" fmla="*/ 8591 h 12145"/>
              <a:gd name="connsiteX29" fmla="*/ 474 w 10000"/>
              <a:gd name="connsiteY29" fmla="*/ 7743 h 12145"/>
              <a:gd name="connsiteX30" fmla="*/ 890 w 10000"/>
              <a:gd name="connsiteY30" fmla="*/ 7743 h 12145"/>
              <a:gd name="connsiteX31" fmla="*/ 1245 w 10000"/>
              <a:gd name="connsiteY31" fmla="*/ 6436 h 12145"/>
              <a:gd name="connsiteX32" fmla="*/ 2114 w 10000"/>
              <a:gd name="connsiteY32" fmla="*/ 6399 h 12145"/>
              <a:gd name="connsiteX33" fmla="*/ 2313 w 10000"/>
              <a:gd name="connsiteY33" fmla="*/ 5957 h 12145"/>
              <a:gd name="connsiteX34" fmla="*/ 1957 w 10000"/>
              <a:gd name="connsiteY34" fmla="*/ 5533 h 12145"/>
              <a:gd name="connsiteX35" fmla="*/ 2886 w 10000"/>
              <a:gd name="connsiteY35" fmla="*/ 3784 h 12145"/>
              <a:gd name="connsiteX36" fmla="*/ 3182 w 10000"/>
              <a:gd name="connsiteY36" fmla="*/ 3692 h 12145"/>
              <a:gd name="connsiteX37" fmla="*/ 3083 w 10000"/>
              <a:gd name="connsiteY37" fmla="*/ 3415 h 12145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388 w 10000"/>
              <a:gd name="connsiteY12" fmla="*/ 7275 h 12523"/>
              <a:gd name="connsiteX13" fmla="*/ 9289 w 10000"/>
              <a:gd name="connsiteY13" fmla="*/ 7827 h 12523"/>
              <a:gd name="connsiteX14" fmla="*/ 10000 w 10000"/>
              <a:gd name="connsiteY14" fmla="*/ 8250 h 12523"/>
              <a:gd name="connsiteX15" fmla="*/ 8933 w 10000"/>
              <a:gd name="connsiteY15" fmla="*/ 9540 h 12523"/>
              <a:gd name="connsiteX16" fmla="*/ 8419 w 10000"/>
              <a:gd name="connsiteY16" fmla="*/ 11252 h 12523"/>
              <a:gd name="connsiteX17" fmla="*/ 9269 w 10000"/>
              <a:gd name="connsiteY17" fmla="*/ 12191 h 12523"/>
              <a:gd name="connsiteX18" fmla="*/ 8597 w 10000"/>
              <a:gd name="connsiteY18" fmla="*/ 12062 h 12523"/>
              <a:gd name="connsiteX19" fmla="*/ 7827 w 10000"/>
              <a:gd name="connsiteY19" fmla="*/ 11123 h 12523"/>
              <a:gd name="connsiteX20" fmla="*/ 3083 w 10000"/>
              <a:gd name="connsiteY20" fmla="*/ 11510 h 12523"/>
              <a:gd name="connsiteX21" fmla="*/ 1522 w 10000"/>
              <a:gd name="connsiteY21" fmla="*/ 12025 h 12523"/>
              <a:gd name="connsiteX22" fmla="*/ 870 w 10000"/>
              <a:gd name="connsiteY22" fmla="*/ 12523 h 12523"/>
              <a:gd name="connsiteX23" fmla="*/ 0 w 10000"/>
              <a:gd name="connsiteY23" fmla="*/ 12523 h 12523"/>
              <a:gd name="connsiteX24" fmla="*/ 0 w 10000"/>
              <a:gd name="connsiteY24" fmla="*/ 10239 h 12523"/>
              <a:gd name="connsiteX25" fmla="*/ 752 w 10000"/>
              <a:gd name="connsiteY25" fmla="*/ 9852 h 12523"/>
              <a:gd name="connsiteX26" fmla="*/ 1384 w 10000"/>
              <a:gd name="connsiteY26" fmla="*/ 9226 h 12523"/>
              <a:gd name="connsiteX27" fmla="*/ 1166 w 10000"/>
              <a:gd name="connsiteY27" fmla="*/ 9189 h 12523"/>
              <a:gd name="connsiteX28" fmla="*/ 909 w 10000"/>
              <a:gd name="connsiteY28" fmla="*/ 8969 h 12523"/>
              <a:gd name="connsiteX29" fmla="*/ 474 w 10000"/>
              <a:gd name="connsiteY29" fmla="*/ 8121 h 12523"/>
              <a:gd name="connsiteX30" fmla="*/ 890 w 10000"/>
              <a:gd name="connsiteY30" fmla="*/ 8121 h 12523"/>
              <a:gd name="connsiteX31" fmla="*/ 1245 w 10000"/>
              <a:gd name="connsiteY31" fmla="*/ 6814 h 12523"/>
              <a:gd name="connsiteX32" fmla="*/ 2114 w 10000"/>
              <a:gd name="connsiteY32" fmla="*/ 6777 h 12523"/>
              <a:gd name="connsiteX33" fmla="*/ 2313 w 10000"/>
              <a:gd name="connsiteY33" fmla="*/ 6335 h 12523"/>
              <a:gd name="connsiteX34" fmla="*/ 1957 w 10000"/>
              <a:gd name="connsiteY34" fmla="*/ 5911 h 12523"/>
              <a:gd name="connsiteX35" fmla="*/ 2886 w 10000"/>
              <a:gd name="connsiteY35" fmla="*/ 4162 h 12523"/>
              <a:gd name="connsiteX36" fmla="*/ 3182 w 10000"/>
              <a:gd name="connsiteY36" fmla="*/ 4070 h 12523"/>
              <a:gd name="connsiteX37" fmla="*/ 3083 w 10000"/>
              <a:gd name="connsiteY37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388 w 10000"/>
              <a:gd name="connsiteY12" fmla="*/ 7275 h 12523"/>
              <a:gd name="connsiteX13" fmla="*/ 9289 w 10000"/>
              <a:gd name="connsiteY13" fmla="*/ 7827 h 12523"/>
              <a:gd name="connsiteX14" fmla="*/ 10000 w 10000"/>
              <a:gd name="connsiteY14" fmla="*/ 8250 h 12523"/>
              <a:gd name="connsiteX15" fmla="*/ 8933 w 10000"/>
              <a:gd name="connsiteY15" fmla="*/ 9540 h 12523"/>
              <a:gd name="connsiteX16" fmla="*/ 8419 w 10000"/>
              <a:gd name="connsiteY16" fmla="*/ 11252 h 12523"/>
              <a:gd name="connsiteX17" fmla="*/ 9269 w 10000"/>
              <a:gd name="connsiteY17" fmla="*/ 12191 h 12523"/>
              <a:gd name="connsiteX18" fmla="*/ 8597 w 10000"/>
              <a:gd name="connsiteY18" fmla="*/ 12062 h 12523"/>
              <a:gd name="connsiteX19" fmla="*/ 7827 w 10000"/>
              <a:gd name="connsiteY19" fmla="*/ 11123 h 12523"/>
              <a:gd name="connsiteX20" fmla="*/ 3083 w 10000"/>
              <a:gd name="connsiteY20" fmla="*/ 11510 h 12523"/>
              <a:gd name="connsiteX21" fmla="*/ 1522 w 10000"/>
              <a:gd name="connsiteY21" fmla="*/ 12025 h 12523"/>
              <a:gd name="connsiteX22" fmla="*/ 870 w 10000"/>
              <a:gd name="connsiteY22" fmla="*/ 12523 h 12523"/>
              <a:gd name="connsiteX23" fmla="*/ 0 w 10000"/>
              <a:gd name="connsiteY23" fmla="*/ 12523 h 12523"/>
              <a:gd name="connsiteX24" fmla="*/ 0 w 10000"/>
              <a:gd name="connsiteY24" fmla="*/ 10239 h 12523"/>
              <a:gd name="connsiteX25" fmla="*/ 752 w 10000"/>
              <a:gd name="connsiteY25" fmla="*/ 9852 h 12523"/>
              <a:gd name="connsiteX26" fmla="*/ 1384 w 10000"/>
              <a:gd name="connsiteY26" fmla="*/ 9226 h 12523"/>
              <a:gd name="connsiteX27" fmla="*/ 1166 w 10000"/>
              <a:gd name="connsiteY27" fmla="*/ 9189 h 12523"/>
              <a:gd name="connsiteX28" fmla="*/ 909 w 10000"/>
              <a:gd name="connsiteY28" fmla="*/ 8969 h 12523"/>
              <a:gd name="connsiteX29" fmla="*/ 474 w 10000"/>
              <a:gd name="connsiteY29" fmla="*/ 8121 h 12523"/>
              <a:gd name="connsiteX30" fmla="*/ 890 w 10000"/>
              <a:gd name="connsiteY30" fmla="*/ 8121 h 12523"/>
              <a:gd name="connsiteX31" fmla="*/ 1245 w 10000"/>
              <a:gd name="connsiteY31" fmla="*/ 6814 h 12523"/>
              <a:gd name="connsiteX32" fmla="*/ 2114 w 10000"/>
              <a:gd name="connsiteY32" fmla="*/ 6777 h 12523"/>
              <a:gd name="connsiteX33" fmla="*/ 2313 w 10000"/>
              <a:gd name="connsiteY33" fmla="*/ 6335 h 12523"/>
              <a:gd name="connsiteX34" fmla="*/ 1957 w 10000"/>
              <a:gd name="connsiteY34" fmla="*/ 5911 h 12523"/>
              <a:gd name="connsiteX35" fmla="*/ 2886 w 10000"/>
              <a:gd name="connsiteY35" fmla="*/ 4162 h 12523"/>
              <a:gd name="connsiteX36" fmla="*/ 3182 w 10000"/>
              <a:gd name="connsiteY36" fmla="*/ 4070 h 12523"/>
              <a:gd name="connsiteX37" fmla="*/ 3083 w 10000"/>
              <a:gd name="connsiteY37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9031 w 10000"/>
              <a:gd name="connsiteY10" fmla="*/ 2826 h 12523"/>
              <a:gd name="connsiteX11" fmla="*/ 8557 w 10000"/>
              <a:gd name="connsiteY11" fmla="*/ 6170 h 12523"/>
              <a:gd name="connsiteX12" fmla="*/ 8735 w 10000"/>
              <a:gd name="connsiteY12" fmla="*/ 6095 h 12523"/>
              <a:gd name="connsiteX13" fmla="*/ 9388 w 10000"/>
              <a:gd name="connsiteY13" fmla="*/ 7275 h 12523"/>
              <a:gd name="connsiteX14" fmla="*/ 9289 w 10000"/>
              <a:gd name="connsiteY14" fmla="*/ 7827 h 12523"/>
              <a:gd name="connsiteX15" fmla="*/ 10000 w 10000"/>
              <a:gd name="connsiteY15" fmla="*/ 8250 h 12523"/>
              <a:gd name="connsiteX16" fmla="*/ 8933 w 10000"/>
              <a:gd name="connsiteY16" fmla="*/ 9540 h 12523"/>
              <a:gd name="connsiteX17" fmla="*/ 8419 w 10000"/>
              <a:gd name="connsiteY17" fmla="*/ 11252 h 12523"/>
              <a:gd name="connsiteX18" fmla="*/ 9269 w 10000"/>
              <a:gd name="connsiteY18" fmla="*/ 12191 h 12523"/>
              <a:gd name="connsiteX19" fmla="*/ 8597 w 10000"/>
              <a:gd name="connsiteY19" fmla="*/ 12062 h 12523"/>
              <a:gd name="connsiteX20" fmla="*/ 7827 w 10000"/>
              <a:gd name="connsiteY20" fmla="*/ 11123 h 12523"/>
              <a:gd name="connsiteX21" fmla="*/ 3083 w 10000"/>
              <a:gd name="connsiteY21" fmla="*/ 11510 h 12523"/>
              <a:gd name="connsiteX22" fmla="*/ 1522 w 10000"/>
              <a:gd name="connsiteY22" fmla="*/ 12025 h 12523"/>
              <a:gd name="connsiteX23" fmla="*/ 870 w 10000"/>
              <a:gd name="connsiteY23" fmla="*/ 12523 h 12523"/>
              <a:gd name="connsiteX24" fmla="*/ 0 w 10000"/>
              <a:gd name="connsiteY24" fmla="*/ 12523 h 12523"/>
              <a:gd name="connsiteX25" fmla="*/ 0 w 10000"/>
              <a:gd name="connsiteY25" fmla="*/ 10239 h 12523"/>
              <a:gd name="connsiteX26" fmla="*/ 752 w 10000"/>
              <a:gd name="connsiteY26" fmla="*/ 9852 h 12523"/>
              <a:gd name="connsiteX27" fmla="*/ 1384 w 10000"/>
              <a:gd name="connsiteY27" fmla="*/ 9226 h 12523"/>
              <a:gd name="connsiteX28" fmla="*/ 1166 w 10000"/>
              <a:gd name="connsiteY28" fmla="*/ 9189 h 12523"/>
              <a:gd name="connsiteX29" fmla="*/ 909 w 10000"/>
              <a:gd name="connsiteY29" fmla="*/ 8969 h 12523"/>
              <a:gd name="connsiteX30" fmla="*/ 474 w 10000"/>
              <a:gd name="connsiteY30" fmla="*/ 8121 h 12523"/>
              <a:gd name="connsiteX31" fmla="*/ 890 w 10000"/>
              <a:gd name="connsiteY31" fmla="*/ 8121 h 12523"/>
              <a:gd name="connsiteX32" fmla="*/ 1245 w 10000"/>
              <a:gd name="connsiteY32" fmla="*/ 6814 h 12523"/>
              <a:gd name="connsiteX33" fmla="*/ 2114 w 10000"/>
              <a:gd name="connsiteY33" fmla="*/ 6777 h 12523"/>
              <a:gd name="connsiteX34" fmla="*/ 2313 w 10000"/>
              <a:gd name="connsiteY34" fmla="*/ 6335 h 12523"/>
              <a:gd name="connsiteX35" fmla="*/ 1957 w 10000"/>
              <a:gd name="connsiteY35" fmla="*/ 5911 h 12523"/>
              <a:gd name="connsiteX36" fmla="*/ 2886 w 10000"/>
              <a:gd name="connsiteY36" fmla="*/ 4162 h 12523"/>
              <a:gd name="connsiteX37" fmla="*/ 3182 w 10000"/>
              <a:gd name="connsiteY37" fmla="*/ 4070 h 12523"/>
              <a:gd name="connsiteX38" fmla="*/ 3083 w 10000"/>
              <a:gd name="connsiteY38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9031 w 10000"/>
              <a:gd name="connsiteY10" fmla="*/ 2826 h 12523"/>
              <a:gd name="connsiteX11" fmla="*/ 8557 w 10000"/>
              <a:gd name="connsiteY11" fmla="*/ 6170 h 12523"/>
              <a:gd name="connsiteX12" fmla="*/ 8735 w 10000"/>
              <a:gd name="connsiteY12" fmla="*/ 6095 h 12523"/>
              <a:gd name="connsiteX13" fmla="*/ 9388 w 10000"/>
              <a:gd name="connsiteY13" fmla="*/ 7275 h 12523"/>
              <a:gd name="connsiteX14" fmla="*/ 9289 w 10000"/>
              <a:gd name="connsiteY14" fmla="*/ 7827 h 12523"/>
              <a:gd name="connsiteX15" fmla="*/ 10000 w 10000"/>
              <a:gd name="connsiteY15" fmla="*/ 8250 h 12523"/>
              <a:gd name="connsiteX16" fmla="*/ 8933 w 10000"/>
              <a:gd name="connsiteY16" fmla="*/ 9540 h 12523"/>
              <a:gd name="connsiteX17" fmla="*/ 8419 w 10000"/>
              <a:gd name="connsiteY17" fmla="*/ 11252 h 12523"/>
              <a:gd name="connsiteX18" fmla="*/ 9269 w 10000"/>
              <a:gd name="connsiteY18" fmla="*/ 12191 h 12523"/>
              <a:gd name="connsiteX19" fmla="*/ 8597 w 10000"/>
              <a:gd name="connsiteY19" fmla="*/ 12062 h 12523"/>
              <a:gd name="connsiteX20" fmla="*/ 7827 w 10000"/>
              <a:gd name="connsiteY20" fmla="*/ 11123 h 12523"/>
              <a:gd name="connsiteX21" fmla="*/ 3083 w 10000"/>
              <a:gd name="connsiteY21" fmla="*/ 11510 h 12523"/>
              <a:gd name="connsiteX22" fmla="*/ 1522 w 10000"/>
              <a:gd name="connsiteY22" fmla="*/ 12025 h 12523"/>
              <a:gd name="connsiteX23" fmla="*/ 870 w 10000"/>
              <a:gd name="connsiteY23" fmla="*/ 12523 h 12523"/>
              <a:gd name="connsiteX24" fmla="*/ 0 w 10000"/>
              <a:gd name="connsiteY24" fmla="*/ 12523 h 12523"/>
              <a:gd name="connsiteX25" fmla="*/ 0 w 10000"/>
              <a:gd name="connsiteY25" fmla="*/ 10239 h 12523"/>
              <a:gd name="connsiteX26" fmla="*/ 752 w 10000"/>
              <a:gd name="connsiteY26" fmla="*/ 9852 h 12523"/>
              <a:gd name="connsiteX27" fmla="*/ 1384 w 10000"/>
              <a:gd name="connsiteY27" fmla="*/ 9226 h 12523"/>
              <a:gd name="connsiteX28" fmla="*/ 1166 w 10000"/>
              <a:gd name="connsiteY28" fmla="*/ 9189 h 12523"/>
              <a:gd name="connsiteX29" fmla="*/ 909 w 10000"/>
              <a:gd name="connsiteY29" fmla="*/ 8969 h 12523"/>
              <a:gd name="connsiteX30" fmla="*/ 474 w 10000"/>
              <a:gd name="connsiteY30" fmla="*/ 8121 h 12523"/>
              <a:gd name="connsiteX31" fmla="*/ 890 w 10000"/>
              <a:gd name="connsiteY31" fmla="*/ 8121 h 12523"/>
              <a:gd name="connsiteX32" fmla="*/ 1245 w 10000"/>
              <a:gd name="connsiteY32" fmla="*/ 6814 h 12523"/>
              <a:gd name="connsiteX33" fmla="*/ 2114 w 10000"/>
              <a:gd name="connsiteY33" fmla="*/ 6777 h 12523"/>
              <a:gd name="connsiteX34" fmla="*/ 2313 w 10000"/>
              <a:gd name="connsiteY34" fmla="*/ 6335 h 12523"/>
              <a:gd name="connsiteX35" fmla="*/ 1957 w 10000"/>
              <a:gd name="connsiteY35" fmla="*/ 5911 h 12523"/>
              <a:gd name="connsiteX36" fmla="*/ 2886 w 10000"/>
              <a:gd name="connsiteY36" fmla="*/ 4162 h 12523"/>
              <a:gd name="connsiteX37" fmla="*/ 3182 w 10000"/>
              <a:gd name="connsiteY37" fmla="*/ 4070 h 12523"/>
              <a:gd name="connsiteX38" fmla="*/ 3083 w 10000"/>
              <a:gd name="connsiteY38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388 w 10000"/>
              <a:gd name="connsiteY12" fmla="*/ 7275 h 12523"/>
              <a:gd name="connsiteX13" fmla="*/ 9289 w 10000"/>
              <a:gd name="connsiteY13" fmla="*/ 7827 h 12523"/>
              <a:gd name="connsiteX14" fmla="*/ 10000 w 10000"/>
              <a:gd name="connsiteY14" fmla="*/ 8250 h 12523"/>
              <a:gd name="connsiteX15" fmla="*/ 8933 w 10000"/>
              <a:gd name="connsiteY15" fmla="*/ 9540 h 12523"/>
              <a:gd name="connsiteX16" fmla="*/ 8419 w 10000"/>
              <a:gd name="connsiteY16" fmla="*/ 11252 h 12523"/>
              <a:gd name="connsiteX17" fmla="*/ 9269 w 10000"/>
              <a:gd name="connsiteY17" fmla="*/ 12191 h 12523"/>
              <a:gd name="connsiteX18" fmla="*/ 8597 w 10000"/>
              <a:gd name="connsiteY18" fmla="*/ 12062 h 12523"/>
              <a:gd name="connsiteX19" fmla="*/ 7827 w 10000"/>
              <a:gd name="connsiteY19" fmla="*/ 11123 h 12523"/>
              <a:gd name="connsiteX20" fmla="*/ 3083 w 10000"/>
              <a:gd name="connsiteY20" fmla="*/ 11510 h 12523"/>
              <a:gd name="connsiteX21" fmla="*/ 1522 w 10000"/>
              <a:gd name="connsiteY21" fmla="*/ 12025 h 12523"/>
              <a:gd name="connsiteX22" fmla="*/ 870 w 10000"/>
              <a:gd name="connsiteY22" fmla="*/ 12523 h 12523"/>
              <a:gd name="connsiteX23" fmla="*/ 0 w 10000"/>
              <a:gd name="connsiteY23" fmla="*/ 12523 h 12523"/>
              <a:gd name="connsiteX24" fmla="*/ 0 w 10000"/>
              <a:gd name="connsiteY24" fmla="*/ 10239 h 12523"/>
              <a:gd name="connsiteX25" fmla="*/ 752 w 10000"/>
              <a:gd name="connsiteY25" fmla="*/ 9852 h 12523"/>
              <a:gd name="connsiteX26" fmla="*/ 1384 w 10000"/>
              <a:gd name="connsiteY26" fmla="*/ 9226 h 12523"/>
              <a:gd name="connsiteX27" fmla="*/ 1166 w 10000"/>
              <a:gd name="connsiteY27" fmla="*/ 9189 h 12523"/>
              <a:gd name="connsiteX28" fmla="*/ 909 w 10000"/>
              <a:gd name="connsiteY28" fmla="*/ 8969 h 12523"/>
              <a:gd name="connsiteX29" fmla="*/ 474 w 10000"/>
              <a:gd name="connsiteY29" fmla="*/ 8121 h 12523"/>
              <a:gd name="connsiteX30" fmla="*/ 890 w 10000"/>
              <a:gd name="connsiteY30" fmla="*/ 8121 h 12523"/>
              <a:gd name="connsiteX31" fmla="*/ 1245 w 10000"/>
              <a:gd name="connsiteY31" fmla="*/ 6814 h 12523"/>
              <a:gd name="connsiteX32" fmla="*/ 2114 w 10000"/>
              <a:gd name="connsiteY32" fmla="*/ 6777 h 12523"/>
              <a:gd name="connsiteX33" fmla="*/ 2313 w 10000"/>
              <a:gd name="connsiteY33" fmla="*/ 6335 h 12523"/>
              <a:gd name="connsiteX34" fmla="*/ 1957 w 10000"/>
              <a:gd name="connsiteY34" fmla="*/ 5911 h 12523"/>
              <a:gd name="connsiteX35" fmla="*/ 2886 w 10000"/>
              <a:gd name="connsiteY35" fmla="*/ 4162 h 12523"/>
              <a:gd name="connsiteX36" fmla="*/ 3182 w 10000"/>
              <a:gd name="connsiteY36" fmla="*/ 4070 h 12523"/>
              <a:gd name="connsiteX37" fmla="*/ 3083 w 10000"/>
              <a:gd name="connsiteY37" fmla="*/ 3793 h 12523"/>
              <a:gd name="connsiteX0" fmla="*/ 3083 w 10000"/>
              <a:gd name="connsiteY0" fmla="*/ 3793 h 12523"/>
              <a:gd name="connsiteX1" fmla="*/ 5258 w 10000"/>
              <a:gd name="connsiteY1" fmla="*/ 3241 h 12523"/>
              <a:gd name="connsiteX2" fmla="*/ 5376 w 10000"/>
              <a:gd name="connsiteY2" fmla="*/ 2947 h 12523"/>
              <a:gd name="connsiteX3" fmla="*/ 5711 w 10000"/>
              <a:gd name="connsiteY3" fmla="*/ 2837 h 12523"/>
              <a:gd name="connsiteX4" fmla="*/ 6344 w 10000"/>
              <a:gd name="connsiteY4" fmla="*/ 2928 h 12523"/>
              <a:gd name="connsiteX5" fmla="*/ 6878 w 10000"/>
              <a:gd name="connsiteY5" fmla="*/ 2523 h 12523"/>
              <a:gd name="connsiteX6" fmla="*/ 7172 w 10000"/>
              <a:gd name="connsiteY6" fmla="*/ 1880 h 12523"/>
              <a:gd name="connsiteX7" fmla="*/ 7844 w 10000"/>
              <a:gd name="connsiteY7" fmla="*/ 1880 h 12523"/>
              <a:gd name="connsiteX8" fmla="*/ 8516 w 10000"/>
              <a:gd name="connsiteY8" fmla="*/ 418 h 12523"/>
              <a:gd name="connsiteX9" fmla="*/ 9413 w 10000"/>
              <a:gd name="connsiteY9" fmla="*/ 0 h 12523"/>
              <a:gd name="connsiteX10" fmla="*/ 8557 w 10000"/>
              <a:gd name="connsiteY10" fmla="*/ 6170 h 12523"/>
              <a:gd name="connsiteX11" fmla="*/ 8735 w 10000"/>
              <a:gd name="connsiteY11" fmla="*/ 6095 h 12523"/>
              <a:gd name="connsiteX12" fmla="*/ 9055 w 10000"/>
              <a:gd name="connsiteY12" fmla="*/ 6638 h 12523"/>
              <a:gd name="connsiteX13" fmla="*/ 9388 w 10000"/>
              <a:gd name="connsiteY13" fmla="*/ 7275 h 12523"/>
              <a:gd name="connsiteX14" fmla="*/ 9289 w 10000"/>
              <a:gd name="connsiteY14" fmla="*/ 7827 h 12523"/>
              <a:gd name="connsiteX15" fmla="*/ 10000 w 10000"/>
              <a:gd name="connsiteY15" fmla="*/ 8250 h 12523"/>
              <a:gd name="connsiteX16" fmla="*/ 8933 w 10000"/>
              <a:gd name="connsiteY16" fmla="*/ 9540 h 12523"/>
              <a:gd name="connsiteX17" fmla="*/ 8419 w 10000"/>
              <a:gd name="connsiteY17" fmla="*/ 11252 h 12523"/>
              <a:gd name="connsiteX18" fmla="*/ 9269 w 10000"/>
              <a:gd name="connsiteY18" fmla="*/ 12191 h 12523"/>
              <a:gd name="connsiteX19" fmla="*/ 8597 w 10000"/>
              <a:gd name="connsiteY19" fmla="*/ 12062 h 12523"/>
              <a:gd name="connsiteX20" fmla="*/ 7827 w 10000"/>
              <a:gd name="connsiteY20" fmla="*/ 11123 h 12523"/>
              <a:gd name="connsiteX21" fmla="*/ 3083 w 10000"/>
              <a:gd name="connsiteY21" fmla="*/ 11510 h 12523"/>
              <a:gd name="connsiteX22" fmla="*/ 1522 w 10000"/>
              <a:gd name="connsiteY22" fmla="*/ 12025 h 12523"/>
              <a:gd name="connsiteX23" fmla="*/ 870 w 10000"/>
              <a:gd name="connsiteY23" fmla="*/ 12523 h 12523"/>
              <a:gd name="connsiteX24" fmla="*/ 0 w 10000"/>
              <a:gd name="connsiteY24" fmla="*/ 12523 h 12523"/>
              <a:gd name="connsiteX25" fmla="*/ 0 w 10000"/>
              <a:gd name="connsiteY25" fmla="*/ 10239 h 12523"/>
              <a:gd name="connsiteX26" fmla="*/ 752 w 10000"/>
              <a:gd name="connsiteY26" fmla="*/ 9852 h 12523"/>
              <a:gd name="connsiteX27" fmla="*/ 1384 w 10000"/>
              <a:gd name="connsiteY27" fmla="*/ 9226 h 12523"/>
              <a:gd name="connsiteX28" fmla="*/ 1166 w 10000"/>
              <a:gd name="connsiteY28" fmla="*/ 9189 h 12523"/>
              <a:gd name="connsiteX29" fmla="*/ 909 w 10000"/>
              <a:gd name="connsiteY29" fmla="*/ 8969 h 12523"/>
              <a:gd name="connsiteX30" fmla="*/ 474 w 10000"/>
              <a:gd name="connsiteY30" fmla="*/ 8121 h 12523"/>
              <a:gd name="connsiteX31" fmla="*/ 890 w 10000"/>
              <a:gd name="connsiteY31" fmla="*/ 8121 h 12523"/>
              <a:gd name="connsiteX32" fmla="*/ 1245 w 10000"/>
              <a:gd name="connsiteY32" fmla="*/ 6814 h 12523"/>
              <a:gd name="connsiteX33" fmla="*/ 2114 w 10000"/>
              <a:gd name="connsiteY33" fmla="*/ 6777 h 12523"/>
              <a:gd name="connsiteX34" fmla="*/ 2313 w 10000"/>
              <a:gd name="connsiteY34" fmla="*/ 6335 h 12523"/>
              <a:gd name="connsiteX35" fmla="*/ 1957 w 10000"/>
              <a:gd name="connsiteY35" fmla="*/ 5911 h 12523"/>
              <a:gd name="connsiteX36" fmla="*/ 2886 w 10000"/>
              <a:gd name="connsiteY36" fmla="*/ 4162 h 12523"/>
              <a:gd name="connsiteX37" fmla="*/ 3182 w 10000"/>
              <a:gd name="connsiteY37" fmla="*/ 4070 h 12523"/>
              <a:gd name="connsiteX38" fmla="*/ 3083 w 10000"/>
              <a:gd name="connsiteY38" fmla="*/ 3793 h 12523"/>
              <a:gd name="connsiteX0" fmla="*/ 3083 w 13671"/>
              <a:gd name="connsiteY0" fmla="*/ 3793 h 12523"/>
              <a:gd name="connsiteX1" fmla="*/ 5258 w 13671"/>
              <a:gd name="connsiteY1" fmla="*/ 3241 h 12523"/>
              <a:gd name="connsiteX2" fmla="*/ 5376 w 13671"/>
              <a:gd name="connsiteY2" fmla="*/ 2947 h 12523"/>
              <a:gd name="connsiteX3" fmla="*/ 5711 w 13671"/>
              <a:gd name="connsiteY3" fmla="*/ 2837 h 12523"/>
              <a:gd name="connsiteX4" fmla="*/ 6344 w 13671"/>
              <a:gd name="connsiteY4" fmla="*/ 2928 h 12523"/>
              <a:gd name="connsiteX5" fmla="*/ 6878 w 13671"/>
              <a:gd name="connsiteY5" fmla="*/ 2523 h 12523"/>
              <a:gd name="connsiteX6" fmla="*/ 7172 w 13671"/>
              <a:gd name="connsiteY6" fmla="*/ 1880 h 12523"/>
              <a:gd name="connsiteX7" fmla="*/ 7844 w 13671"/>
              <a:gd name="connsiteY7" fmla="*/ 1880 h 12523"/>
              <a:gd name="connsiteX8" fmla="*/ 8516 w 13671"/>
              <a:gd name="connsiteY8" fmla="*/ 418 h 12523"/>
              <a:gd name="connsiteX9" fmla="*/ 9413 w 13671"/>
              <a:gd name="connsiteY9" fmla="*/ 0 h 12523"/>
              <a:gd name="connsiteX10" fmla="*/ 8557 w 13671"/>
              <a:gd name="connsiteY10" fmla="*/ 6170 h 12523"/>
              <a:gd name="connsiteX11" fmla="*/ 8735 w 13671"/>
              <a:gd name="connsiteY11" fmla="*/ 6095 h 12523"/>
              <a:gd name="connsiteX12" fmla="*/ 13671 w 13671"/>
              <a:gd name="connsiteY12" fmla="*/ 1671 h 12523"/>
              <a:gd name="connsiteX13" fmla="*/ 9388 w 13671"/>
              <a:gd name="connsiteY13" fmla="*/ 7275 h 12523"/>
              <a:gd name="connsiteX14" fmla="*/ 9289 w 13671"/>
              <a:gd name="connsiteY14" fmla="*/ 7827 h 12523"/>
              <a:gd name="connsiteX15" fmla="*/ 10000 w 13671"/>
              <a:gd name="connsiteY15" fmla="*/ 8250 h 12523"/>
              <a:gd name="connsiteX16" fmla="*/ 8933 w 13671"/>
              <a:gd name="connsiteY16" fmla="*/ 9540 h 12523"/>
              <a:gd name="connsiteX17" fmla="*/ 8419 w 13671"/>
              <a:gd name="connsiteY17" fmla="*/ 11252 h 12523"/>
              <a:gd name="connsiteX18" fmla="*/ 9269 w 13671"/>
              <a:gd name="connsiteY18" fmla="*/ 12191 h 12523"/>
              <a:gd name="connsiteX19" fmla="*/ 8597 w 13671"/>
              <a:gd name="connsiteY19" fmla="*/ 12062 h 12523"/>
              <a:gd name="connsiteX20" fmla="*/ 7827 w 13671"/>
              <a:gd name="connsiteY20" fmla="*/ 11123 h 12523"/>
              <a:gd name="connsiteX21" fmla="*/ 3083 w 13671"/>
              <a:gd name="connsiteY21" fmla="*/ 11510 h 12523"/>
              <a:gd name="connsiteX22" fmla="*/ 1522 w 13671"/>
              <a:gd name="connsiteY22" fmla="*/ 12025 h 12523"/>
              <a:gd name="connsiteX23" fmla="*/ 870 w 13671"/>
              <a:gd name="connsiteY23" fmla="*/ 12523 h 12523"/>
              <a:gd name="connsiteX24" fmla="*/ 0 w 13671"/>
              <a:gd name="connsiteY24" fmla="*/ 12523 h 12523"/>
              <a:gd name="connsiteX25" fmla="*/ 0 w 13671"/>
              <a:gd name="connsiteY25" fmla="*/ 10239 h 12523"/>
              <a:gd name="connsiteX26" fmla="*/ 752 w 13671"/>
              <a:gd name="connsiteY26" fmla="*/ 9852 h 12523"/>
              <a:gd name="connsiteX27" fmla="*/ 1384 w 13671"/>
              <a:gd name="connsiteY27" fmla="*/ 9226 h 12523"/>
              <a:gd name="connsiteX28" fmla="*/ 1166 w 13671"/>
              <a:gd name="connsiteY28" fmla="*/ 9189 h 12523"/>
              <a:gd name="connsiteX29" fmla="*/ 909 w 13671"/>
              <a:gd name="connsiteY29" fmla="*/ 8969 h 12523"/>
              <a:gd name="connsiteX30" fmla="*/ 474 w 13671"/>
              <a:gd name="connsiteY30" fmla="*/ 8121 h 12523"/>
              <a:gd name="connsiteX31" fmla="*/ 890 w 13671"/>
              <a:gd name="connsiteY31" fmla="*/ 8121 h 12523"/>
              <a:gd name="connsiteX32" fmla="*/ 1245 w 13671"/>
              <a:gd name="connsiteY32" fmla="*/ 6814 h 12523"/>
              <a:gd name="connsiteX33" fmla="*/ 2114 w 13671"/>
              <a:gd name="connsiteY33" fmla="*/ 6777 h 12523"/>
              <a:gd name="connsiteX34" fmla="*/ 2313 w 13671"/>
              <a:gd name="connsiteY34" fmla="*/ 6335 h 12523"/>
              <a:gd name="connsiteX35" fmla="*/ 1957 w 13671"/>
              <a:gd name="connsiteY35" fmla="*/ 5911 h 12523"/>
              <a:gd name="connsiteX36" fmla="*/ 2886 w 13671"/>
              <a:gd name="connsiteY36" fmla="*/ 4162 h 12523"/>
              <a:gd name="connsiteX37" fmla="*/ 3182 w 13671"/>
              <a:gd name="connsiteY37" fmla="*/ 4070 h 12523"/>
              <a:gd name="connsiteX38" fmla="*/ 3083 w 13671"/>
              <a:gd name="connsiteY38" fmla="*/ 3793 h 12523"/>
              <a:gd name="connsiteX0" fmla="*/ 3083 w 13671"/>
              <a:gd name="connsiteY0" fmla="*/ 3793 h 12523"/>
              <a:gd name="connsiteX1" fmla="*/ 5258 w 13671"/>
              <a:gd name="connsiteY1" fmla="*/ 3241 h 12523"/>
              <a:gd name="connsiteX2" fmla="*/ 5376 w 13671"/>
              <a:gd name="connsiteY2" fmla="*/ 2947 h 12523"/>
              <a:gd name="connsiteX3" fmla="*/ 5711 w 13671"/>
              <a:gd name="connsiteY3" fmla="*/ 2837 h 12523"/>
              <a:gd name="connsiteX4" fmla="*/ 6344 w 13671"/>
              <a:gd name="connsiteY4" fmla="*/ 2928 h 12523"/>
              <a:gd name="connsiteX5" fmla="*/ 6878 w 13671"/>
              <a:gd name="connsiteY5" fmla="*/ 2523 h 12523"/>
              <a:gd name="connsiteX6" fmla="*/ 7172 w 13671"/>
              <a:gd name="connsiteY6" fmla="*/ 1880 h 12523"/>
              <a:gd name="connsiteX7" fmla="*/ 7844 w 13671"/>
              <a:gd name="connsiteY7" fmla="*/ 1880 h 12523"/>
              <a:gd name="connsiteX8" fmla="*/ 8516 w 13671"/>
              <a:gd name="connsiteY8" fmla="*/ 418 h 12523"/>
              <a:gd name="connsiteX9" fmla="*/ 9413 w 13671"/>
              <a:gd name="connsiteY9" fmla="*/ 0 h 12523"/>
              <a:gd name="connsiteX10" fmla="*/ 8557 w 13671"/>
              <a:gd name="connsiteY10" fmla="*/ 6170 h 12523"/>
              <a:gd name="connsiteX11" fmla="*/ 8735 w 13671"/>
              <a:gd name="connsiteY11" fmla="*/ 6095 h 12523"/>
              <a:gd name="connsiteX12" fmla="*/ 13671 w 13671"/>
              <a:gd name="connsiteY12" fmla="*/ 1671 h 12523"/>
              <a:gd name="connsiteX13" fmla="*/ 11142 w 13671"/>
              <a:gd name="connsiteY13" fmla="*/ 5025 h 12523"/>
              <a:gd name="connsiteX14" fmla="*/ 9388 w 13671"/>
              <a:gd name="connsiteY14" fmla="*/ 7275 h 12523"/>
              <a:gd name="connsiteX15" fmla="*/ 9289 w 13671"/>
              <a:gd name="connsiteY15" fmla="*/ 7827 h 12523"/>
              <a:gd name="connsiteX16" fmla="*/ 10000 w 13671"/>
              <a:gd name="connsiteY16" fmla="*/ 8250 h 12523"/>
              <a:gd name="connsiteX17" fmla="*/ 8933 w 13671"/>
              <a:gd name="connsiteY17" fmla="*/ 9540 h 12523"/>
              <a:gd name="connsiteX18" fmla="*/ 8419 w 13671"/>
              <a:gd name="connsiteY18" fmla="*/ 11252 h 12523"/>
              <a:gd name="connsiteX19" fmla="*/ 9269 w 13671"/>
              <a:gd name="connsiteY19" fmla="*/ 12191 h 12523"/>
              <a:gd name="connsiteX20" fmla="*/ 8597 w 13671"/>
              <a:gd name="connsiteY20" fmla="*/ 12062 h 12523"/>
              <a:gd name="connsiteX21" fmla="*/ 7827 w 13671"/>
              <a:gd name="connsiteY21" fmla="*/ 11123 h 12523"/>
              <a:gd name="connsiteX22" fmla="*/ 3083 w 13671"/>
              <a:gd name="connsiteY22" fmla="*/ 11510 h 12523"/>
              <a:gd name="connsiteX23" fmla="*/ 1522 w 13671"/>
              <a:gd name="connsiteY23" fmla="*/ 12025 h 12523"/>
              <a:gd name="connsiteX24" fmla="*/ 870 w 13671"/>
              <a:gd name="connsiteY24" fmla="*/ 12523 h 12523"/>
              <a:gd name="connsiteX25" fmla="*/ 0 w 13671"/>
              <a:gd name="connsiteY25" fmla="*/ 12523 h 12523"/>
              <a:gd name="connsiteX26" fmla="*/ 0 w 13671"/>
              <a:gd name="connsiteY26" fmla="*/ 10239 h 12523"/>
              <a:gd name="connsiteX27" fmla="*/ 752 w 13671"/>
              <a:gd name="connsiteY27" fmla="*/ 9852 h 12523"/>
              <a:gd name="connsiteX28" fmla="*/ 1384 w 13671"/>
              <a:gd name="connsiteY28" fmla="*/ 9226 h 12523"/>
              <a:gd name="connsiteX29" fmla="*/ 1166 w 13671"/>
              <a:gd name="connsiteY29" fmla="*/ 9189 h 12523"/>
              <a:gd name="connsiteX30" fmla="*/ 909 w 13671"/>
              <a:gd name="connsiteY30" fmla="*/ 8969 h 12523"/>
              <a:gd name="connsiteX31" fmla="*/ 474 w 13671"/>
              <a:gd name="connsiteY31" fmla="*/ 8121 h 12523"/>
              <a:gd name="connsiteX32" fmla="*/ 890 w 13671"/>
              <a:gd name="connsiteY32" fmla="*/ 8121 h 12523"/>
              <a:gd name="connsiteX33" fmla="*/ 1245 w 13671"/>
              <a:gd name="connsiteY33" fmla="*/ 6814 h 12523"/>
              <a:gd name="connsiteX34" fmla="*/ 2114 w 13671"/>
              <a:gd name="connsiteY34" fmla="*/ 6777 h 12523"/>
              <a:gd name="connsiteX35" fmla="*/ 2313 w 13671"/>
              <a:gd name="connsiteY35" fmla="*/ 6335 h 12523"/>
              <a:gd name="connsiteX36" fmla="*/ 1957 w 13671"/>
              <a:gd name="connsiteY36" fmla="*/ 5911 h 12523"/>
              <a:gd name="connsiteX37" fmla="*/ 2886 w 13671"/>
              <a:gd name="connsiteY37" fmla="*/ 4162 h 12523"/>
              <a:gd name="connsiteX38" fmla="*/ 3182 w 13671"/>
              <a:gd name="connsiteY38" fmla="*/ 4070 h 12523"/>
              <a:gd name="connsiteX39" fmla="*/ 3083 w 13671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253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3015 w 15240"/>
              <a:gd name="connsiteY14" fmla="*/ 3611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557 w 15240"/>
              <a:gd name="connsiteY10" fmla="*/ 6170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5240 w 15240"/>
              <a:gd name="connsiteY14" fmla="*/ 1984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10533 w 15240"/>
              <a:gd name="connsiteY10" fmla="*/ 1044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5240 w 15240"/>
              <a:gd name="connsiteY14" fmla="*/ 1984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735 w 15240"/>
              <a:gd name="connsiteY10" fmla="*/ 6095 h 12523"/>
              <a:gd name="connsiteX11" fmla="*/ 13671 w 15240"/>
              <a:gd name="connsiteY11" fmla="*/ 1671 h 12523"/>
              <a:gd name="connsiteX12" fmla="*/ 15240 w 15240"/>
              <a:gd name="connsiteY12" fmla="*/ 1357 h 12523"/>
              <a:gd name="connsiteX13" fmla="*/ 15240 w 15240"/>
              <a:gd name="connsiteY13" fmla="*/ 1984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4126 h 12856"/>
              <a:gd name="connsiteX1" fmla="*/ 5258 w 15240"/>
              <a:gd name="connsiteY1" fmla="*/ 3574 h 12856"/>
              <a:gd name="connsiteX2" fmla="*/ 5376 w 15240"/>
              <a:gd name="connsiteY2" fmla="*/ 3280 h 12856"/>
              <a:gd name="connsiteX3" fmla="*/ 5711 w 15240"/>
              <a:gd name="connsiteY3" fmla="*/ 3170 h 12856"/>
              <a:gd name="connsiteX4" fmla="*/ 6344 w 15240"/>
              <a:gd name="connsiteY4" fmla="*/ 3261 h 12856"/>
              <a:gd name="connsiteX5" fmla="*/ 6878 w 15240"/>
              <a:gd name="connsiteY5" fmla="*/ 2856 h 12856"/>
              <a:gd name="connsiteX6" fmla="*/ 7172 w 15240"/>
              <a:gd name="connsiteY6" fmla="*/ 2213 h 12856"/>
              <a:gd name="connsiteX7" fmla="*/ 7844 w 15240"/>
              <a:gd name="connsiteY7" fmla="*/ 2213 h 12856"/>
              <a:gd name="connsiteX8" fmla="*/ 8516 w 15240"/>
              <a:gd name="connsiteY8" fmla="*/ 751 h 12856"/>
              <a:gd name="connsiteX9" fmla="*/ 9413 w 15240"/>
              <a:gd name="connsiteY9" fmla="*/ 333 h 12856"/>
              <a:gd name="connsiteX10" fmla="*/ 9363 w 15240"/>
              <a:gd name="connsiteY10" fmla="*/ 1016 h 12856"/>
              <a:gd name="connsiteX11" fmla="*/ 8735 w 15240"/>
              <a:gd name="connsiteY11" fmla="*/ 6428 h 12856"/>
              <a:gd name="connsiteX12" fmla="*/ 13671 w 15240"/>
              <a:gd name="connsiteY12" fmla="*/ 2004 h 12856"/>
              <a:gd name="connsiteX13" fmla="*/ 15240 w 15240"/>
              <a:gd name="connsiteY13" fmla="*/ 1690 h 12856"/>
              <a:gd name="connsiteX14" fmla="*/ 15240 w 15240"/>
              <a:gd name="connsiteY14" fmla="*/ 2317 h 12856"/>
              <a:gd name="connsiteX15" fmla="*/ 9388 w 15240"/>
              <a:gd name="connsiteY15" fmla="*/ 7608 h 12856"/>
              <a:gd name="connsiteX16" fmla="*/ 9289 w 15240"/>
              <a:gd name="connsiteY16" fmla="*/ 8160 h 12856"/>
              <a:gd name="connsiteX17" fmla="*/ 10000 w 15240"/>
              <a:gd name="connsiteY17" fmla="*/ 8583 h 12856"/>
              <a:gd name="connsiteX18" fmla="*/ 8933 w 15240"/>
              <a:gd name="connsiteY18" fmla="*/ 9873 h 12856"/>
              <a:gd name="connsiteX19" fmla="*/ 8419 w 15240"/>
              <a:gd name="connsiteY19" fmla="*/ 11585 h 12856"/>
              <a:gd name="connsiteX20" fmla="*/ 9269 w 15240"/>
              <a:gd name="connsiteY20" fmla="*/ 12524 h 12856"/>
              <a:gd name="connsiteX21" fmla="*/ 8597 w 15240"/>
              <a:gd name="connsiteY21" fmla="*/ 12395 h 12856"/>
              <a:gd name="connsiteX22" fmla="*/ 7827 w 15240"/>
              <a:gd name="connsiteY22" fmla="*/ 11456 h 12856"/>
              <a:gd name="connsiteX23" fmla="*/ 3083 w 15240"/>
              <a:gd name="connsiteY23" fmla="*/ 11843 h 12856"/>
              <a:gd name="connsiteX24" fmla="*/ 1522 w 15240"/>
              <a:gd name="connsiteY24" fmla="*/ 12358 h 12856"/>
              <a:gd name="connsiteX25" fmla="*/ 870 w 15240"/>
              <a:gd name="connsiteY25" fmla="*/ 12856 h 12856"/>
              <a:gd name="connsiteX26" fmla="*/ 0 w 15240"/>
              <a:gd name="connsiteY26" fmla="*/ 12856 h 12856"/>
              <a:gd name="connsiteX27" fmla="*/ 0 w 15240"/>
              <a:gd name="connsiteY27" fmla="*/ 10572 h 12856"/>
              <a:gd name="connsiteX28" fmla="*/ 752 w 15240"/>
              <a:gd name="connsiteY28" fmla="*/ 10185 h 12856"/>
              <a:gd name="connsiteX29" fmla="*/ 1384 w 15240"/>
              <a:gd name="connsiteY29" fmla="*/ 9559 h 12856"/>
              <a:gd name="connsiteX30" fmla="*/ 1166 w 15240"/>
              <a:gd name="connsiteY30" fmla="*/ 9522 h 12856"/>
              <a:gd name="connsiteX31" fmla="*/ 909 w 15240"/>
              <a:gd name="connsiteY31" fmla="*/ 9302 h 12856"/>
              <a:gd name="connsiteX32" fmla="*/ 474 w 15240"/>
              <a:gd name="connsiteY32" fmla="*/ 8454 h 12856"/>
              <a:gd name="connsiteX33" fmla="*/ 890 w 15240"/>
              <a:gd name="connsiteY33" fmla="*/ 8454 h 12856"/>
              <a:gd name="connsiteX34" fmla="*/ 1245 w 15240"/>
              <a:gd name="connsiteY34" fmla="*/ 7147 h 12856"/>
              <a:gd name="connsiteX35" fmla="*/ 2114 w 15240"/>
              <a:gd name="connsiteY35" fmla="*/ 7110 h 12856"/>
              <a:gd name="connsiteX36" fmla="*/ 2313 w 15240"/>
              <a:gd name="connsiteY36" fmla="*/ 6668 h 12856"/>
              <a:gd name="connsiteX37" fmla="*/ 1957 w 15240"/>
              <a:gd name="connsiteY37" fmla="*/ 6244 h 12856"/>
              <a:gd name="connsiteX38" fmla="*/ 2886 w 15240"/>
              <a:gd name="connsiteY38" fmla="*/ 4495 h 12856"/>
              <a:gd name="connsiteX39" fmla="*/ 3182 w 15240"/>
              <a:gd name="connsiteY39" fmla="*/ 4403 h 12856"/>
              <a:gd name="connsiteX40" fmla="*/ 3083 w 15240"/>
              <a:gd name="connsiteY40" fmla="*/ 4126 h 12856"/>
              <a:gd name="connsiteX0" fmla="*/ 3083 w 15240"/>
              <a:gd name="connsiteY0" fmla="*/ 4078 h 12808"/>
              <a:gd name="connsiteX1" fmla="*/ 5258 w 15240"/>
              <a:gd name="connsiteY1" fmla="*/ 3526 h 12808"/>
              <a:gd name="connsiteX2" fmla="*/ 5376 w 15240"/>
              <a:gd name="connsiteY2" fmla="*/ 3232 h 12808"/>
              <a:gd name="connsiteX3" fmla="*/ 5711 w 15240"/>
              <a:gd name="connsiteY3" fmla="*/ 3122 h 12808"/>
              <a:gd name="connsiteX4" fmla="*/ 6344 w 15240"/>
              <a:gd name="connsiteY4" fmla="*/ 3213 h 12808"/>
              <a:gd name="connsiteX5" fmla="*/ 6878 w 15240"/>
              <a:gd name="connsiteY5" fmla="*/ 2808 h 12808"/>
              <a:gd name="connsiteX6" fmla="*/ 7172 w 15240"/>
              <a:gd name="connsiteY6" fmla="*/ 2165 h 12808"/>
              <a:gd name="connsiteX7" fmla="*/ 7844 w 15240"/>
              <a:gd name="connsiteY7" fmla="*/ 2165 h 12808"/>
              <a:gd name="connsiteX8" fmla="*/ 8516 w 15240"/>
              <a:gd name="connsiteY8" fmla="*/ 703 h 12808"/>
              <a:gd name="connsiteX9" fmla="*/ 9413 w 15240"/>
              <a:gd name="connsiteY9" fmla="*/ 285 h 12808"/>
              <a:gd name="connsiteX10" fmla="*/ 10085 w 15240"/>
              <a:gd name="connsiteY10" fmla="*/ 1016 h 12808"/>
              <a:gd name="connsiteX11" fmla="*/ 8735 w 15240"/>
              <a:gd name="connsiteY11" fmla="*/ 6380 h 12808"/>
              <a:gd name="connsiteX12" fmla="*/ 13671 w 15240"/>
              <a:gd name="connsiteY12" fmla="*/ 1956 h 12808"/>
              <a:gd name="connsiteX13" fmla="*/ 15240 w 15240"/>
              <a:gd name="connsiteY13" fmla="*/ 1642 h 12808"/>
              <a:gd name="connsiteX14" fmla="*/ 15240 w 15240"/>
              <a:gd name="connsiteY14" fmla="*/ 2269 h 12808"/>
              <a:gd name="connsiteX15" fmla="*/ 9388 w 15240"/>
              <a:gd name="connsiteY15" fmla="*/ 7560 h 12808"/>
              <a:gd name="connsiteX16" fmla="*/ 9289 w 15240"/>
              <a:gd name="connsiteY16" fmla="*/ 8112 h 12808"/>
              <a:gd name="connsiteX17" fmla="*/ 10000 w 15240"/>
              <a:gd name="connsiteY17" fmla="*/ 8535 h 12808"/>
              <a:gd name="connsiteX18" fmla="*/ 8933 w 15240"/>
              <a:gd name="connsiteY18" fmla="*/ 9825 h 12808"/>
              <a:gd name="connsiteX19" fmla="*/ 8419 w 15240"/>
              <a:gd name="connsiteY19" fmla="*/ 11537 h 12808"/>
              <a:gd name="connsiteX20" fmla="*/ 9269 w 15240"/>
              <a:gd name="connsiteY20" fmla="*/ 12476 h 12808"/>
              <a:gd name="connsiteX21" fmla="*/ 8597 w 15240"/>
              <a:gd name="connsiteY21" fmla="*/ 12347 h 12808"/>
              <a:gd name="connsiteX22" fmla="*/ 7827 w 15240"/>
              <a:gd name="connsiteY22" fmla="*/ 11408 h 12808"/>
              <a:gd name="connsiteX23" fmla="*/ 3083 w 15240"/>
              <a:gd name="connsiteY23" fmla="*/ 11795 h 12808"/>
              <a:gd name="connsiteX24" fmla="*/ 1522 w 15240"/>
              <a:gd name="connsiteY24" fmla="*/ 12310 h 12808"/>
              <a:gd name="connsiteX25" fmla="*/ 870 w 15240"/>
              <a:gd name="connsiteY25" fmla="*/ 12808 h 12808"/>
              <a:gd name="connsiteX26" fmla="*/ 0 w 15240"/>
              <a:gd name="connsiteY26" fmla="*/ 12808 h 12808"/>
              <a:gd name="connsiteX27" fmla="*/ 0 w 15240"/>
              <a:gd name="connsiteY27" fmla="*/ 10524 h 12808"/>
              <a:gd name="connsiteX28" fmla="*/ 752 w 15240"/>
              <a:gd name="connsiteY28" fmla="*/ 10137 h 12808"/>
              <a:gd name="connsiteX29" fmla="*/ 1384 w 15240"/>
              <a:gd name="connsiteY29" fmla="*/ 9511 h 12808"/>
              <a:gd name="connsiteX30" fmla="*/ 1166 w 15240"/>
              <a:gd name="connsiteY30" fmla="*/ 9474 h 12808"/>
              <a:gd name="connsiteX31" fmla="*/ 909 w 15240"/>
              <a:gd name="connsiteY31" fmla="*/ 9254 h 12808"/>
              <a:gd name="connsiteX32" fmla="*/ 474 w 15240"/>
              <a:gd name="connsiteY32" fmla="*/ 8406 h 12808"/>
              <a:gd name="connsiteX33" fmla="*/ 890 w 15240"/>
              <a:gd name="connsiteY33" fmla="*/ 8406 h 12808"/>
              <a:gd name="connsiteX34" fmla="*/ 1245 w 15240"/>
              <a:gd name="connsiteY34" fmla="*/ 7099 h 12808"/>
              <a:gd name="connsiteX35" fmla="*/ 2114 w 15240"/>
              <a:gd name="connsiteY35" fmla="*/ 7062 h 12808"/>
              <a:gd name="connsiteX36" fmla="*/ 2313 w 15240"/>
              <a:gd name="connsiteY36" fmla="*/ 6620 h 12808"/>
              <a:gd name="connsiteX37" fmla="*/ 1957 w 15240"/>
              <a:gd name="connsiteY37" fmla="*/ 6196 h 12808"/>
              <a:gd name="connsiteX38" fmla="*/ 2886 w 15240"/>
              <a:gd name="connsiteY38" fmla="*/ 4447 h 12808"/>
              <a:gd name="connsiteX39" fmla="*/ 3182 w 15240"/>
              <a:gd name="connsiteY39" fmla="*/ 4355 h 12808"/>
              <a:gd name="connsiteX40" fmla="*/ 3083 w 15240"/>
              <a:gd name="connsiteY40" fmla="*/ 4078 h 12808"/>
              <a:gd name="connsiteX0" fmla="*/ 3083 w 15240"/>
              <a:gd name="connsiteY0" fmla="*/ 4078 h 12808"/>
              <a:gd name="connsiteX1" fmla="*/ 5258 w 15240"/>
              <a:gd name="connsiteY1" fmla="*/ 3526 h 12808"/>
              <a:gd name="connsiteX2" fmla="*/ 5376 w 15240"/>
              <a:gd name="connsiteY2" fmla="*/ 3232 h 12808"/>
              <a:gd name="connsiteX3" fmla="*/ 5711 w 15240"/>
              <a:gd name="connsiteY3" fmla="*/ 3122 h 12808"/>
              <a:gd name="connsiteX4" fmla="*/ 6344 w 15240"/>
              <a:gd name="connsiteY4" fmla="*/ 3213 h 12808"/>
              <a:gd name="connsiteX5" fmla="*/ 6878 w 15240"/>
              <a:gd name="connsiteY5" fmla="*/ 2808 h 12808"/>
              <a:gd name="connsiteX6" fmla="*/ 7172 w 15240"/>
              <a:gd name="connsiteY6" fmla="*/ 2165 h 12808"/>
              <a:gd name="connsiteX7" fmla="*/ 7844 w 15240"/>
              <a:gd name="connsiteY7" fmla="*/ 2165 h 12808"/>
              <a:gd name="connsiteX8" fmla="*/ 8516 w 15240"/>
              <a:gd name="connsiteY8" fmla="*/ 703 h 12808"/>
              <a:gd name="connsiteX9" fmla="*/ 9413 w 15240"/>
              <a:gd name="connsiteY9" fmla="*/ 285 h 12808"/>
              <a:gd name="connsiteX10" fmla="*/ 10085 w 15240"/>
              <a:gd name="connsiteY10" fmla="*/ 1016 h 12808"/>
              <a:gd name="connsiteX11" fmla="*/ 8735 w 15240"/>
              <a:gd name="connsiteY11" fmla="*/ 6380 h 12808"/>
              <a:gd name="connsiteX12" fmla="*/ 13671 w 15240"/>
              <a:gd name="connsiteY12" fmla="*/ 1956 h 12808"/>
              <a:gd name="connsiteX13" fmla="*/ 15240 w 15240"/>
              <a:gd name="connsiteY13" fmla="*/ 1642 h 12808"/>
              <a:gd name="connsiteX14" fmla="*/ 15240 w 15240"/>
              <a:gd name="connsiteY14" fmla="*/ 2269 h 12808"/>
              <a:gd name="connsiteX15" fmla="*/ 9388 w 15240"/>
              <a:gd name="connsiteY15" fmla="*/ 7560 h 12808"/>
              <a:gd name="connsiteX16" fmla="*/ 9289 w 15240"/>
              <a:gd name="connsiteY16" fmla="*/ 8112 h 12808"/>
              <a:gd name="connsiteX17" fmla="*/ 10000 w 15240"/>
              <a:gd name="connsiteY17" fmla="*/ 8535 h 12808"/>
              <a:gd name="connsiteX18" fmla="*/ 8933 w 15240"/>
              <a:gd name="connsiteY18" fmla="*/ 9825 h 12808"/>
              <a:gd name="connsiteX19" fmla="*/ 8419 w 15240"/>
              <a:gd name="connsiteY19" fmla="*/ 11537 h 12808"/>
              <a:gd name="connsiteX20" fmla="*/ 9269 w 15240"/>
              <a:gd name="connsiteY20" fmla="*/ 12476 h 12808"/>
              <a:gd name="connsiteX21" fmla="*/ 8597 w 15240"/>
              <a:gd name="connsiteY21" fmla="*/ 12347 h 12808"/>
              <a:gd name="connsiteX22" fmla="*/ 7827 w 15240"/>
              <a:gd name="connsiteY22" fmla="*/ 11408 h 12808"/>
              <a:gd name="connsiteX23" fmla="*/ 3083 w 15240"/>
              <a:gd name="connsiteY23" fmla="*/ 11795 h 12808"/>
              <a:gd name="connsiteX24" fmla="*/ 1522 w 15240"/>
              <a:gd name="connsiteY24" fmla="*/ 12310 h 12808"/>
              <a:gd name="connsiteX25" fmla="*/ 870 w 15240"/>
              <a:gd name="connsiteY25" fmla="*/ 12808 h 12808"/>
              <a:gd name="connsiteX26" fmla="*/ 0 w 15240"/>
              <a:gd name="connsiteY26" fmla="*/ 12808 h 12808"/>
              <a:gd name="connsiteX27" fmla="*/ 0 w 15240"/>
              <a:gd name="connsiteY27" fmla="*/ 10524 h 12808"/>
              <a:gd name="connsiteX28" fmla="*/ 752 w 15240"/>
              <a:gd name="connsiteY28" fmla="*/ 10137 h 12808"/>
              <a:gd name="connsiteX29" fmla="*/ 1384 w 15240"/>
              <a:gd name="connsiteY29" fmla="*/ 9511 h 12808"/>
              <a:gd name="connsiteX30" fmla="*/ 1166 w 15240"/>
              <a:gd name="connsiteY30" fmla="*/ 9474 h 12808"/>
              <a:gd name="connsiteX31" fmla="*/ 909 w 15240"/>
              <a:gd name="connsiteY31" fmla="*/ 9254 h 12808"/>
              <a:gd name="connsiteX32" fmla="*/ 474 w 15240"/>
              <a:gd name="connsiteY32" fmla="*/ 8406 h 12808"/>
              <a:gd name="connsiteX33" fmla="*/ 890 w 15240"/>
              <a:gd name="connsiteY33" fmla="*/ 8406 h 12808"/>
              <a:gd name="connsiteX34" fmla="*/ 1245 w 15240"/>
              <a:gd name="connsiteY34" fmla="*/ 7099 h 12808"/>
              <a:gd name="connsiteX35" fmla="*/ 2114 w 15240"/>
              <a:gd name="connsiteY35" fmla="*/ 7062 h 12808"/>
              <a:gd name="connsiteX36" fmla="*/ 2313 w 15240"/>
              <a:gd name="connsiteY36" fmla="*/ 6620 h 12808"/>
              <a:gd name="connsiteX37" fmla="*/ 1957 w 15240"/>
              <a:gd name="connsiteY37" fmla="*/ 6196 h 12808"/>
              <a:gd name="connsiteX38" fmla="*/ 2886 w 15240"/>
              <a:gd name="connsiteY38" fmla="*/ 4447 h 12808"/>
              <a:gd name="connsiteX39" fmla="*/ 3182 w 15240"/>
              <a:gd name="connsiteY39" fmla="*/ 4355 h 12808"/>
              <a:gd name="connsiteX40" fmla="*/ 3083 w 15240"/>
              <a:gd name="connsiteY40" fmla="*/ 4078 h 12808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9525 w 15240"/>
              <a:gd name="connsiteY10" fmla="*/ 1671 h 12523"/>
              <a:gd name="connsiteX11" fmla="*/ 8735 w 15240"/>
              <a:gd name="connsiteY11" fmla="*/ 6095 h 12523"/>
              <a:gd name="connsiteX12" fmla="*/ 13671 w 15240"/>
              <a:gd name="connsiteY12" fmla="*/ 1671 h 12523"/>
              <a:gd name="connsiteX13" fmla="*/ 15240 w 15240"/>
              <a:gd name="connsiteY13" fmla="*/ 1357 h 12523"/>
              <a:gd name="connsiteX14" fmla="*/ 15240 w 15240"/>
              <a:gd name="connsiteY14" fmla="*/ 1984 h 12523"/>
              <a:gd name="connsiteX15" fmla="*/ 9388 w 15240"/>
              <a:gd name="connsiteY15" fmla="*/ 7275 h 12523"/>
              <a:gd name="connsiteX16" fmla="*/ 9289 w 15240"/>
              <a:gd name="connsiteY16" fmla="*/ 7827 h 12523"/>
              <a:gd name="connsiteX17" fmla="*/ 10000 w 15240"/>
              <a:gd name="connsiteY17" fmla="*/ 8250 h 12523"/>
              <a:gd name="connsiteX18" fmla="*/ 8933 w 15240"/>
              <a:gd name="connsiteY18" fmla="*/ 9540 h 12523"/>
              <a:gd name="connsiteX19" fmla="*/ 8419 w 15240"/>
              <a:gd name="connsiteY19" fmla="*/ 11252 h 12523"/>
              <a:gd name="connsiteX20" fmla="*/ 9269 w 15240"/>
              <a:gd name="connsiteY20" fmla="*/ 12191 h 12523"/>
              <a:gd name="connsiteX21" fmla="*/ 8597 w 15240"/>
              <a:gd name="connsiteY21" fmla="*/ 12062 h 12523"/>
              <a:gd name="connsiteX22" fmla="*/ 7827 w 15240"/>
              <a:gd name="connsiteY22" fmla="*/ 11123 h 12523"/>
              <a:gd name="connsiteX23" fmla="*/ 3083 w 15240"/>
              <a:gd name="connsiteY23" fmla="*/ 11510 h 12523"/>
              <a:gd name="connsiteX24" fmla="*/ 1522 w 15240"/>
              <a:gd name="connsiteY24" fmla="*/ 12025 h 12523"/>
              <a:gd name="connsiteX25" fmla="*/ 870 w 15240"/>
              <a:gd name="connsiteY25" fmla="*/ 12523 h 12523"/>
              <a:gd name="connsiteX26" fmla="*/ 0 w 15240"/>
              <a:gd name="connsiteY26" fmla="*/ 12523 h 12523"/>
              <a:gd name="connsiteX27" fmla="*/ 0 w 15240"/>
              <a:gd name="connsiteY27" fmla="*/ 10239 h 12523"/>
              <a:gd name="connsiteX28" fmla="*/ 752 w 15240"/>
              <a:gd name="connsiteY28" fmla="*/ 9852 h 12523"/>
              <a:gd name="connsiteX29" fmla="*/ 1384 w 15240"/>
              <a:gd name="connsiteY29" fmla="*/ 9226 h 12523"/>
              <a:gd name="connsiteX30" fmla="*/ 1166 w 15240"/>
              <a:gd name="connsiteY30" fmla="*/ 9189 h 12523"/>
              <a:gd name="connsiteX31" fmla="*/ 909 w 15240"/>
              <a:gd name="connsiteY31" fmla="*/ 8969 h 12523"/>
              <a:gd name="connsiteX32" fmla="*/ 474 w 15240"/>
              <a:gd name="connsiteY32" fmla="*/ 8121 h 12523"/>
              <a:gd name="connsiteX33" fmla="*/ 890 w 15240"/>
              <a:gd name="connsiteY33" fmla="*/ 8121 h 12523"/>
              <a:gd name="connsiteX34" fmla="*/ 1245 w 15240"/>
              <a:gd name="connsiteY34" fmla="*/ 6814 h 12523"/>
              <a:gd name="connsiteX35" fmla="*/ 2114 w 15240"/>
              <a:gd name="connsiteY35" fmla="*/ 6777 h 12523"/>
              <a:gd name="connsiteX36" fmla="*/ 2313 w 15240"/>
              <a:gd name="connsiteY36" fmla="*/ 6335 h 12523"/>
              <a:gd name="connsiteX37" fmla="*/ 1957 w 15240"/>
              <a:gd name="connsiteY37" fmla="*/ 5911 h 12523"/>
              <a:gd name="connsiteX38" fmla="*/ 2886 w 15240"/>
              <a:gd name="connsiteY38" fmla="*/ 4162 h 12523"/>
              <a:gd name="connsiteX39" fmla="*/ 3182 w 15240"/>
              <a:gd name="connsiteY39" fmla="*/ 4070 h 12523"/>
              <a:gd name="connsiteX40" fmla="*/ 3083 w 15240"/>
              <a:gd name="connsiteY40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880 h 12523"/>
              <a:gd name="connsiteX7" fmla="*/ 7844 w 15240"/>
              <a:gd name="connsiteY7" fmla="*/ 1880 h 12523"/>
              <a:gd name="connsiteX8" fmla="*/ 8516 w 15240"/>
              <a:gd name="connsiteY8" fmla="*/ 418 h 12523"/>
              <a:gd name="connsiteX9" fmla="*/ 9413 w 15240"/>
              <a:gd name="connsiteY9" fmla="*/ 0 h 12523"/>
              <a:gd name="connsiteX10" fmla="*/ 8735 w 15240"/>
              <a:gd name="connsiteY10" fmla="*/ 6095 h 12523"/>
              <a:gd name="connsiteX11" fmla="*/ 13671 w 15240"/>
              <a:gd name="connsiteY11" fmla="*/ 1671 h 12523"/>
              <a:gd name="connsiteX12" fmla="*/ 15240 w 15240"/>
              <a:gd name="connsiteY12" fmla="*/ 1357 h 12523"/>
              <a:gd name="connsiteX13" fmla="*/ 15240 w 15240"/>
              <a:gd name="connsiteY13" fmla="*/ 1984 h 12523"/>
              <a:gd name="connsiteX14" fmla="*/ 9388 w 15240"/>
              <a:gd name="connsiteY14" fmla="*/ 7275 h 12523"/>
              <a:gd name="connsiteX15" fmla="*/ 9289 w 15240"/>
              <a:gd name="connsiteY15" fmla="*/ 7827 h 12523"/>
              <a:gd name="connsiteX16" fmla="*/ 10000 w 15240"/>
              <a:gd name="connsiteY16" fmla="*/ 8250 h 12523"/>
              <a:gd name="connsiteX17" fmla="*/ 8933 w 15240"/>
              <a:gd name="connsiteY17" fmla="*/ 9540 h 12523"/>
              <a:gd name="connsiteX18" fmla="*/ 8419 w 15240"/>
              <a:gd name="connsiteY18" fmla="*/ 11252 h 12523"/>
              <a:gd name="connsiteX19" fmla="*/ 9269 w 15240"/>
              <a:gd name="connsiteY19" fmla="*/ 12191 h 12523"/>
              <a:gd name="connsiteX20" fmla="*/ 8597 w 15240"/>
              <a:gd name="connsiteY20" fmla="*/ 12062 h 12523"/>
              <a:gd name="connsiteX21" fmla="*/ 7827 w 15240"/>
              <a:gd name="connsiteY21" fmla="*/ 11123 h 12523"/>
              <a:gd name="connsiteX22" fmla="*/ 3083 w 15240"/>
              <a:gd name="connsiteY22" fmla="*/ 11510 h 12523"/>
              <a:gd name="connsiteX23" fmla="*/ 1522 w 15240"/>
              <a:gd name="connsiteY23" fmla="*/ 12025 h 12523"/>
              <a:gd name="connsiteX24" fmla="*/ 870 w 15240"/>
              <a:gd name="connsiteY24" fmla="*/ 12523 h 12523"/>
              <a:gd name="connsiteX25" fmla="*/ 0 w 15240"/>
              <a:gd name="connsiteY25" fmla="*/ 12523 h 12523"/>
              <a:gd name="connsiteX26" fmla="*/ 0 w 15240"/>
              <a:gd name="connsiteY26" fmla="*/ 10239 h 12523"/>
              <a:gd name="connsiteX27" fmla="*/ 752 w 15240"/>
              <a:gd name="connsiteY27" fmla="*/ 9852 h 12523"/>
              <a:gd name="connsiteX28" fmla="*/ 1384 w 15240"/>
              <a:gd name="connsiteY28" fmla="*/ 9226 h 12523"/>
              <a:gd name="connsiteX29" fmla="*/ 1166 w 15240"/>
              <a:gd name="connsiteY29" fmla="*/ 9189 h 12523"/>
              <a:gd name="connsiteX30" fmla="*/ 909 w 15240"/>
              <a:gd name="connsiteY30" fmla="*/ 8969 h 12523"/>
              <a:gd name="connsiteX31" fmla="*/ 474 w 15240"/>
              <a:gd name="connsiteY31" fmla="*/ 8121 h 12523"/>
              <a:gd name="connsiteX32" fmla="*/ 890 w 15240"/>
              <a:gd name="connsiteY32" fmla="*/ 8121 h 12523"/>
              <a:gd name="connsiteX33" fmla="*/ 1245 w 15240"/>
              <a:gd name="connsiteY33" fmla="*/ 6814 h 12523"/>
              <a:gd name="connsiteX34" fmla="*/ 2114 w 15240"/>
              <a:gd name="connsiteY34" fmla="*/ 6777 h 12523"/>
              <a:gd name="connsiteX35" fmla="*/ 2313 w 15240"/>
              <a:gd name="connsiteY35" fmla="*/ 6335 h 12523"/>
              <a:gd name="connsiteX36" fmla="*/ 1957 w 15240"/>
              <a:gd name="connsiteY36" fmla="*/ 5911 h 12523"/>
              <a:gd name="connsiteX37" fmla="*/ 2886 w 15240"/>
              <a:gd name="connsiteY37" fmla="*/ 4162 h 12523"/>
              <a:gd name="connsiteX38" fmla="*/ 3182 w 15240"/>
              <a:gd name="connsiteY38" fmla="*/ 4070 h 12523"/>
              <a:gd name="connsiteX39" fmla="*/ 3083 w 15240"/>
              <a:gd name="connsiteY39" fmla="*/ 3793 h 12523"/>
              <a:gd name="connsiteX0" fmla="*/ 3083 w 15240"/>
              <a:gd name="connsiteY0" fmla="*/ 3415 h 12145"/>
              <a:gd name="connsiteX1" fmla="*/ 5258 w 15240"/>
              <a:gd name="connsiteY1" fmla="*/ 2863 h 12145"/>
              <a:gd name="connsiteX2" fmla="*/ 5376 w 15240"/>
              <a:gd name="connsiteY2" fmla="*/ 2569 h 12145"/>
              <a:gd name="connsiteX3" fmla="*/ 5711 w 15240"/>
              <a:gd name="connsiteY3" fmla="*/ 2459 h 12145"/>
              <a:gd name="connsiteX4" fmla="*/ 6344 w 15240"/>
              <a:gd name="connsiteY4" fmla="*/ 2550 h 12145"/>
              <a:gd name="connsiteX5" fmla="*/ 6878 w 15240"/>
              <a:gd name="connsiteY5" fmla="*/ 2145 h 12145"/>
              <a:gd name="connsiteX6" fmla="*/ 7172 w 15240"/>
              <a:gd name="connsiteY6" fmla="*/ 1502 h 12145"/>
              <a:gd name="connsiteX7" fmla="*/ 7844 w 15240"/>
              <a:gd name="connsiteY7" fmla="*/ 1502 h 12145"/>
              <a:gd name="connsiteX8" fmla="*/ 8516 w 15240"/>
              <a:gd name="connsiteY8" fmla="*/ 40 h 12145"/>
              <a:gd name="connsiteX9" fmla="*/ 8735 w 15240"/>
              <a:gd name="connsiteY9" fmla="*/ 5717 h 12145"/>
              <a:gd name="connsiteX10" fmla="*/ 13671 w 15240"/>
              <a:gd name="connsiteY10" fmla="*/ 1293 h 12145"/>
              <a:gd name="connsiteX11" fmla="*/ 15240 w 15240"/>
              <a:gd name="connsiteY11" fmla="*/ 979 h 12145"/>
              <a:gd name="connsiteX12" fmla="*/ 15240 w 15240"/>
              <a:gd name="connsiteY12" fmla="*/ 1606 h 12145"/>
              <a:gd name="connsiteX13" fmla="*/ 9388 w 15240"/>
              <a:gd name="connsiteY13" fmla="*/ 6897 h 12145"/>
              <a:gd name="connsiteX14" fmla="*/ 9289 w 15240"/>
              <a:gd name="connsiteY14" fmla="*/ 7449 h 12145"/>
              <a:gd name="connsiteX15" fmla="*/ 10000 w 15240"/>
              <a:gd name="connsiteY15" fmla="*/ 7872 h 12145"/>
              <a:gd name="connsiteX16" fmla="*/ 8933 w 15240"/>
              <a:gd name="connsiteY16" fmla="*/ 9162 h 12145"/>
              <a:gd name="connsiteX17" fmla="*/ 8419 w 15240"/>
              <a:gd name="connsiteY17" fmla="*/ 10874 h 12145"/>
              <a:gd name="connsiteX18" fmla="*/ 9269 w 15240"/>
              <a:gd name="connsiteY18" fmla="*/ 11813 h 12145"/>
              <a:gd name="connsiteX19" fmla="*/ 8597 w 15240"/>
              <a:gd name="connsiteY19" fmla="*/ 11684 h 12145"/>
              <a:gd name="connsiteX20" fmla="*/ 7827 w 15240"/>
              <a:gd name="connsiteY20" fmla="*/ 10745 h 12145"/>
              <a:gd name="connsiteX21" fmla="*/ 3083 w 15240"/>
              <a:gd name="connsiteY21" fmla="*/ 11132 h 12145"/>
              <a:gd name="connsiteX22" fmla="*/ 1522 w 15240"/>
              <a:gd name="connsiteY22" fmla="*/ 11647 h 12145"/>
              <a:gd name="connsiteX23" fmla="*/ 870 w 15240"/>
              <a:gd name="connsiteY23" fmla="*/ 12145 h 12145"/>
              <a:gd name="connsiteX24" fmla="*/ 0 w 15240"/>
              <a:gd name="connsiteY24" fmla="*/ 12145 h 12145"/>
              <a:gd name="connsiteX25" fmla="*/ 0 w 15240"/>
              <a:gd name="connsiteY25" fmla="*/ 9861 h 12145"/>
              <a:gd name="connsiteX26" fmla="*/ 752 w 15240"/>
              <a:gd name="connsiteY26" fmla="*/ 9474 h 12145"/>
              <a:gd name="connsiteX27" fmla="*/ 1384 w 15240"/>
              <a:gd name="connsiteY27" fmla="*/ 8848 h 12145"/>
              <a:gd name="connsiteX28" fmla="*/ 1166 w 15240"/>
              <a:gd name="connsiteY28" fmla="*/ 8811 h 12145"/>
              <a:gd name="connsiteX29" fmla="*/ 909 w 15240"/>
              <a:gd name="connsiteY29" fmla="*/ 8591 h 12145"/>
              <a:gd name="connsiteX30" fmla="*/ 474 w 15240"/>
              <a:gd name="connsiteY30" fmla="*/ 7743 h 12145"/>
              <a:gd name="connsiteX31" fmla="*/ 890 w 15240"/>
              <a:gd name="connsiteY31" fmla="*/ 7743 h 12145"/>
              <a:gd name="connsiteX32" fmla="*/ 1245 w 15240"/>
              <a:gd name="connsiteY32" fmla="*/ 6436 h 12145"/>
              <a:gd name="connsiteX33" fmla="*/ 2114 w 15240"/>
              <a:gd name="connsiteY33" fmla="*/ 6399 h 12145"/>
              <a:gd name="connsiteX34" fmla="*/ 2313 w 15240"/>
              <a:gd name="connsiteY34" fmla="*/ 5957 h 12145"/>
              <a:gd name="connsiteX35" fmla="*/ 1957 w 15240"/>
              <a:gd name="connsiteY35" fmla="*/ 5533 h 12145"/>
              <a:gd name="connsiteX36" fmla="*/ 2886 w 15240"/>
              <a:gd name="connsiteY36" fmla="*/ 3784 h 12145"/>
              <a:gd name="connsiteX37" fmla="*/ 3182 w 15240"/>
              <a:gd name="connsiteY37" fmla="*/ 3692 h 12145"/>
              <a:gd name="connsiteX38" fmla="*/ 3083 w 15240"/>
              <a:gd name="connsiteY38" fmla="*/ 3415 h 12145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7844 w 15240"/>
              <a:gd name="connsiteY7" fmla="*/ 523 h 11166"/>
              <a:gd name="connsiteX8" fmla="*/ 8735 w 15240"/>
              <a:gd name="connsiteY8" fmla="*/ 4738 h 11166"/>
              <a:gd name="connsiteX9" fmla="*/ 13671 w 15240"/>
              <a:gd name="connsiteY9" fmla="*/ 314 h 11166"/>
              <a:gd name="connsiteX10" fmla="*/ 15240 w 15240"/>
              <a:gd name="connsiteY10" fmla="*/ 0 h 11166"/>
              <a:gd name="connsiteX11" fmla="*/ 15240 w 15240"/>
              <a:gd name="connsiteY11" fmla="*/ 627 h 11166"/>
              <a:gd name="connsiteX12" fmla="*/ 9388 w 15240"/>
              <a:gd name="connsiteY12" fmla="*/ 5918 h 11166"/>
              <a:gd name="connsiteX13" fmla="*/ 9289 w 15240"/>
              <a:gd name="connsiteY13" fmla="*/ 6470 h 11166"/>
              <a:gd name="connsiteX14" fmla="*/ 10000 w 15240"/>
              <a:gd name="connsiteY14" fmla="*/ 6893 h 11166"/>
              <a:gd name="connsiteX15" fmla="*/ 8933 w 15240"/>
              <a:gd name="connsiteY15" fmla="*/ 8183 h 11166"/>
              <a:gd name="connsiteX16" fmla="*/ 8419 w 15240"/>
              <a:gd name="connsiteY16" fmla="*/ 9895 h 11166"/>
              <a:gd name="connsiteX17" fmla="*/ 9269 w 15240"/>
              <a:gd name="connsiteY17" fmla="*/ 10834 h 11166"/>
              <a:gd name="connsiteX18" fmla="*/ 8597 w 15240"/>
              <a:gd name="connsiteY18" fmla="*/ 10705 h 11166"/>
              <a:gd name="connsiteX19" fmla="*/ 7827 w 15240"/>
              <a:gd name="connsiteY19" fmla="*/ 9766 h 11166"/>
              <a:gd name="connsiteX20" fmla="*/ 3083 w 15240"/>
              <a:gd name="connsiteY20" fmla="*/ 10153 h 11166"/>
              <a:gd name="connsiteX21" fmla="*/ 1522 w 15240"/>
              <a:gd name="connsiteY21" fmla="*/ 10668 h 11166"/>
              <a:gd name="connsiteX22" fmla="*/ 870 w 15240"/>
              <a:gd name="connsiteY22" fmla="*/ 11166 h 11166"/>
              <a:gd name="connsiteX23" fmla="*/ 0 w 15240"/>
              <a:gd name="connsiteY23" fmla="*/ 11166 h 11166"/>
              <a:gd name="connsiteX24" fmla="*/ 0 w 15240"/>
              <a:gd name="connsiteY24" fmla="*/ 8882 h 11166"/>
              <a:gd name="connsiteX25" fmla="*/ 752 w 15240"/>
              <a:gd name="connsiteY25" fmla="*/ 8495 h 11166"/>
              <a:gd name="connsiteX26" fmla="*/ 1384 w 15240"/>
              <a:gd name="connsiteY26" fmla="*/ 7869 h 11166"/>
              <a:gd name="connsiteX27" fmla="*/ 1166 w 15240"/>
              <a:gd name="connsiteY27" fmla="*/ 7832 h 11166"/>
              <a:gd name="connsiteX28" fmla="*/ 909 w 15240"/>
              <a:gd name="connsiteY28" fmla="*/ 7612 h 11166"/>
              <a:gd name="connsiteX29" fmla="*/ 474 w 15240"/>
              <a:gd name="connsiteY29" fmla="*/ 6764 h 11166"/>
              <a:gd name="connsiteX30" fmla="*/ 890 w 15240"/>
              <a:gd name="connsiteY30" fmla="*/ 6764 h 11166"/>
              <a:gd name="connsiteX31" fmla="*/ 1245 w 15240"/>
              <a:gd name="connsiteY31" fmla="*/ 5457 h 11166"/>
              <a:gd name="connsiteX32" fmla="*/ 2114 w 15240"/>
              <a:gd name="connsiteY32" fmla="*/ 5420 h 11166"/>
              <a:gd name="connsiteX33" fmla="*/ 2313 w 15240"/>
              <a:gd name="connsiteY33" fmla="*/ 4978 h 11166"/>
              <a:gd name="connsiteX34" fmla="*/ 1957 w 15240"/>
              <a:gd name="connsiteY34" fmla="*/ 4554 h 11166"/>
              <a:gd name="connsiteX35" fmla="*/ 2886 w 15240"/>
              <a:gd name="connsiteY35" fmla="*/ 2805 h 11166"/>
              <a:gd name="connsiteX36" fmla="*/ 3182 w 15240"/>
              <a:gd name="connsiteY36" fmla="*/ 2713 h 11166"/>
              <a:gd name="connsiteX37" fmla="*/ 3083 w 15240"/>
              <a:gd name="connsiteY37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8735 w 15240"/>
              <a:gd name="connsiteY7" fmla="*/ 4738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9388 w 15240"/>
              <a:gd name="connsiteY11" fmla="*/ 5918 h 11166"/>
              <a:gd name="connsiteX12" fmla="*/ 9289 w 15240"/>
              <a:gd name="connsiteY12" fmla="*/ 6470 h 11166"/>
              <a:gd name="connsiteX13" fmla="*/ 10000 w 15240"/>
              <a:gd name="connsiteY13" fmla="*/ 6893 h 11166"/>
              <a:gd name="connsiteX14" fmla="*/ 8933 w 15240"/>
              <a:gd name="connsiteY14" fmla="*/ 8183 h 11166"/>
              <a:gd name="connsiteX15" fmla="*/ 8419 w 15240"/>
              <a:gd name="connsiteY15" fmla="*/ 9895 h 11166"/>
              <a:gd name="connsiteX16" fmla="*/ 9269 w 15240"/>
              <a:gd name="connsiteY16" fmla="*/ 10834 h 11166"/>
              <a:gd name="connsiteX17" fmla="*/ 8597 w 15240"/>
              <a:gd name="connsiteY17" fmla="*/ 10705 h 11166"/>
              <a:gd name="connsiteX18" fmla="*/ 7827 w 15240"/>
              <a:gd name="connsiteY18" fmla="*/ 9766 h 11166"/>
              <a:gd name="connsiteX19" fmla="*/ 3083 w 15240"/>
              <a:gd name="connsiteY19" fmla="*/ 10153 h 11166"/>
              <a:gd name="connsiteX20" fmla="*/ 1522 w 15240"/>
              <a:gd name="connsiteY20" fmla="*/ 10668 h 11166"/>
              <a:gd name="connsiteX21" fmla="*/ 870 w 15240"/>
              <a:gd name="connsiteY21" fmla="*/ 11166 h 11166"/>
              <a:gd name="connsiteX22" fmla="*/ 0 w 15240"/>
              <a:gd name="connsiteY22" fmla="*/ 11166 h 11166"/>
              <a:gd name="connsiteX23" fmla="*/ 0 w 15240"/>
              <a:gd name="connsiteY23" fmla="*/ 8882 h 11166"/>
              <a:gd name="connsiteX24" fmla="*/ 752 w 15240"/>
              <a:gd name="connsiteY24" fmla="*/ 8495 h 11166"/>
              <a:gd name="connsiteX25" fmla="*/ 1384 w 15240"/>
              <a:gd name="connsiteY25" fmla="*/ 7869 h 11166"/>
              <a:gd name="connsiteX26" fmla="*/ 1166 w 15240"/>
              <a:gd name="connsiteY26" fmla="*/ 7832 h 11166"/>
              <a:gd name="connsiteX27" fmla="*/ 909 w 15240"/>
              <a:gd name="connsiteY27" fmla="*/ 7612 h 11166"/>
              <a:gd name="connsiteX28" fmla="*/ 474 w 15240"/>
              <a:gd name="connsiteY28" fmla="*/ 6764 h 11166"/>
              <a:gd name="connsiteX29" fmla="*/ 890 w 15240"/>
              <a:gd name="connsiteY29" fmla="*/ 6764 h 11166"/>
              <a:gd name="connsiteX30" fmla="*/ 1245 w 15240"/>
              <a:gd name="connsiteY30" fmla="*/ 5457 h 11166"/>
              <a:gd name="connsiteX31" fmla="*/ 2114 w 15240"/>
              <a:gd name="connsiteY31" fmla="*/ 5420 h 11166"/>
              <a:gd name="connsiteX32" fmla="*/ 2313 w 15240"/>
              <a:gd name="connsiteY32" fmla="*/ 4978 h 11166"/>
              <a:gd name="connsiteX33" fmla="*/ 1957 w 15240"/>
              <a:gd name="connsiteY33" fmla="*/ 4554 h 11166"/>
              <a:gd name="connsiteX34" fmla="*/ 2886 w 15240"/>
              <a:gd name="connsiteY34" fmla="*/ 2805 h 11166"/>
              <a:gd name="connsiteX35" fmla="*/ 3182 w 15240"/>
              <a:gd name="connsiteY35" fmla="*/ 2713 h 11166"/>
              <a:gd name="connsiteX36" fmla="*/ 3083 w 15240"/>
              <a:gd name="connsiteY36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3671 w 15240"/>
              <a:gd name="connsiteY6" fmla="*/ 314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9388 w 15240"/>
              <a:gd name="connsiteY9" fmla="*/ 5918 h 11166"/>
              <a:gd name="connsiteX10" fmla="*/ 9289 w 15240"/>
              <a:gd name="connsiteY10" fmla="*/ 6470 h 11166"/>
              <a:gd name="connsiteX11" fmla="*/ 10000 w 15240"/>
              <a:gd name="connsiteY11" fmla="*/ 6893 h 11166"/>
              <a:gd name="connsiteX12" fmla="*/ 8933 w 15240"/>
              <a:gd name="connsiteY12" fmla="*/ 8183 h 11166"/>
              <a:gd name="connsiteX13" fmla="*/ 8419 w 15240"/>
              <a:gd name="connsiteY13" fmla="*/ 9895 h 11166"/>
              <a:gd name="connsiteX14" fmla="*/ 9269 w 15240"/>
              <a:gd name="connsiteY14" fmla="*/ 10834 h 11166"/>
              <a:gd name="connsiteX15" fmla="*/ 8597 w 15240"/>
              <a:gd name="connsiteY15" fmla="*/ 10705 h 11166"/>
              <a:gd name="connsiteX16" fmla="*/ 7827 w 15240"/>
              <a:gd name="connsiteY16" fmla="*/ 9766 h 11166"/>
              <a:gd name="connsiteX17" fmla="*/ 3083 w 15240"/>
              <a:gd name="connsiteY17" fmla="*/ 10153 h 11166"/>
              <a:gd name="connsiteX18" fmla="*/ 1522 w 15240"/>
              <a:gd name="connsiteY18" fmla="*/ 10668 h 11166"/>
              <a:gd name="connsiteX19" fmla="*/ 870 w 15240"/>
              <a:gd name="connsiteY19" fmla="*/ 11166 h 11166"/>
              <a:gd name="connsiteX20" fmla="*/ 0 w 15240"/>
              <a:gd name="connsiteY20" fmla="*/ 11166 h 11166"/>
              <a:gd name="connsiteX21" fmla="*/ 0 w 15240"/>
              <a:gd name="connsiteY21" fmla="*/ 8882 h 11166"/>
              <a:gd name="connsiteX22" fmla="*/ 752 w 15240"/>
              <a:gd name="connsiteY22" fmla="*/ 8495 h 11166"/>
              <a:gd name="connsiteX23" fmla="*/ 1384 w 15240"/>
              <a:gd name="connsiteY23" fmla="*/ 7869 h 11166"/>
              <a:gd name="connsiteX24" fmla="*/ 1166 w 15240"/>
              <a:gd name="connsiteY24" fmla="*/ 7832 h 11166"/>
              <a:gd name="connsiteX25" fmla="*/ 909 w 15240"/>
              <a:gd name="connsiteY25" fmla="*/ 7612 h 11166"/>
              <a:gd name="connsiteX26" fmla="*/ 474 w 15240"/>
              <a:gd name="connsiteY26" fmla="*/ 6764 h 11166"/>
              <a:gd name="connsiteX27" fmla="*/ 890 w 15240"/>
              <a:gd name="connsiteY27" fmla="*/ 6764 h 11166"/>
              <a:gd name="connsiteX28" fmla="*/ 1245 w 15240"/>
              <a:gd name="connsiteY28" fmla="*/ 5457 h 11166"/>
              <a:gd name="connsiteX29" fmla="*/ 2114 w 15240"/>
              <a:gd name="connsiteY29" fmla="*/ 5420 h 11166"/>
              <a:gd name="connsiteX30" fmla="*/ 2313 w 15240"/>
              <a:gd name="connsiteY30" fmla="*/ 4978 h 11166"/>
              <a:gd name="connsiteX31" fmla="*/ 1957 w 15240"/>
              <a:gd name="connsiteY31" fmla="*/ 4554 h 11166"/>
              <a:gd name="connsiteX32" fmla="*/ 2886 w 15240"/>
              <a:gd name="connsiteY32" fmla="*/ 2805 h 11166"/>
              <a:gd name="connsiteX33" fmla="*/ 3182 w 15240"/>
              <a:gd name="connsiteY33" fmla="*/ 2713 h 11166"/>
              <a:gd name="connsiteX34" fmla="*/ 3083 w 15240"/>
              <a:gd name="connsiteY34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9268 w 15240"/>
              <a:gd name="connsiteY6" fmla="*/ 862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8404 w 15240"/>
              <a:gd name="connsiteY6" fmla="*/ 627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9388 w 15240"/>
              <a:gd name="connsiteY10" fmla="*/ 5918 h 11166"/>
              <a:gd name="connsiteX11" fmla="*/ 9289 w 15240"/>
              <a:gd name="connsiteY11" fmla="*/ 6470 h 11166"/>
              <a:gd name="connsiteX12" fmla="*/ 10000 w 15240"/>
              <a:gd name="connsiteY12" fmla="*/ 6893 h 11166"/>
              <a:gd name="connsiteX13" fmla="*/ 8933 w 15240"/>
              <a:gd name="connsiteY13" fmla="*/ 8183 h 11166"/>
              <a:gd name="connsiteX14" fmla="*/ 8419 w 15240"/>
              <a:gd name="connsiteY14" fmla="*/ 9895 h 11166"/>
              <a:gd name="connsiteX15" fmla="*/ 9269 w 15240"/>
              <a:gd name="connsiteY15" fmla="*/ 10834 h 11166"/>
              <a:gd name="connsiteX16" fmla="*/ 8597 w 15240"/>
              <a:gd name="connsiteY16" fmla="*/ 10705 h 11166"/>
              <a:gd name="connsiteX17" fmla="*/ 7827 w 15240"/>
              <a:gd name="connsiteY17" fmla="*/ 9766 h 11166"/>
              <a:gd name="connsiteX18" fmla="*/ 3083 w 15240"/>
              <a:gd name="connsiteY18" fmla="*/ 10153 h 11166"/>
              <a:gd name="connsiteX19" fmla="*/ 1522 w 15240"/>
              <a:gd name="connsiteY19" fmla="*/ 10668 h 11166"/>
              <a:gd name="connsiteX20" fmla="*/ 870 w 15240"/>
              <a:gd name="connsiteY20" fmla="*/ 11166 h 11166"/>
              <a:gd name="connsiteX21" fmla="*/ 0 w 15240"/>
              <a:gd name="connsiteY21" fmla="*/ 11166 h 11166"/>
              <a:gd name="connsiteX22" fmla="*/ 0 w 15240"/>
              <a:gd name="connsiteY22" fmla="*/ 8882 h 11166"/>
              <a:gd name="connsiteX23" fmla="*/ 752 w 15240"/>
              <a:gd name="connsiteY23" fmla="*/ 8495 h 11166"/>
              <a:gd name="connsiteX24" fmla="*/ 1384 w 15240"/>
              <a:gd name="connsiteY24" fmla="*/ 7869 h 11166"/>
              <a:gd name="connsiteX25" fmla="*/ 1166 w 15240"/>
              <a:gd name="connsiteY25" fmla="*/ 7832 h 11166"/>
              <a:gd name="connsiteX26" fmla="*/ 909 w 15240"/>
              <a:gd name="connsiteY26" fmla="*/ 7612 h 11166"/>
              <a:gd name="connsiteX27" fmla="*/ 474 w 15240"/>
              <a:gd name="connsiteY27" fmla="*/ 6764 h 11166"/>
              <a:gd name="connsiteX28" fmla="*/ 890 w 15240"/>
              <a:gd name="connsiteY28" fmla="*/ 6764 h 11166"/>
              <a:gd name="connsiteX29" fmla="*/ 1245 w 15240"/>
              <a:gd name="connsiteY29" fmla="*/ 5457 h 11166"/>
              <a:gd name="connsiteX30" fmla="*/ 2114 w 15240"/>
              <a:gd name="connsiteY30" fmla="*/ 5420 h 11166"/>
              <a:gd name="connsiteX31" fmla="*/ 2313 w 15240"/>
              <a:gd name="connsiteY31" fmla="*/ 4978 h 11166"/>
              <a:gd name="connsiteX32" fmla="*/ 1957 w 15240"/>
              <a:gd name="connsiteY32" fmla="*/ 4554 h 11166"/>
              <a:gd name="connsiteX33" fmla="*/ 2886 w 15240"/>
              <a:gd name="connsiteY33" fmla="*/ 2805 h 11166"/>
              <a:gd name="connsiteX34" fmla="*/ 3182 w 15240"/>
              <a:gd name="connsiteY34" fmla="*/ 2713 h 11166"/>
              <a:gd name="connsiteX35" fmla="*/ 3083 w 15240"/>
              <a:gd name="connsiteY35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790 w 15240"/>
              <a:gd name="connsiteY7" fmla="*/ 453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9388 w 15240"/>
              <a:gd name="connsiteY11" fmla="*/ 5918 h 11166"/>
              <a:gd name="connsiteX12" fmla="*/ 9289 w 15240"/>
              <a:gd name="connsiteY12" fmla="*/ 6470 h 11166"/>
              <a:gd name="connsiteX13" fmla="*/ 10000 w 15240"/>
              <a:gd name="connsiteY13" fmla="*/ 6893 h 11166"/>
              <a:gd name="connsiteX14" fmla="*/ 8933 w 15240"/>
              <a:gd name="connsiteY14" fmla="*/ 8183 h 11166"/>
              <a:gd name="connsiteX15" fmla="*/ 8419 w 15240"/>
              <a:gd name="connsiteY15" fmla="*/ 9895 h 11166"/>
              <a:gd name="connsiteX16" fmla="*/ 9269 w 15240"/>
              <a:gd name="connsiteY16" fmla="*/ 10834 h 11166"/>
              <a:gd name="connsiteX17" fmla="*/ 8597 w 15240"/>
              <a:gd name="connsiteY17" fmla="*/ 10705 h 11166"/>
              <a:gd name="connsiteX18" fmla="*/ 7827 w 15240"/>
              <a:gd name="connsiteY18" fmla="*/ 9766 h 11166"/>
              <a:gd name="connsiteX19" fmla="*/ 3083 w 15240"/>
              <a:gd name="connsiteY19" fmla="*/ 10153 h 11166"/>
              <a:gd name="connsiteX20" fmla="*/ 1522 w 15240"/>
              <a:gd name="connsiteY20" fmla="*/ 10668 h 11166"/>
              <a:gd name="connsiteX21" fmla="*/ 870 w 15240"/>
              <a:gd name="connsiteY21" fmla="*/ 11166 h 11166"/>
              <a:gd name="connsiteX22" fmla="*/ 0 w 15240"/>
              <a:gd name="connsiteY22" fmla="*/ 11166 h 11166"/>
              <a:gd name="connsiteX23" fmla="*/ 0 w 15240"/>
              <a:gd name="connsiteY23" fmla="*/ 8882 h 11166"/>
              <a:gd name="connsiteX24" fmla="*/ 752 w 15240"/>
              <a:gd name="connsiteY24" fmla="*/ 8495 h 11166"/>
              <a:gd name="connsiteX25" fmla="*/ 1384 w 15240"/>
              <a:gd name="connsiteY25" fmla="*/ 7869 h 11166"/>
              <a:gd name="connsiteX26" fmla="*/ 1166 w 15240"/>
              <a:gd name="connsiteY26" fmla="*/ 7832 h 11166"/>
              <a:gd name="connsiteX27" fmla="*/ 909 w 15240"/>
              <a:gd name="connsiteY27" fmla="*/ 7612 h 11166"/>
              <a:gd name="connsiteX28" fmla="*/ 474 w 15240"/>
              <a:gd name="connsiteY28" fmla="*/ 6764 h 11166"/>
              <a:gd name="connsiteX29" fmla="*/ 890 w 15240"/>
              <a:gd name="connsiteY29" fmla="*/ 6764 h 11166"/>
              <a:gd name="connsiteX30" fmla="*/ 1245 w 15240"/>
              <a:gd name="connsiteY30" fmla="*/ 5457 h 11166"/>
              <a:gd name="connsiteX31" fmla="*/ 2114 w 15240"/>
              <a:gd name="connsiteY31" fmla="*/ 5420 h 11166"/>
              <a:gd name="connsiteX32" fmla="*/ 2313 w 15240"/>
              <a:gd name="connsiteY32" fmla="*/ 4978 h 11166"/>
              <a:gd name="connsiteX33" fmla="*/ 1957 w 15240"/>
              <a:gd name="connsiteY33" fmla="*/ 4554 h 11166"/>
              <a:gd name="connsiteX34" fmla="*/ 2886 w 15240"/>
              <a:gd name="connsiteY34" fmla="*/ 2805 h 11166"/>
              <a:gd name="connsiteX35" fmla="*/ 3182 w 15240"/>
              <a:gd name="connsiteY35" fmla="*/ 2713 h 11166"/>
              <a:gd name="connsiteX36" fmla="*/ 3083 w 15240"/>
              <a:gd name="connsiteY36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9388 w 15240"/>
              <a:gd name="connsiteY11" fmla="*/ 5918 h 11166"/>
              <a:gd name="connsiteX12" fmla="*/ 9289 w 15240"/>
              <a:gd name="connsiteY12" fmla="*/ 6470 h 11166"/>
              <a:gd name="connsiteX13" fmla="*/ 10000 w 15240"/>
              <a:gd name="connsiteY13" fmla="*/ 6893 h 11166"/>
              <a:gd name="connsiteX14" fmla="*/ 8933 w 15240"/>
              <a:gd name="connsiteY14" fmla="*/ 8183 h 11166"/>
              <a:gd name="connsiteX15" fmla="*/ 8419 w 15240"/>
              <a:gd name="connsiteY15" fmla="*/ 9895 h 11166"/>
              <a:gd name="connsiteX16" fmla="*/ 9269 w 15240"/>
              <a:gd name="connsiteY16" fmla="*/ 10834 h 11166"/>
              <a:gd name="connsiteX17" fmla="*/ 8597 w 15240"/>
              <a:gd name="connsiteY17" fmla="*/ 10705 h 11166"/>
              <a:gd name="connsiteX18" fmla="*/ 7827 w 15240"/>
              <a:gd name="connsiteY18" fmla="*/ 9766 h 11166"/>
              <a:gd name="connsiteX19" fmla="*/ 3083 w 15240"/>
              <a:gd name="connsiteY19" fmla="*/ 10153 h 11166"/>
              <a:gd name="connsiteX20" fmla="*/ 1522 w 15240"/>
              <a:gd name="connsiteY20" fmla="*/ 10668 h 11166"/>
              <a:gd name="connsiteX21" fmla="*/ 870 w 15240"/>
              <a:gd name="connsiteY21" fmla="*/ 11166 h 11166"/>
              <a:gd name="connsiteX22" fmla="*/ 0 w 15240"/>
              <a:gd name="connsiteY22" fmla="*/ 11166 h 11166"/>
              <a:gd name="connsiteX23" fmla="*/ 0 w 15240"/>
              <a:gd name="connsiteY23" fmla="*/ 8882 h 11166"/>
              <a:gd name="connsiteX24" fmla="*/ 752 w 15240"/>
              <a:gd name="connsiteY24" fmla="*/ 8495 h 11166"/>
              <a:gd name="connsiteX25" fmla="*/ 1384 w 15240"/>
              <a:gd name="connsiteY25" fmla="*/ 7869 h 11166"/>
              <a:gd name="connsiteX26" fmla="*/ 1166 w 15240"/>
              <a:gd name="connsiteY26" fmla="*/ 7832 h 11166"/>
              <a:gd name="connsiteX27" fmla="*/ 909 w 15240"/>
              <a:gd name="connsiteY27" fmla="*/ 7612 h 11166"/>
              <a:gd name="connsiteX28" fmla="*/ 474 w 15240"/>
              <a:gd name="connsiteY28" fmla="*/ 6764 h 11166"/>
              <a:gd name="connsiteX29" fmla="*/ 890 w 15240"/>
              <a:gd name="connsiteY29" fmla="*/ 6764 h 11166"/>
              <a:gd name="connsiteX30" fmla="*/ 1245 w 15240"/>
              <a:gd name="connsiteY30" fmla="*/ 5457 h 11166"/>
              <a:gd name="connsiteX31" fmla="*/ 2114 w 15240"/>
              <a:gd name="connsiteY31" fmla="*/ 5420 h 11166"/>
              <a:gd name="connsiteX32" fmla="*/ 2313 w 15240"/>
              <a:gd name="connsiteY32" fmla="*/ 4978 h 11166"/>
              <a:gd name="connsiteX33" fmla="*/ 1957 w 15240"/>
              <a:gd name="connsiteY33" fmla="*/ 4554 h 11166"/>
              <a:gd name="connsiteX34" fmla="*/ 2886 w 15240"/>
              <a:gd name="connsiteY34" fmla="*/ 2805 h 11166"/>
              <a:gd name="connsiteX35" fmla="*/ 3182 w 15240"/>
              <a:gd name="connsiteY35" fmla="*/ 2713 h 11166"/>
              <a:gd name="connsiteX36" fmla="*/ 3083 w 15240"/>
              <a:gd name="connsiteY36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2648 w 15240"/>
              <a:gd name="connsiteY11" fmla="*/ 2972 h 11166"/>
              <a:gd name="connsiteX12" fmla="*/ 9388 w 15240"/>
              <a:gd name="connsiteY12" fmla="*/ 5918 h 11166"/>
              <a:gd name="connsiteX13" fmla="*/ 9289 w 15240"/>
              <a:gd name="connsiteY13" fmla="*/ 6470 h 11166"/>
              <a:gd name="connsiteX14" fmla="*/ 10000 w 15240"/>
              <a:gd name="connsiteY14" fmla="*/ 6893 h 11166"/>
              <a:gd name="connsiteX15" fmla="*/ 8933 w 15240"/>
              <a:gd name="connsiteY15" fmla="*/ 8183 h 11166"/>
              <a:gd name="connsiteX16" fmla="*/ 8419 w 15240"/>
              <a:gd name="connsiteY16" fmla="*/ 9895 h 11166"/>
              <a:gd name="connsiteX17" fmla="*/ 9269 w 15240"/>
              <a:gd name="connsiteY17" fmla="*/ 10834 h 11166"/>
              <a:gd name="connsiteX18" fmla="*/ 8597 w 15240"/>
              <a:gd name="connsiteY18" fmla="*/ 10705 h 11166"/>
              <a:gd name="connsiteX19" fmla="*/ 7827 w 15240"/>
              <a:gd name="connsiteY19" fmla="*/ 9766 h 11166"/>
              <a:gd name="connsiteX20" fmla="*/ 3083 w 15240"/>
              <a:gd name="connsiteY20" fmla="*/ 10153 h 11166"/>
              <a:gd name="connsiteX21" fmla="*/ 1522 w 15240"/>
              <a:gd name="connsiteY21" fmla="*/ 10668 h 11166"/>
              <a:gd name="connsiteX22" fmla="*/ 870 w 15240"/>
              <a:gd name="connsiteY22" fmla="*/ 11166 h 11166"/>
              <a:gd name="connsiteX23" fmla="*/ 0 w 15240"/>
              <a:gd name="connsiteY23" fmla="*/ 11166 h 11166"/>
              <a:gd name="connsiteX24" fmla="*/ 0 w 15240"/>
              <a:gd name="connsiteY24" fmla="*/ 8882 h 11166"/>
              <a:gd name="connsiteX25" fmla="*/ 752 w 15240"/>
              <a:gd name="connsiteY25" fmla="*/ 8495 h 11166"/>
              <a:gd name="connsiteX26" fmla="*/ 1384 w 15240"/>
              <a:gd name="connsiteY26" fmla="*/ 7869 h 11166"/>
              <a:gd name="connsiteX27" fmla="*/ 1166 w 15240"/>
              <a:gd name="connsiteY27" fmla="*/ 7832 h 11166"/>
              <a:gd name="connsiteX28" fmla="*/ 909 w 15240"/>
              <a:gd name="connsiteY28" fmla="*/ 7612 h 11166"/>
              <a:gd name="connsiteX29" fmla="*/ 474 w 15240"/>
              <a:gd name="connsiteY29" fmla="*/ 6764 h 11166"/>
              <a:gd name="connsiteX30" fmla="*/ 890 w 15240"/>
              <a:gd name="connsiteY30" fmla="*/ 6764 h 11166"/>
              <a:gd name="connsiteX31" fmla="*/ 1245 w 15240"/>
              <a:gd name="connsiteY31" fmla="*/ 5457 h 11166"/>
              <a:gd name="connsiteX32" fmla="*/ 2114 w 15240"/>
              <a:gd name="connsiteY32" fmla="*/ 5420 h 11166"/>
              <a:gd name="connsiteX33" fmla="*/ 2313 w 15240"/>
              <a:gd name="connsiteY33" fmla="*/ 4978 h 11166"/>
              <a:gd name="connsiteX34" fmla="*/ 1957 w 15240"/>
              <a:gd name="connsiteY34" fmla="*/ 4554 h 11166"/>
              <a:gd name="connsiteX35" fmla="*/ 2886 w 15240"/>
              <a:gd name="connsiteY35" fmla="*/ 2805 h 11166"/>
              <a:gd name="connsiteX36" fmla="*/ 3182 w 15240"/>
              <a:gd name="connsiteY36" fmla="*/ 2713 h 11166"/>
              <a:gd name="connsiteX37" fmla="*/ 3083 w 15240"/>
              <a:gd name="connsiteY37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9388 w 15240"/>
              <a:gd name="connsiteY12" fmla="*/ 5918 h 11166"/>
              <a:gd name="connsiteX13" fmla="*/ 9289 w 15240"/>
              <a:gd name="connsiteY13" fmla="*/ 6470 h 11166"/>
              <a:gd name="connsiteX14" fmla="*/ 10000 w 15240"/>
              <a:gd name="connsiteY14" fmla="*/ 6893 h 11166"/>
              <a:gd name="connsiteX15" fmla="*/ 8933 w 15240"/>
              <a:gd name="connsiteY15" fmla="*/ 8183 h 11166"/>
              <a:gd name="connsiteX16" fmla="*/ 8419 w 15240"/>
              <a:gd name="connsiteY16" fmla="*/ 9895 h 11166"/>
              <a:gd name="connsiteX17" fmla="*/ 9269 w 15240"/>
              <a:gd name="connsiteY17" fmla="*/ 10834 h 11166"/>
              <a:gd name="connsiteX18" fmla="*/ 8597 w 15240"/>
              <a:gd name="connsiteY18" fmla="*/ 10705 h 11166"/>
              <a:gd name="connsiteX19" fmla="*/ 7827 w 15240"/>
              <a:gd name="connsiteY19" fmla="*/ 9766 h 11166"/>
              <a:gd name="connsiteX20" fmla="*/ 3083 w 15240"/>
              <a:gd name="connsiteY20" fmla="*/ 10153 h 11166"/>
              <a:gd name="connsiteX21" fmla="*/ 1522 w 15240"/>
              <a:gd name="connsiteY21" fmla="*/ 10668 h 11166"/>
              <a:gd name="connsiteX22" fmla="*/ 870 w 15240"/>
              <a:gd name="connsiteY22" fmla="*/ 11166 h 11166"/>
              <a:gd name="connsiteX23" fmla="*/ 0 w 15240"/>
              <a:gd name="connsiteY23" fmla="*/ 11166 h 11166"/>
              <a:gd name="connsiteX24" fmla="*/ 0 w 15240"/>
              <a:gd name="connsiteY24" fmla="*/ 8882 h 11166"/>
              <a:gd name="connsiteX25" fmla="*/ 752 w 15240"/>
              <a:gd name="connsiteY25" fmla="*/ 8495 h 11166"/>
              <a:gd name="connsiteX26" fmla="*/ 1384 w 15240"/>
              <a:gd name="connsiteY26" fmla="*/ 7869 h 11166"/>
              <a:gd name="connsiteX27" fmla="*/ 1166 w 15240"/>
              <a:gd name="connsiteY27" fmla="*/ 7832 h 11166"/>
              <a:gd name="connsiteX28" fmla="*/ 909 w 15240"/>
              <a:gd name="connsiteY28" fmla="*/ 7612 h 11166"/>
              <a:gd name="connsiteX29" fmla="*/ 474 w 15240"/>
              <a:gd name="connsiteY29" fmla="*/ 6764 h 11166"/>
              <a:gd name="connsiteX30" fmla="*/ 890 w 15240"/>
              <a:gd name="connsiteY30" fmla="*/ 6764 h 11166"/>
              <a:gd name="connsiteX31" fmla="*/ 1245 w 15240"/>
              <a:gd name="connsiteY31" fmla="*/ 5457 h 11166"/>
              <a:gd name="connsiteX32" fmla="*/ 2114 w 15240"/>
              <a:gd name="connsiteY32" fmla="*/ 5420 h 11166"/>
              <a:gd name="connsiteX33" fmla="*/ 2313 w 15240"/>
              <a:gd name="connsiteY33" fmla="*/ 4978 h 11166"/>
              <a:gd name="connsiteX34" fmla="*/ 1957 w 15240"/>
              <a:gd name="connsiteY34" fmla="*/ 4554 h 11166"/>
              <a:gd name="connsiteX35" fmla="*/ 2886 w 15240"/>
              <a:gd name="connsiteY35" fmla="*/ 2805 h 11166"/>
              <a:gd name="connsiteX36" fmla="*/ 3182 w 15240"/>
              <a:gd name="connsiteY36" fmla="*/ 2713 h 11166"/>
              <a:gd name="connsiteX37" fmla="*/ 3083 w 15240"/>
              <a:gd name="connsiteY37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2185 w 15240"/>
              <a:gd name="connsiteY12" fmla="*/ 3237 h 11166"/>
              <a:gd name="connsiteX13" fmla="*/ 9388 w 15240"/>
              <a:gd name="connsiteY13" fmla="*/ 5918 h 11166"/>
              <a:gd name="connsiteX14" fmla="*/ 9289 w 15240"/>
              <a:gd name="connsiteY14" fmla="*/ 6470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9388 w 15240"/>
              <a:gd name="connsiteY13" fmla="*/ 5918 h 11166"/>
              <a:gd name="connsiteX14" fmla="*/ 9289 w 15240"/>
              <a:gd name="connsiteY14" fmla="*/ 6470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2553 w 15240"/>
              <a:gd name="connsiteY13" fmla="*/ 4530 h 11166"/>
              <a:gd name="connsiteX14" fmla="*/ 9388 w 15240"/>
              <a:gd name="connsiteY14" fmla="*/ 5918 h 11166"/>
              <a:gd name="connsiteX15" fmla="*/ 9289 w 15240"/>
              <a:gd name="connsiteY15" fmla="*/ 6470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9388 w 15240"/>
              <a:gd name="connsiteY14" fmla="*/ 5918 h 11166"/>
              <a:gd name="connsiteX15" fmla="*/ 9289 w 15240"/>
              <a:gd name="connsiteY15" fmla="*/ 6470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2043 w 15240"/>
              <a:gd name="connsiteY14" fmla="*/ 5182 h 11166"/>
              <a:gd name="connsiteX15" fmla="*/ 9388 w 15240"/>
              <a:gd name="connsiteY15" fmla="*/ 5918 h 11166"/>
              <a:gd name="connsiteX16" fmla="*/ 9289 w 15240"/>
              <a:gd name="connsiteY16" fmla="*/ 6470 h 11166"/>
              <a:gd name="connsiteX17" fmla="*/ 10000 w 15240"/>
              <a:gd name="connsiteY17" fmla="*/ 6893 h 11166"/>
              <a:gd name="connsiteX18" fmla="*/ 8933 w 15240"/>
              <a:gd name="connsiteY18" fmla="*/ 8183 h 11166"/>
              <a:gd name="connsiteX19" fmla="*/ 8419 w 15240"/>
              <a:gd name="connsiteY19" fmla="*/ 9895 h 11166"/>
              <a:gd name="connsiteX20" fmla="*/ 9269 w 15240"/>
              <a:gd name="connsiteY20" fmla="*/ 10834 h 11166"/>
              <a:gd name="connsiteX21" fmla="*/ 8597 w 15240"/>
              <a:gd name="connsiteY21" fmla="*/ 10705 h 11166"/>
              <a:gd name="connsiteX22" fmla="*/ 7827 w 15240"/>
              <a:gd name="connsiteY22" fmla="*/ 9766 h 11166"/>
              <a:gd name="connsiteX23" fmla="*/ 3083 w 15240"/>
              <a:gd name="connsiteY23" fmla="*/ 10153 h 11166"/>
              <a:gd name="connsiteX24" fmla="*/ 1522 w 15240"/>
              <a:gd name="connsiteY24" fmla="*/ 10668 h 11166"/>
              <a:gd name="connsiteX25" fmla="*/ 870 w 15240"/>
              <a:gd name="connsiteY25" fmla="*/ 11166 h 11166"/>
              <a:gd name="connsiteX26" fmla="*/ 0 w 15240"/>
              <a:gd name="connsiteY26" fmla="*/ 11166 h 11166"/>
              <a:gd name="connsiteX27" fmla="*/ 0 w 15240"/>
              <a:gd name="connsiteY27" fmla="*/ 8882 h 11166"/>
              <a:gd name="connsiteX28" fmla="*/ 752 w 15240"/>
              <a:gd name="connsiteY28" fmla="*/ 8495 h 11166"/>
              <a:gd name="connsiteX29" fmla="*/ 1384 w 15240"/>
              <a:gd name="connsiteY29" fmla="*/ 7869 h 11166"/>
              <a:gd name="connsiteX30" fmla="*/ 1166 w 15240"/>
              <a:gd name="connsiteY30" fmla="*/ 7832 h 11166"/>
              <a:gd name="connsiteX31" fmla="*/ 909 w 15240"/>
              <a:gd name="connsiteY31" fmla="*/ 7612 h 11166"/>
              <a:gd name="connsiteX32" fmla="*/ 474 w 15240"/>
              <a:gd name="connsiteY32" fmla="*/ 6764 h 11166"/>
              <a:gd name="connsiteX33" fmla="*/ 890 w 15240"/>
              <a:gd name="connsiteY33" fmla="*/ 6764 h 11166"/>
              <a:gd name="connsiteX34" fmla="*/ 1245 w 15240"/>
              <a:gd name="connsiteY34" fmla="*/ 5457 h 11166"/>
              <a:gd name="connsiteX35" fmla="*/ 2114 w 15240"/>
              <a:gd name="connsiteY35" fmla="*/ 5420 h 11166"/>
              <a:gd name="connsiteX36" fmla="*/ 2313 w 15240"/>
              <a:gd name="connsiteY36" fmla="*/ 4978 h 11166"/>
              <a:gd name="connsiteX37" fmla="*/ 1957 w 15240"/>
              <a:gd name="connsiteY37" fmla="*/ 4554 h 11166"/>
              <a:gd name="connsiteX38" fmla="*/ 2886 w 15240"/>
              <a:gd name="connsiteY38" fmla="*/ 2805 h 11166"/>
              <a:gd name="connsiteX39" fmla="*/ 3182 w 15240"/>
              <a:gd name="connsiteY39" fmla="*/ 2713 h 11166"/>
              <a:gd name="connsiteX40" fmla="*/ 3083 w 15240"/>
              <a:gd name="connsiteY40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9388 w 15240"/>
              <a:gd name="connsiteY15" fmla="*/ 5918 h 11166"/>
              <a:gd name="connsiteX16" fmla="*/ 9289 w 15240"/>
              <a:gd name="connsiteY16" fmla="*/ 6470 h 11166"/>
              <a:gd name="connsiteX17" fmla="*/ 10000 w 15240"/>
              <a:gd name="connsiteY17" fmla="*/ 6893 h 11166"/>
              <a:gd name="connsiteX18" fmla="*/ 8933 w 15240"/>
              <a:gd name="connsiteY18" fmla="*/ 8183 h 11166"/>
              <a:gd name="connsiteX19" fmla="*/ 8419 w 15240"/>
              <a:gd name="connsiteY19" fmla="*/ 9895 h 11166"/>
              <a:gd name="connsiteX20" fmla="*/ 9269 w 15240"/>
              <a:gd name="connsiteY20" fmla="*/ 10834 h 11166"/>
              <a:gd name="connsiteX21" fmla="*/ 8597 w 15240"/>
              <a:gd name="connsiteY21" fmla="*/ 10705 h 11166"/>
              <a:gd name="connsiteX22" fmla="*/ 7827 w 15240"/>
              <a:gd name="connsiteY22" fmla="*/ 9766 h 11166"/>
              <a:gd name="connsiteX23" fmla="*/ 3083 w 15240"/>
              <a:gd name="connsiteY23" fmla="*/ 10153 h 11166"/>
              <a:gd name="connsiteX24" fmla="*/ 1522 w 15240"/>
              <a:gd name="connsiteY24" fmla="*/ 10668 h 11166"/>
              <a:gd name="connsiteX25" fmla="*/ 870 w 15240"/>
              <a:gd name="connsiteY25" fmla="*/ 11166 h 11166"/>
              <a:gd name="connsiteX26" fmla="*/ 0 w 15240"/>
              <a:gd name="connsiteY26" fmla="*/ 11166 h 11166"/>
              <a:gd name="connsiteX27" fmla="*/ 0 w 15240"/>
              <a:gd name="connsiteY27" fmla="*/ 8882 h 11166"/>
              <a:gd name="connsiteX28" fmla="*/ 752 w 15240"/>
              <a:gd name="connsiteY28" fmla="*/ 8495 h 11166"/>
              <a:gd name="connsiteX29" fmla="*/ 1384 w 15240"/>
              <a:gd name="connsiteY29" fmla="*/ 7869 h 11166"/>
              <a:gd name="connsiteX30" fmla="*/ 1166 w 15240"/>
              <a:gd name="connsiteY30" fmla="*/ 7832 h 11166"/>
              <a:gd name="connsiteX31" fmla="*/ 909 w 15240"/>
              <a:gd name="connsiteY31" fmla="*/ 7612 h 11166"/>
              <a:gd name="connsiteX32" fmla="*/ 474 w 15240"/>
              <a:gd name="connsiteY32" fmla="*/ 6764 h 11166"/>
              <a:gd name="connsiteX33" fmla="*/ 890 w 15240"/>
              <a:gd name="connsiteY33" fmla="*/ 6764 h 11166"/>
              <a:gd name="connsiteX34" fmla="*/ 1245 w 15240"/>
              <a:gd name="connsiteY34" fmla="*/ 5457 h 11166"/>
              <a:gd name="connsiteX35" fmla="*/ 2114 w 15240"/>
              <a:gd name="connsiteY35" fmla="*/ 5420 h 11166"/>
              <a:gd name="connsiteX36" fmla="*/ 2313 w 15240"/>
              <a:gd name="connsiteY36" fmla="*/ 4978 h 11166"/>
              <a:gd name="connsiteX37" fmla="*/ 1957 w 15240"/>
              <a:gd name="connsiteY37" fmla="*/ 4554 h 11166"/>
              <a:gd name="connsiteX38" fmla="*/ 2886 w 15240"/>
              <a:gd name="connsiteY38" fmla="*/ 2805 h 11166"/>
              <a:gd name="connsiteX39" fmla="*/ 3182 w 15240"/>
              <a:gd name="connsiteY39" fmla="*/ 2713 h 11166"/>
              <a:gd name="connsiteX40" fmla="*/ 3083 w 15240"/>
              <a:gd name="connsiteY40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1379 w 15240"/>
              <a:gd name="connsiteY15" fmla="*/ 5414 h 11166"/>
              <a:gd name="connsiteX16" fmla="*/ 9388 w 15240"/>
              <a:gd name="connsiteY16" fmla="*/ 5918 h 11166"/>
              <a:gd name="connsiteX17" fmla="*/ 9289 w 15240"/>
              <a:gd name="connsiteY17" fmla="*/ 6470 h 11166"/>
              <a:gd name="connsiteX18" fmla="*/ 10000 w 15240"/>
              <a:gd name="connsiteY18" fmla="*/ 6893 h 11166"/>
              <a:gd name="connsiteX19" fmla="*/ 8933 w 15240"/>
              <a:gd name="connsiteY19" fmla="*/ 8183 h 11166"/>
              <a:gd name="connsiteX20" fmla="*/ 8419 w 15240"/>
              <a:gd name="connsiteY20" fmla="*/ 9895 h 11166"/>
              <a:gd name="connsiteX21" fmla="*/ 9269 w 15240"/>
              <a:gd name="connsiteY21" fmla="*/ 10834 h 11166"/>
              <a:gd name="connsiteX22" fmla="*/ 8597 w 15240"/>
              <a:gd name="connsiteY22" fmla="*/ 10705 h 11166"/>
              <a:gd name="connsiteX23" fmla="*/ 7827 w 15240"/>
              <a:gd name="connsiteY23" fmla="*/ 9766 h 11166"/>
              <a:gd name="connsiteX24" fmla="*/ 3083 w 15240"/>
              <a:gd name="connsiteY24" fmla="*/ 10153 h 11166"/>
              <a:gd name="connsiteX25" fmla="*/ 1522 w 15240"/>
              <a:gd name="connsiteY25" fmla="*/ 10668 h 11166"/>
              <a:gd name="connsiteX26" fmla="*/ 870 w 15240"/>
              <a:gd name="connsiteY26" fmla="*/ 11166 h 11166"/>
              <a:gd name="connsiteX27" fmla="*/ 0 w 15240"/>
              <a:gd name="connsiteY27" fmla="*/ 11166 h 11166"/>
              <a:gd name="connsiteX28" fmla="*/ 0 w 15240"/>
              <a:gd name="connsiteY28" fmla="*/ 8882 h 11166"/>
              <a:gd name="connsiteX29" fmla="*/ 752 w 15240"/>
              <a:gd name="connsiteY29" fmla="*/ 8495 h 11166"/>
              <a:gd name="connsiteX30" fmla="*/ 1384 w 15240"/>
              <a:gd name="connsiteY30" fmla="*/ 7869 h 11166"/>
              <a:gd name="connsiteX31" fmla="*/ 1166 w 15240"/>
              <a:gd name="connsiteY31" fmla="*/ 7832 h 11166"/>
              <a:gd name="connsiteX32" fmla="*/ 909 w 15240"/>
              <a:gd name="connsiteY32" fmla="*/ 7612 h 11166"/>
              <a:gd name="connsiteX33" fmla="*/ 474 w 15240"/>
              <a:gd name="connsiteY33" fmla="*/ 6764 h 11166"/>
              <a:gd name="connsiteX34" fmla="*/ 890 w 15240"/>
              <a:gd name="connsiteY34" fmla="*/ 6764 h 11166"/>
              <a:gd name="connsiteX35" fmla="*/ 1245 w 15240"/>
              <a:gd name="connsiteY35" fmla="*/ 5457 h 11166"/>
              <a:gd name="connsiteX36" fmla="*/ 2114 w 15240"/>
              <a:gd name="connsiteY36" fmla="*/ 5420 h 11166"/>
              <a:gd name="connsiteX37" fmla="*/ 2313 w 15240"/>
              <a:gd name="connsiteY37" fmla="*/ 4978 h 11166"/>
              <a:gd name="connsiteX38" fmla="*/ 1957 w 15240"/>
              <a:gd name="connsiteY38" fmla="*/ 4554 h 11166"/>
              <a:gd name="connsiteX39" fmla="*/ 2886 w 15240"/>
              <a:gd name="connsiteY39" fmla="*/ 2805 h 11166"/>
              <a:gd name="connsiteX40" fmla="*/ 3182 w 15240"/>
              <a:gd name="connsiteY40" fmla="*/ 2713 h 11166"/>
              <a:gd name="connsiteX41" fmla="*/ 3083 w 15240"/>
              <a:gd name="connsiteY41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9388 w 15240"/>
              <a:gd name="connsiteY16" fmla="*/ 5918 h 11166"/>
              <a:gd name="connsiteX17" fmla="*/ 9289 w 15240"/>
              <a:gd name="connsiteY17" fmla="*/ 6470 h 11166"/>
              <a:gd name="connsiteX18" fmla="*/ 10000 w 15240"/>
              <a:gd name="connsiteY18" fmla="*/ 6893 h 11166"/>
              <a:gd name="connsiteX19" fmla="*/ 8933 w 15240"/>
              <a:gd name="connsiteY19" fmla="*/ 8183 h 11166"/>
              <a:gd name="connsiteX20" fmla="*/ 8419 w 15240"/>
              <a:gd name="connsiteY20" fmla="*/ 9895 h 11166"/>
              <a:gd name="connsiteX21" fmla="*/ 9269 w 15240"/>
              <a:gd name="connsiteY21" fmla="*/ 10834 h 11166"/>
              <a:gd name="connsiteX22" fmla="*/ 8597 w 15240"/>
              <a:gd name="connsiteY22" fmla="*/ 10705 h 11166"/>
              <a:gd name="connsiteX23" fmla="*/ 7827 w 15240"/>
              <a:gd name="connsiteY23" fmla="*/ 9766 h 11166"/>
              <a:gd name="connsiteX24" fmla="*/ 3083 w 15240"/>
              <a:gd name="connsiteY24" fmla="*/ 10153 h 11166"/>
              <a:gd name="connsiteX25" fmla="*/ 1522 w 15240"/>
              <a:gd name="connsiteY25" fmla="*/ 10668 h 11166"/>
              <a:gd name="connsiteX26" fmla="*/ 870 w 15240"/>
              <a:gd name="connsiteY26" fmla="*/ 11166 h 11166"/>
              <a:gd name="connsiteX27" fmla="*/ 0 w 15240"/>
              <a:gd name="connsiteY27" fmla="*/ 11166 h 11166"/>
              <a:gd name="connsiteX28" fmla="*/ 0 w 15240"/>
              <a:gd name="connsiteY28" fmla="*/ 8882 h 11166"/>
              <a:gd name="connsiteX29" fmla="*/ 752 w 15240"/>
              <a:gd name="connsiteY29" fmla="*/ 8495 h 11166"/>
              <a:gd name="connsiteX30" fmla="*/ 1384 w 15240"/>
              <a:gd name="connsiteY30" fmla="*/ 7869 h 11166"/>
              <a:gd name="connsiteX31" fmla="*/ 1166 w 15240"/>
              <a:gd name="connsiteY31" fmla="*/ 7832 h 11166"/>
              <a:gd name="connsiteX32" fmla="*/ 909 w 15240"/>
              <a:gd name="connsiteY32" fmla="*/ 7612 h 11166"/>
              <a:gd name="connsiteX33" fmla="*/ 474 w 15240"/>
              <a:gd name="connsiteY33" fmla="*/ 6764 h 11166"/>
              <a:gd name="connsiteX34" fmla="*/ 890 w 15240"/>
              <a:gd name="connsiteY34" fmla="*/ 6764 h 11166"/>
              <a:gd name="connsiteX35" fmla="*/ 1245 w 15240"/>
              <a:gd name="connsiteY35" fmla="*/ 5457 h 11166"/>
              <a:gd name="connsiteX36" fmla="*/ 2114 w 15240"/>
              <a:gd name="connsiteY36" fmla="*/ 5420 h 11166"/>
              <a:gd name="connsiteX37" fmla="*/ 2313 w 15240"/>
              <a:gd name="connsiteY37" fmla="*/ 4978 h 11166"/>
              <a:gd name="connsiteX38" fmla="*/ 1957 w 15240"/>
              <a:gd name="connsiteY38" fmla="*/ 4554 h 11166"/>
              <a:gd name="connsiteX39" fmla="*/ 2886 w 15240"/>
              <a:gd name="connsiteY39" fmla="*/ 2805 h 11166"/>
              <a:gd name="connsiteX40" fmla="*/ 3182 w 15240"/>
              <a:gd name="connsiteY40" fmla="*/ 2713 h 11166"/>
              <a:gd name="connsiteX41" fmla="*/ 3083 w 15240"/>
              <a:gd name="connsiteY41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154 w 15240"/>
              <a:gd name="connsiteY16" fmla="*/ 5834 h 11166"/>
              <a:gd name="connsiteX17" fmla="*/ 9388 w 15240"/>
              <a:gd name="connsiteY17" fmla="*/ 5918 h 11166"/>
              <a:gd name="connsiteX18" fmla="*/ 9289 w 15240"/>
              <a:gd name="connsiteY18" fmla="*/ 6470 h 11166"/>
              <a:gd name="connsiteX19" fmla="*/ 10000 w 15240"/>
              <a:gd name="connsiteY19" fmla="*/ 6893 h 11166"/>
              <a:gd name="connsiteX20" fmla="*/ 8933 w 15240"/>
              <a:gd name="connsiteY20" fmla="*/ 8183 h 11166"/>
              <a:gd name="connsiteX21" fmla="*/ 8419 w 15240"/>
              <a:gd name="connsiteY21" fmla="*/ 9895 h 11166"/>
              <a:gd name="connsiteX22" fmla="*/ 9269 w 15240"/>
              <a:gd name="connsiteY22" fmla="*/ 10834 h 11166"/>
              <a:gd name="connsiteX23" fmla="*/ 8597 w 15240"/>
              <a:gd name="connsiteY23" fmla="*/ 10705 h 11166"/>
              <a:gd name="connsiteX24" fmla="*/ 7827 w 15240"/>
              <a:gd name="connsiteY24" fmla="*/ 9766 h 11166"/>
              <a:gd name="connsiteX25" fmla="*/ 3083 w 15240"/>
              <a:gd name="connsiteY25" fmla="*/ 10153 h 11166"/>
              <a:gd name="connsiteX26" fmla="*/ 1522 w 15240"/>
              <a:gd name="connsiteY26" fmla="*/ 10668 h 11166"/>
              <a:gd name="connsiteX27" fmla="*/ 870 w 15240"/>
              <a:gd name="connsiteY27" fmla="*/ 11166 h 11166"/>
              <a:gd name="connsiteX28" fmla="*/ 0 w 15240"/>
              <a:gd name="connsiteY28" fmla="*/ 11166 h 11166"/>
              <a:gd name="connsiteX29" fmla="*/ 0 w 15240"/>
              <a:gd name="connsiteY29" fmla="*/ 8882 h 11166"/>
              <a:gd name="connsiteX30" fmla="*/ 752 w 15240"/>
              <a:gd name="connsiteY30" fmla="*/ 8495 h 11166"/>
              <a:gd name="connsiteX31" fmla="*/ 1384 w 15240"/>
              <a:gd name="connsiteY31" fmla="*/ 7869 h 11166"/>
              <a:gd name="connsiteX32" fmla="*/ 1166 w 15240"/>
              <a:gd name="connsiteY32" fmla="*/ 7832 h 11166"/>
              <a:gd name="connsiteX33" fmla="*/ 909 w 15240"/>
              <a:gd name="connsiteY33" fmla="*/ 7612 h 11166"/>
              <a:gd name="connsiteX34" fmla="*/ 474 w 15240"/>
              <a:gd name="connsiteY34" fmla="*/ 6764 h 11166"/>
              <a:gd name="connsiteX35" fmla="*/ 890 w 15240"/>
              <a:gd name="connsiteY35" fmla="*/ 6764 h 11166"/>
              <a:gd name="connsiteX36" fmla="*/ 1245 w 15240"/>
              <a:gd name="connsiteY36" fmla="*/ 5457 h 11166"/>
              <a:gd name="connsiteX37" fmla="*/ 2114 w 15240"/>
              <a:gd name="connsiteY37" fmla="*/ 5420 h 11166"/>
              <a:gd name="connsiteX38" fmla="*/ 2313 w 15240"/>
              <a:gd name="connsiteY38" fmla="*/ 4978 h 11166"/>
              <a:gd name="connsiteX39" fmla="*/ 1957 w 15240"/>
              <a:gd name="connsiteY39" fmla="*/ 4554 h 11166"/>
              <a:gd name="connsiteX40" fmla="*/ 2886 w 15240"/>
              <a:gd name="connsiteY40" fmla="*/ 2805 h 11166"/>
              <a:gd name="connsiteX41" fmla="*/ 3182 w 15240"/>
              <a:gd name="connsiteY41" fmla="*/ 2713 h 11166"/>
              <a:gd name="connsiteX42" fmla="*/ 3083 w 15240"/>
              <a:gd name="connsiteY42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542 w 15240"/>
              <a:gd name="connsiteY16" fmla="*/ 5952 h 11166"/>
              <a:gd name="connsiteX17" fmla="*/ 9388 w 15240"/>
              <a:gd name="connsiteY17" fmla="*/ 5918 h 11166"/>
              <a:gd name="connsiteX18" fmla="*/ 9289 w 15240"/>
              <a:gd name="connsiteY18" fmla="*/ 6470 h 11166"/>
              <a:gd name="connsiteX19" fmla="*/ 10000 w 15240"/>
              <a:gd name="connsiteY19" fmla="*/ 6893 h 11166"/>
              <a:gd name="connsiteX20" fmla="*/ 8933 w 15240"/>
              <a:gd name="connsiteY20" fmla="*/ 8183 h 11166"/>
              <a:gd name="connsiteX21" fmla="*/ 8419 w 15240"/>
              <a:gd name="connsiteY21" fmla="*/ 9895 h 11166"/>
              <a:gd name="connsiteX22" fmla="*/ 9269 w 15240"/>
              <a:gd name="connsiteY22" fmla="*/ 10834 h 11166"/>
              <a:gd name="connsiteX23" fmla="*/ 8597 w 15240"/>
              <a:gd name="connsiteY23" fmla="*/ 10705 h 11166"/>
              <a:gd name="connsiteX24" fmla="*/ 7827 w 15240"/>
              <a:gd name="connsiteY24" fmla="*/ 9766 h 11166"/>
              <a:gd name="connsiteX25" fmla="*/ 3083 w 15240"/>
              <a:gd name="connsiteY25" fmla="*/ 10153 h 11166"/>
              <a:gd name="connsiteX26" fmla="*/ 1522 w 15240"/>
              <a:gd name="connsiteY26" fmla="*/ 10668 h 11166"/>
              <a:gd name="connsiteX27" fmla="*/ 870 w 15240"/>
              <a:gd name="connsiteY27" fmla="*/ 11166 h 11166"/>
              <a:gd name="connsiteX28" fmla="*/ 0 w 15240"/>
              <a:gd name="connsiteY28" fmla="*/ 11166 h 11166"/>
              <a:gd name="connsiteX29" fmla="*/ 0 w 15240"/>
              <a:gd name="connsiteY29" fmla="*/ 8882 h 11166"/>
              <a:gd name="connsiteX30" fmla="*/ 752 w 15240"/>
              <a:gd name="connsiteY30" fmla="*/ 8495 h 11166"/>
              <a:gd name="connsiteX31" fmla="*/ 1384 w 15240"/>
              <a:gd name="connsiteY31" fmla="*/ 7869 h 11166"/>
              <a:gd name="connsiteX32" fmla="*/ 1166 w 15240"/>
              <a:gd name="connsiteY32" fmla="*/ 7832 h 11166"/>
              <a:gd name="connsiteX33" fmla="*/ 909 w 15240"/>
              <a:gd name="connsiteY33" fmla="*/ 7612 h 11166"/>
              <a:gd name="connsiteX34" fmla="*/ 474 w 15240"/>
              <a:gd name="connsiteY34" fmla="*/ 6764 h 11166"/>
              <a:gd name="connsiteX35" fmla="*/ 890 w 15240"/>
              <a:gd name="connsiteY35" fmla="*/ 6764 h 11166"/>
              <a:gd name="connsiteX36" fmla="*/ 1245 w 15240"/>
              <a:gd name="connsiteY36" fmla="*/ 5457 h 11166"/>
              <a:gd name="connsiteX37" fmla="*/ 2114 w 15240"/>
              <a:gd name="connsiteY37" fmla="*/ 5420 h 11166"/>
              <a:gd name="connsiteX38" fmla="*/ 2313 w 15240"/>
              <a:gd name="connsiteY38" fmla="*/ 4978 h 11166"/>
              <a:gd name="connsiteX39" fmla="*/ 1957 w 15240"/>
              <a:gd name="connsiteY39" fmla="*/ 4554 h 11166"/>
              <a:gd name="connsiteX40" fmla="*/ 2886 w 15240"/>
              <a:gd name="connsiteY40" fmla="*/ 2805 h 11166"/>
              <a:gd name="connsiteX41" fmla="*/ 3182 w 15240"/>
              <a:gd name="connsiteY41" fmla="*/ 2713 h 11166"/>
              <a:gd name="connsiteX42" fmla="*/ 3083 w 15240"/>
              <a:gd name="connsiteY42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542 w 15240"/>
              <a:gd name="connsiteY16" fmla="*/ 5952 h 11166"/>
              <a:gd name="connsiteX17" fmla="*/ 9289 w 15240"/>
              <a:gd name="connsiteY17" fmla="*/ 6470 h 11166"/>
              <a:gd name="connsiteX18" fmla="*/ 10000 w 15240"/>
              <a:gd name="connsiteY18" fmla="*/ 6893 h 11166"/>
              <a:gd name="connsiteX19" fmla="*/ 8933 w 15240"/>
              <a:gd name="connsiteY19" fmla="*/ 8183 h 11166"/>
              <a:gd name="connsiteX20" fmla="*/ 8419 w 15240"/>
              <a:gd name="connsiteY20" fmla="*/ 9895 h 11166"/>
              <a:gd name="connsiteX21" fmla="*/ 9269 w 15240"/>
              <a:gd name="connsiteY21" fmla="*/ 10834 h 11166"/>
              <a:gd name="connsiteX22" fmla="*/ 8597 w 15240"/>
              <a:gd name="connsiteY22" fmla="*/ 10705 h 11166"/>
              <a:gd name="connsiteX23" fmla="*/ 7827 w 15240"/>
              <a:gd name="connsiteY23" fmla="*/ 9766 h 11166"/>
              <a:gd name="connsiteX24" fmla="*/ 3083 w 15240"/>
              <a:gd name="connsiteY24" fmla="*/ 10153 h 11166"/>
              <a:gd name="connsiteX25" fmla="*/ 1522 w 15240"/>
              <a:gd name="connsiteY25" fmla="*/ 10668 h 11166"/>
              <a:gd name="connsiteX26" fmla="*/ 870 w 15240"/>
              <a:gd name="connsiteY26" fmla="*/ 11166 h 11166"/>
              <a:gd name="connsiteX27" fmla="*/ 0 w 15240"/>
              <a:gd name="connsiteY27" fmla="*/ 11166 h 11166"/>
              <a:gd name="connsiteX28" fmla="*/ 0 w 15240"/>
              <a:gd name="connsiteY28" fmla="*/ 8882 h 11166"/>
              <a:gd name="connsiteX29" fmla="*/ 752 w 15240"/>
              <a:gd name="connsiteY29" fmla="*/ 8495 h 11166"/>
              <a:gd name="connsiteX30" fmla="*/ 1384 w 15240"/>
              <a:gd name="connsiteY30" fmla="*/ 7869 h 11166"/>
              <a:gd name="connsiteX31" fmla="*/ 1166 w 15240"/>
              <a:gd name="connsiteY31" fmla="*/ 7832 h 11166"/>
              <a:gd name="connsiteX32" fmla="*/ 909 w 15240"/>
              <a:gd name="connsiteY32" fmla="*/ 7612 h 11166"/>
              <a:gd name="connsiteX33" fmla="*/ 474 w 15240"/>
              <a:gd name="connsiteY33" fmla="*/ 6764 h 11166"/>
              <a:gd name="connsiteX34" fmla="*/ 890 w 15240"/>
              <a:gd name="connsiteY34" fmla="*/ 6764 h 11166"/>
              <a:gd name="connsiteX35" fmla="*/ 1245 w 15240"/>
              <a:gd name="connsiteY35" fmla="*/ 5457 h 11166"/>
              <a:gd name="connsiteX36" fmla="*/ 2114 w 15240"/>
              <a:gd name="connsiteY36" fmla="*/ 5420 h 11166"/>
              <a:gd name="connsiteX37" fmla="*/ 2313 w 15240"/>
              <a:gd name="connsiteY37" fmla="*/ 4978 h 11166"/>
              <a:gd name="connsiteX38" fmla="*/ 1957 w 15240"/>
              <a:gd name="connsiteY38" fmla="*/ 4554 h 11166"/>
              <a:gd name="connsiteX39" fmla="*/ 2886 w 15240"/>
              <a:gd name="connsiteY39" fmla="*/ 2805 h 11166"/>
              <a:gd name="connsiteX40" fmla="*/ 3182 w 15240"/>
              <a:gd name="connsiteY40" fmla="*/ 2713 h 11166"/>
              <a:gd name="connsiteX41" fmla="*/ 3083 w 15240"/>
              <a:gd name="connsiteY41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9301 w 15240"/>
              <a:gd name="connsiteY7" fmla="*/ 1045 h 11166"/>
              <a:gd name="connsiteX8" fmla="*/ 13671 w 15240"/>
              <a:gd name="connsiteY8" fmla="*/ 314 h 11166"/>
              <a:gd name="connsiteX9" fmla="*/ 15240 w 15240"/>
              <a:gd name="connsiteY9" fmla="*/ 0 h 11166"/>
              <a:gd name="connsiteX10" fmla="*/ 15240 w 15240"/>
              <a:gd name="connsiteY10" fmla="*/ 627 h 11166"/>
              <a:gd name="connsiteX11" fmla="*/ 14231 w 15240"/>
              <a:gd name="connsiteY11" fmla="*/ 1253 h 11166"/>
              <a:gd name="connsiteX12" fmla="*/ 15016 w 15240"/>
              <a:gd name="connsiteY12" fmla="*/ 3446 h 11166"/>
              <a:gd name="connsiteX13" fmla="*/ 14231 w 15240"/>
              <a:gd name="connsiteY13" fmla="*/ 4595 h 11166"/>
              <a:gd name="connsiteX14" fmla="*/ 14007 w 15240"/>
              <a:gd name="connsiteY14" fmla="*/ 4699 h 11166"/>
              <a:gd name="connsiteX15" fmla="*/ 13223 w 15240"/>
              <a:gd name="connsiteY15" fmla="*/ 5743 h 11166"/>
              <a:gd name="connsiteX16" fmla="*/ 11542 w 15240"/>
              <a:gd name="connsiteY16" fmla="*/ 5952 h 11166"/>
              <a:gd name="connsiteX17" fmla="*/ 10000 w 15240"/>
              <a:gd name="connsiteY17" fmla="*/ 6893 h 11166"/>
              <a:gd name="connsiteX18" fmla="*/ 8933 w 15240"/>
              <a:gd name="connsiteY18" fmla="*/ 8183 h 11166"/>
              <a:gd name="connsiteX19" fmla="*/ 8419 w 15240"/>
              <a:gd name="connsiteY19" fmla="*/ 9895 h 11166"/>
              <a:gd name="connsiteX20" fmla="*/ 9269 w 15240"/>
              <a:gd name="connsiteY20" fmla="*/ 10834 h 11166"/>
              <a:gd name="connsiteX21" fmla="*/ 8597 w 15240"/>
              <a:gd name="connsiteY21" fmla="*/ 10705 h 11166"/>
              <a:gd name="connsiteX22" fmla="*/ 7827 w 15240"/>
              <a:gd name="connsiteY22" fmla="*/ 9766 h 11166"/>
              <a:gd name="connsiteX23" fmla="*/ 3083 w 15240"/>
              <a:gd name="connsiteY23" fmla="*/ 10153 h 11166"/>
              <a:gd name="connsiteX24" fmla="*/ 1522 w 15240"/>
              <a:gd name="connsiteY24" fmla="*/ 10668 h 11166"/>
              <a:gd name="connsiteX25" fmla="*/ 870 w 15240"/>
              <a:gd name="connsiteY25" fmla="*/ 11166 h 11166"/>
              <a:gd name="connsiteX26" fmla="*/ 0 w 15240"/>
              <a:gd name="connsiteY26" fmla="*/ 11166 h 11166"/>
              <a:gd name="connsiteX27" fmla="*/ 0 w 15240"/>
              <a:gd name="connsiteY27" fmla="*/ 8882 h 11166"/>
              <a:gd name="connsiteX28" fmla="*/ 752 w 15240"/>
              <a:gd name="connsiteY28" fmla="*/ 8495 h 11166"/>
              <a:gd name="connsiteX29" fmla="*/ 1384 w 15240"/>
              <a:gd name="connsiteY29" fmla="*/ 7869 h 11166"/>
              <a:gd name="connsiteX30" fmla="*/ 1166 w 15240"/>
              <a:gd name="connsiteY30" fmla="*/ 7832 h 11166"/>
              <a:gd name="connsiteX31" fmla="*/ 909 w 15240"/>
              <a:gd name="connsiteY31" fmla="*/ 7612 h 11166"/>
              <a:gd name="connsiteX32" fmla="*/ 474 w 15240"/>
              <a:gd name="connsiteY32" fmla="*/ 6764 h 11166"/>
              <a:gd name="connsiteX33" fmla="*/ 890 w 15240"/>
              <a:gd name="connsiteY33" fmla="*/ 6764 h 11166"/>
              <a:gd name="connsiteX34" fmla="*/ 1245 w 15240"/>
              <a:gd name="connsiteY34" fmla="*/ 5457 h 11166"/>
              <a:gd name="connsiteX35" fmla="*/ 2114 w 15240"/>
              <a:gd name="connsiteY35" fmla="*/ 5420 h 11166"/>
              <a:gd name="connsiteX36" fmla="*/ 2313 w 15240"/>
              <a:gd name="connsiteY36" fmla="*/ 4978 h 11166"/>
              <a:gd name="connsiteX37" fmla="*/ 1957 w 15240"/>
              <a:gd name="connsiteY37" fmla="*/ 4554 h 11166"/>
              <a:gd name="connsiteX38" fmla="*/ 2886 w 15240"/>
              <a:gd name="connsiteY38" fmla="*/ 2805 h 11166"/>
              <a:gd name="connsiteX39" fmla="*/ 3182 w 15240"/>
              <a:gd name="connsiteY39" fmla="*/ 2713 h 11166"/>
              <a:gd name="connsiteX40" fmla="*/ 3083 w 15240"/>
              <a:gd name="connsiteY40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7172 w 15240"/>
              <a:gd name="connsiteY6" fmla="*/ 523 h 11166"/>
              <a:gd name="connsiteX7" fmla="*/ 13671 w 15240"/>
              <a:gd name="connsiteY7" fmla="*/ 314 h 11166"/>
              <a:gd name="connsiteX8" fmla="*/ 15240 w 15240"/>
              <a:gd name="connsiteY8" fmla="*/ 0 h 11166"/>
              <a:gd name="connsiteX9" fmla="*/ 15240 w 15240"/>
              <a:gd name="connsiteY9" fmla="*/ 627 h 11166"/>
              <a:gd name="connsiteX10" fmla="*/ 14231 w 15240"/>
              <a:gd name="connsiteY10" fmla="*/ 1253 h 11166"/>
              <a:gd name="connsiteX11" fmla="*/ 15016 w 15240"/>
              <a:gd name="connsiteY11" fmla="*/ 3446 h 11166"/>
              <a:gd name="connsiteX12" fmla="*/ 14231 w 15240"/>
              <a:gd name="connsiteY12" fmla="*/ 4595 h 11166"/>
              <a:gd name="connsiteX13" fmla="*/ 14007 w 15240"/>
              <a:gd name="connsiteY13" fmla="*/ 4699 h 11166"/>
              <a:gd name="connsiteX14" fmla="*/ 13223 w 15240"/>
              <a:gd name="connsiteY14" fmla="*/ 5743 h 11166"/>
              <a:gd name="connsiteX15" fmla="*/ 11542 w 15240"/>
              <a:gd name="connsiteY15" fmla="*/ 5952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3671 w 15240"/>
              <a:gd name="connsiteY6" fmla="*/ 314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0757 w 15240"/>
              <a:gd name="connsiteY6" fmla="*/ 418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0645 w 15240"/>
              <a:gd name="connsiteY6" fmla="*/ 418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0645 w 15240"/>
              <a:gd name="connsiteY6" fmla="*/ 418 h 11166"/>
              <a:gd name="connsiteX7" fmla="*/ 15240 w 15240"/>
              <a:gd name="connsiteY7" fmla="*/ 0 h 11166"/>
              <a:gd name="connsiteX8" fmla="*/ 15240 w 15240"/>
              <a:gd name="connsiteY8" fmla="*/ 627 h 11166"/>
              <a:gd name="connsiteX9" fmla="*/ 14747 w 15240"/>
              <a:gd name="connsiteY9" fmla="*/ 950 h 11166"/>
              <a:gd name="connsiteX10" fmla="*/ 14231 w 15240"/>
              <a:gd name="connsiteY10" fmla="*/ 1253 h 11166"/>
              <a:gd name="connsiteX11" fmla="*/ 15016 w 15240"/>
              <a:gd name="connsiteY11" fmla="*/ 3446 h 11166"/>
              <a:gd name="connsiteX12" fmla="*/ 14231 w 15240"/>
              <a:gd name="connsiteY12" fmla="*/ 4595 h 11166"/>
              <a:gd name="connsiteX13" fmla="*/ 14007 w 15240"/>
              <a:gd name="connsiteY13" fmla="*/ 4699 h 11166"/>
              <a:gd name="connsiteX14" fmla="*/ 13223 w 15240"/>
              <a:gd name="connsiteY14" fmla="*/ 5743 h 11166"/>
              <a:gd name="connsiteX15" fmla="*/ 11542 w 15240"/>
              <a:gd name="connsiteY15" fmla="*/ 5952 h 11166"/>
              <a:gd name="connsiteX16" fmla="*/ 10000 w 15240"/>
              <a:gd name="connsiteY16" fmla="*/ 6893 h 11166"/>
              <a:gd name="connsiteX17" fmla="*/ 8933 w 15240"/>
              <a:gd name="connsiteY17" fmla="*/ 8183 h 11166"/>
              <a:gd name="connsiteX18" fmla="*/ 8419 w 15240"/>
              <a:gd name="connsiteY18" fmla="*/ 9895 h 11166"/>
              <a:gd name="connsiteX19" fmla="*/ 9269 w 15240"/>
              <a:gd name="connsiteY19" fmla="*/ 10834 h 11166"/>
              <a:gd name="connsiteX20" fmla="*/ 8597 w 15240"/>
              <a:gd name="connsiteY20" fmla="*/ 10705 h 11166"/>
              <a:gd name="connsiteX21" fmla="*/ 7827 w 15240"/>
              <a:gd name="connsiteY21" fmla="*/ 9766 h 11166"/>
              <a:gd name="connsiteX22" fmla="*/ 3083 w 15240"/>
              <a:gd name="connsiteY22" fmla="*/ 10153 h 11166"/>
              <a:gd name="connsiteX23" fmla="*/ 1522 w 15240"/>
              <a:gd name="connsiteY23" fmla="*/ 10668 h 11166"/>
              <a:gd name="connsiteX24" fmla="*/ 870 w 15240"/>
              <a:gd name="connsiteY24" fmla="*/ 11166 h 11166"/>
              <a:gd name="connsiteX25" fmla="*/ 0 w 15240"/>
              <a:gd name="connsiteY25" fmla="*/ 11166 h 11166"/>
              <a:gd name="connsiteX26" fmla="*/ 0 w 15240"/>
              <a:gd name="connsiteY26" fmla="*/ 8882 h 11166"/>
              <a:gd name="connsiteX27" fmla="*/ 752 w 15240"/>
              <a:gd name="connsiteY27" fmla="*/ 8495 h 11166"/>
              <a:gd name="connsiteX28" fmla="*/ 1384 w 15240"/>
              <a:gd name="connsiteY28" fmla="*/ 7869 h 11166"/>
              <a:gd name="connsiteX29" fmla="*/ 1166 w 15240"/>
              <a:gd name="connsiteY29" fmla="*/ 7832 h 11166"/>
              <a:gd name="connsiteX30" fmla="*/ 909 w 15240"/>
              <a:gd name="connsiteY30" fmla="*/ 7612 h 11166"/>
              <a:gd name="connsiteX31" fmla="*/ 474 w 15240"/>
              <a:gd name="connsiteY31" fmla="*/ 6764 h 11166"/>
              <a:gd name="connsiteX32" fmla="*/ 890 w 15240"/>
              <a:gd name="connsiteY32" fmla="*/ 6764 h 11166"/>
              <a:gd name="connsiteX33" fmla="*/ 1245 w 15240"/>
              <a:gd name="connsiteY33" fmla="*/ 5457 h 11166"/>
              <a:gd name="connsiteX34" fmla="*/ 2114 w 15240"/>
              <a:gd name="connsiteY34" fmla="*/ 5420 h 11166"/>
              <a:gd name="connsiteX35" fmla="*/ 2313 w 15240"/>
              <a:gd name="connsiteY35" fmla="*/ 4978 h 11166"/>
              <a:gd name="connsiteX36" fmla="*/ 1957 w 15240"/>
              <a:gd name="connsiteY36" fmla="*/ 4554 h 11166"/>
              <a:gd name="connsiteX37" fmla="*/ 2886 w 15240"/>
              <a:gd name="connsiteY37" fmla="*/ 2805 h 11166"/>
              <a:gd name="connsiteX38" fmla="*/ 3182 w 15240"/>
              <a:gd name="connsiteY38" fmla="*/ 2713 h 11166"/>
              <a:gd name="connsiteX39" fmla="*/ 3083 w 15240"/>
              <a:gd name="connsiteY39" fmla="*/ 2436 h 11166"/>
              <a:gd name="connsiteX0" fmla="*/ 3083 w 15240"/>
              <a:gd name="connsiteY0" fmla="*/ 2436 h 11166"/>
              <a:gd name="connsiteX1" fmla="*/ 5258 w 15240"/>
              <a:gd name="connsiteY1" fmla="*/ 1884 h 11166"/>
              <a:gd name="connsiteX2" fmla="*/ 5376 w 15240"/>
              <a:gd name="connsiteY2" fmla="*/ 1590 h 11166"/>
              <a:gd name="connsiteX3" fmla="*/ 5711 w 15240"/>
              <a:gd name="connsiteY3" fmla="*/ 1480 h 11166"/>
              <a:gd name="connsiteX4" fmla="*/ 6344 w 15240"/>
              <a:gd name="connsiteY4" fmla="*/ 1571 h 11166"/>
              <a:gd name="connsiteX5" fmla="*/ 6878 w 15240"/>
              <a:gd name="connsiteY5" fmla="*/ 1166 h 11166"/>
              <a:gd name="connsiteX6" fmla="*/ 15240 w 15240"/>
              <a:gd name="connsiteY6" fmla="*/ 0 h 11166"/>
              <a:gd name="connsiteX7" fmla="*/ 15240 w 15240"/>
              <a:gd name="connsiteY7" fmla="*/ 627 h 11166"/>
              <a:gd name="connsiteX8" fmla="*/ 14747 w 15240"/>
              <a:gd name="connsiteY8" fmla="*/ 950 h 11166"/>
              <a:gd name="connsiteX9" fmla="*/ 14231 w 15240"/>
              <a:gd name="connsiteY9" fmla="*/ 1253 h 11166"/>
              <a:gd name="connsiteX10" fmla="*/ 15016 w 15240"/>
              <a:gd name="connsiteY10" fmla="*/ 3446 h 11166"/>
              <a:gd name="connsiteX11" fmla="*/ 14231 w 15240"/>
              <a:gd name="connsiteY11" fmla="*/ 4595 h 11166"/>
              <a:gd name="connsiteX12" fmla="*/ 14007 w 15240"/>
              <a:gd name="connsiteY12" fmla="*/ 4699 h 11166"/>
              <a:gd name="connsiteX13" fmla="*/ 13223 w 15240"/>
              <a:gd name="connsiteY13" fmla="*/ 5743 h 11166"/>
              <a:gd name="connsiteX14" fmla="*/ 11542 w 15240"/>
              <a:gd name="connsiteY14" fmla="*/ 5952 h 11166"/>
              <a:gd name="connsiteX15" fmla="*/ 10000 w 15240"/>
              <a:gd name="connsiteY15" fmla="*/ 6893 h 11166"/>
              <a:gd name="connsiteX16" fmla="*/ 8933 w 15240"/>
              <a:gd name="connsiteY16" fmla="*/ 8183 h 11166"/>
              <a:gd name="connsiteX17" fmla="*/ 8419 w 15240"/>
              <a:gd name="connsiteY17" fmla="*/ 9895 h 11166"/>
              <a:gd name="connsiteX18" fmla="*/ 9269 w 15240"/>
              <a:gd name="connsiteY18" fmla="*/ 10834 h 11166"/>
              <a:gd name="connsiteX19" fmla="*/ 8597 w 15240"/>
              <a:gd name="connsiteY19" fmla="*/ 10705 h 11166"/>
              <a:gd name="connsiteX20" fmla="*/ 7827 w 15240"/>
              <a:gd name="connsiteY20" fmla="*/ 9766 h 11166"/>
              <a:gd name="connsiteX21" fmla="*/ 3083 w 15240"/>
              <a:gd name="connsiteY21" fmla="*/ 10153 h 11166"/>
              <a:gd name="connsiteX22" fmla="*/ 1522 w 15240"/>
              <a:gd name="connsiteY22" fmla="*/ 10668 h 11166"/>
              <a:gd name="connsiteX23" fmla="*/ 870 w 15240"/>
              <a:gd name="connsiteY23" fmla="*/ 11166 h 11166"/>
              <a:gd name="connsiteX24" fmla="*/ 0 w 15240"/>
              <a:gd name="connsiteY24" fmla="*/ 11166 h 11166"/>
              <a:gd name="connsiteX25" fmla="*/ 0 w 15240"/>
              <a:gd name="connsiteY25" fmla="*/ 8882 h 11166"/>
              <a:gd name="connsiteX26" fmla="*/ 752 w 15240"/>
              <a:gd name="connsiteY26" fmla="*/ 8495 h 11166"/>
              <a:gd name="connsiteX27" fmla="*/ 1384 w 15240"/>
              <a:gd name="connsiteY27" fmla="*/ 7869 h 11166"/>
              <a:gd name="connsiteX28" fmla="*/ 1166 w 15240"/>
              <a:gd name="connsiteY28" fmla="*/ 7832 h 11166"/>
              <a:gd name="connsiteX29" fmla="*/ 909 w 15240"/>
              <a:gd name="connsiteY29" fmla="*/ 7612 h 11166"/>
              <a:gd name="connsiteX30" fmla="*/ 474 w 15240"/>
              <a:gd name="connsiteY30" fmla="*/ 6764 h 11166"/>
              <a:gd name="connsiteX31" fmla="*/ 890 w 15240"/>
              <a:gd name="connsiteY31" fmla="*/ 6764 h 11166"/>
              <a:gd name="connsiteX32" fmla="*/ 1245 w 15240"/>
              <a:gd name="connsiteY32" fmla="*/ 5457 h 11166"/>
              <a:gd name="connsiteX33" fmla="*/ 2114 w 15240"/>
              <a:gd name="connsiteY33" fmla="*/ 5420 h 11166"/>
              <a:gd name="connsiteX34" fmla="*/ 2313 w 15240"/>
              <a:gd name="connsiteY34" fmla="*/ 4978 h 11166"/>
              <a:gd name="connsiteX35" fmla="*/ 1957 w 15240"/>
              <a:gd name="connsiteY35" fmla="*/ 4554 h 11166"/>
              <a:gd name="connsiteX36" fmla="*/ 2886 w 15240"/>
              <a:gd name="connsiteY36" fmla="*/ 2805 h 11166"/>
              <a:gd name="connsiteX37" fmla="*/ 3182 w 15240"/>
              <a:gd name="connsiteY37" fmla="*/ 2713 h 11166"/>
              <a:gd name="connsiteX38" fmla="*/ 3083 w 15240"/>
              <a:gd name="connsiteY38" fmla="*/ 2436 h 11166"/>
              <a:gd name="connsiteX0" fmla="*/ 3083 w 15240"/>
              <a:gd name="connsiteY0" fmla="*/ 2227 h 10957"/>
              <a:gd name="connsiteX1" fmla="*/ 5258 w 15240"/>
              <a:gd name="connsiteY1" fmla="*/ 1675 h 10957"/>
              <a:gd name="connsiteX2" fmla="*/ 5376 w 15240"/>
              <a:gd name="connsiteY2" fmla="*/ 1381 h 10957"/>
              <a:gd name="connsiteX3" fmla="*/ 5711 w 15240"/>
              <a:gd name="connsiteY3" fmla="*/ 1271 h 10957"/>
              <a:gd name="connsiteX4" fmla="*/ 6344 w 15240"/>
              <a:gd name="connsiteY4" fmla="*/ 1362 h 10957"/>
              <a:gd name="connsiteX5" fmla="*/ 6878 w 15240"/>
              <a:gd name="connsiteY5" fmla="*/ 957 h 10957"/>
              <a:gd name="connsiteX6" fmla="*/ 7732 w 15240"/>
              <a:gd name="connsiteY6" fmla="*/ 0 h 10957"/>
              <a:gd name="connsiteX7" fmla="*/ 15240 w 15240"/>
              <a:gd name="connsiteY7" fmla="*/ 418 h 10957"/>
              <a:gd name="connsiteX8" fmla="*/ 14747 w 15240"/>
              <a:gd name="connsiteY8" fmla="*/ 741 h 10957"/>
              <a:gd name="connsiteX9" fmla="*/ 14231 w 15240"/>
              <a:gd name="connsiteY9" fmla="*/ 1044 h 10957"/>
              <a:gd name="connsiteX10" fmla="*/ 15016 w 15240"/>
              <a:gd name="connsiteY10" fmla="*/ 3237 h 10957"/>
              <a:gd name="connsiteX11" fmla="*/ 14231 w 15240"/>
              <a:gd name="connsiteY11" fmla="*/ 4386 h 10957"/>
              <a:gd name="connsiteX12" fmla="*/ 14007 w 15240"/>
              <a:gd name="connsiteY12" fmla="*/ 4490 h 10957"/>
              <a:gd name="connsiteX13" fmla="*/ 13223 w 15240"/>
              <a:gd name="connsiteY13" fmla="*/ 5534 h 10957"/>
              <a:gd name="connsiteX14" fmla="*/ 11542 w 15240"/>
              <a:gd name="connsiteY14" fmla="*/ 5743 h 10957"/>
              <a:gd name="connsiteX15" fmla="*/ 10000 w 15240"/>
              <a:gd name="connsiteY15" fmla="*/ 6684 h 10957"/>
              <a:gd name="connsiteX16" fmla="*/ 8933 w 15240"/>
              <a:gd name="connsiteY16" fmla="*/ 7974 h 10957"/>
              <a:gd name="connsiteX17" fmla="*/ 8419 w 15240"/>
              <a:gd name="connsiteY17" fmla="*/ 9686 h 10957"/>
              <a:gd name="connsiteX18" fmla="*/ 9269 w 15240"/>
              <a:gd name="connsiteY18" fmla="*/ 10625 h 10957"/>
              <a:gd name="connsiteX19" fmla="*/ 8597 w 15240"/>
              <a:gd name="connsiteY19" fmla="*/ 10496 h 10957"/>
              <a:gd name="connsiteX20" fmla="*/ 7827 w 15240"/>
              <a:gd name="connsiteY20" fmla="*/ 9557 h 10957"/>
              <a:gd name="connsiteX21" fmla="*/ 3083 w 15240"/>
              <a:gd name="connsiteY21" fmla="*/ 9944 h 10957"/>
              <a:gd name="connsiteX22" fmla="*/ 1522 w 15240"/>
              <a:gd name="connsiteY22" fmla="*/ 10459 h 10957"/>
              <a:gd name="connsiteX23" fmla="*/ 870 w 15240"/>
              <a:gd name="connsiteY23" fmla="*/ 10957 h 10957"/>
              <a:gd name="connsiteX24" fmla="*/ 0 w 15240"/>
              <a:gd name="connsiteY24" fmla="*/ 10957 h 10957"/>
              <a:gd name="connsiteX25" fmla="*/ 0 w 15240"/>
              <a:gd name="connsiteY25" fmla="*/ 8673 h 10957"/>
              <a:gd name="connsiteX26" fmla="*/ 752 w 15240"/>
              <a:gd name="connsiteY26" fmla="*/ 8286 h 10957"/>
              <a:gd name="connsiteX27" fmla="*/ 1384 w 15240"/>
              <a:gd name="connsiteY27" fmla="*/ 7660 h 10957"/>
              <a:gd name="connsiteX28" fmla="*/ 1166 w 15240"/>
              <a:gd name="connsiteY28" fmla="*/ 7623 h 10957"/>
              <a:gd name="connsiteX29" fmla="*/ 909 w 15240"/>
              <a:gd name="connsiteY29" fmla="*/ 7403 h 10957"/>
              <a:gd name="connsiteX30" fmla="*/ 474 w 15240"/>
              <a:gd name="connsiteY30" fmla="*/ 6555 h 10957"/>
              <a:gd name="connsiteX31" fmla="*/ 890 w 15240"/>
              <a:gd name="connsiteY31" fmla="*/ 6555 h 10957"/>
              <a:gd name="connsiteX32" fmla="*/ 1245 w 15240"/>
              <a:gd name="connsiteY32" fmla="*/ 5248 h 10957"/>
              <a:gd name="connsiteX33" fmla="*/ 2114 w 15240"/>
              <a:gd name="connsiteY33" fmla="*/ 5211 h 10957"/>
              <a:gd name="connsiteX34" fmla="*/ 2313 w 15240"/>
              <a:gd name="connsiteY34" fmla="*/ 4769 h 10957"/>
              <a:gd name="connsiteX35" fmla="*/ 1957 w 15240"/>
              <a:gd name="connsiteY35" fmla="*/ 4345 h 10957"/>
              <a:gd name="connsiteX36" fmla="*/ 2886 w 15240"/>
              <a:gd name="connsiteY36" fmla="*/ 2596 h 10957"/>
              <a:gd name="connsiteX37" fmla="*/ 3182 w 15240"/>
              <a:gd name="connsiteY37" fmla="*/ 2504 h 10957"/>
              <a:gd name="connsiteX38" fmla="*/ 3083 w 15240"/>
              <a:gd name="connsiteY38" fmla="*/ 2227 h 10957"/>
              <a:gd name="connsiteX0" fmla="*/ 3083 w 15240"/>
              <a:gd name="connsiteY0" fmla="*/ 2252 h 10982"/>
              <a:gd name="connsiteX1" fmla="*/ 5258 w 15240"/>
              <a:gd name="connsiteY1" fmla="*/ 1700 h 10982"/>
              <a:gd name="connsiteX2" fmla="*/ 5376 w 15240"/>
              <a:gd name="connsiteY2" fmla="*/ 1406 h 10982"/>
              <a:gd name="connsiteX3" fmla="*/ 5711 w 15240"/>
              <a:gd name="connsiteY3" fmla="*/ 1296 h 10982"/>
              <a:gd name="connsiteX4" fmla="*/ 6344 w 15240"/>
              <a:gd name="connsiteY4" fmla="*/ 1387 h 10982"/>
              <a:gd name="connsiteX5" fmla="*/ 6878 w 15240"/>
              <a:gd name="connsiteY5" fmla="*/ 982 h 10982"/>
              <a:gd name="connsiteX6" fmla="*/ 7732 w 15240"/>
              <a:gd name="connsiteY6" fmla="*/ 25 h 10982"/>
              <a:gd name="connsiteX7" fmla="*/ 15240 w 15240"/>
              <a:gd name="connsiteY7" fmla="*/ 443 h 10982"/>
              <a:gd name="connsiteX8" fmla="*/ 14747 w 15240"/>
              <a:gd name="connsiteY8" fmla="*/ 766 h 10982"/>
              <a:gd name="connsiteX9" fmla="*/ 14231 w 15240"/>
              <a:gd name="connsiteY9" fmla="*/ 1069 h 10982"/>
              <a:gd name="connsiteX10" fmla="*/ 15016 w 15240"/>
              <a:gd name="connsiteY10" fmla="*/ 3262 h 10982"/>
              <a:gd name="connsiteX11" fmla="*/ 14231 w 15240"/>
              <a:gd name="connsiteY11" fmla="*/ 4411 h 10982"/>
              <a:gd name="connsiteX12" fmla="*/ 14007 w 15240"/>
              <a:gd name="connsiteY12" fmla="*/ 4515 h 10982"/>
              <a:gd name="connsiteX13" fmla="*/ 13223 w 15240"/>
              <a:gd name="connsiteY13" fmla="*/ 5559 h 10982"/>
              <a:gd name="connsiteX14" fmla="*/ 11542 w 15240"/>
              <a:gd name="connsiteY14" fmla="*/ 5768 h 10982"/>
              <a:gd name="connsiteX15" fmla="*/ 10000 w 15240"/>
              <a:gd name="connsiteY15" fmla="*/ 6709 h 10982"/>
              <a:gd name="connsiteX16" fmla="*/ 8933 w 15240"/>
              <a:gd name="connsiteY16" fmla="*/ 7999 h 10982"/>
              <a:gd name="connsiteX17" fmla="*/ 8419 w 15240"/>
              <a:gd name="connsiteY17" fmla="*/ 9711 h 10982"/>
              <a:gd name="connsiteX18" fmla="*/ 9269 w 15240"/>
              <a:gd name="connsiteY18" fmla="*/ 10650 h 10982"/>
              <a:gd name="connsiteX19" fmla="*/ 8597 w 15240"/>
              <a:gd name="connsiteY19" fmla="*/ 10521 h 10982"/>
              <a:gd name="connsiteX20" fmla="*/ 7827 w 15240"/>
              <a:gd name="connsiteY20" fmla="*/ 9582 h 10982"/>
              <a:gd name="connsiteX21" fmla="*/ 3083 w 15240"/>
              <a:gd name="connsiteY21" fmla="*/ 9969 h 10982"/>
              <a:gd name="connsiteX22" fmla="*/ 1522 w 15240"/>
              <a:gd name="connsiteY22" fmla="*/ 10484 h 10982"/>
              <a:gd name="connsiteX23" fmla="*/ 870 w 15240"/>
              <a:gd name="connsiteY23" fmla="*/ 10982 h 10982"/>
              <a:gd name="connsiteX24" fmla="*/ 0 w 15240"/>
              <a:gd name="connsiteY24" fmla="*/ 10982 h 10982"/>
              <a:gd name="connsiteX25" fmla="*/ 0 w 15240"/>
              <a:gd name="connsiteY25" fmla="*/ 8698 h 10982"/>
              <a:gd name="connsiteX26" fmla="*/ 752 w 15240"/>
              <a:gd name="connsiteY26" fmla="*/ 8311 h 10982"/>
              <a:gd name="connsiteX27" fmla="*/ 1384 w 15240"/>
              <a:gd name="connsiteY27" fmla="*/ 7685 h 10982"/>
              <a:gd name="connsiteX28" fmla="*/ 1166 w 15240"/>
              <a:gd name="connsiteY28" fmla="*/ 7648 h 10982"/>
              <a:gd name="connsiteX29" fmla="*/ 909 w 15240"/>
              <a:gd name="connsiteY29" fmla="*/ 7428 h 10982"/>
              <a:gd name="connsiteX30" fmla="*/ 474 w 15240"/>
              <a:gd name="connsiteY30" fmla="*/ 6580 h 10982"/>
              <a:gd name="connsiteX31" fmla="*/ 890 w 15240"/>
              <a:gd name="connsiteY31" fmla="*/ 6580 h 10982"/>
              <a:gd name="connsiteX32" fmla="*/ 1245 w 15240"/>
              <a:gd name="connsiteY32" fmla="*/ 5273 h 10982"/>
              <a:gd name="connsiteX33" fmla="*/ 2114 w 15240"/>
              <a:gd name="connsiteY33" fmla="*/ 5236 h 10982"/>
              <a:gd name="connsiteX34" fmla="*/ 2313 w 15240"/>
              <a:gd name="connsiteY34" fmla="*/ 4794 h 10982"/>
              <a:gd name="connsiteX35" fmla="*/ 1957 w 15240"/>
              <a:gd name="connsiteY35" fmla="*/ 4370 h 10982"/>
              <a:gd name="connsiteX36" fmla="*/ 2886 w 15240"/>
              <a:gd name="connsiteY36" fmla="*/ 2621 h 10982"/>
              <a:gd name="connsiteX37" fmla="*/ 3182 w 15240"/>
              <a:gd name="connsiteY37" fmla="*/ 2529 h 10982"/>
              <a:gd name="connsiteX38" fmla="*/ 3083 w 15240"/>
              <a:gd name="connsiteY38" fmla="*/ 2252 h 10982"/>
              <a:gd name="connsiteX0" fmla="*/ 3083 w 15240"/>
              <a:gd name="connsiteY0" fmla="*/ 2252 h 10982"/>
              <a:gd name="connsiteX1" fmla="*/ 5258 w 15240"/>
              <a:gd name="connsiteY1" fmla="*/ 1700 h 10982"/>
              <a:gd name="connsiteX2" fmla="*/ 5376 w 15240"/>
              <a:gd name="connsiteY2" fmla="*/ 1406 h 10982"/>
              <a:gd name="connsiteX3" fmla="*/ 5711 w 15240"/>
              <a:gd name="connsiteY3" fmla="*/ 1296 h 10982"/>
              <a:gd name="connsiteX4" fmla="*/ 6344 w 15240"/>
              <a:gd name="connsiteY4" fmla="*/ 1387 h 10982"/>
              <a:gd name="connsiteX5" fmla="*/ 6878 w 15240"/>
              <a:gd name="connsiteY5" fmla="*/ 982 h 10982"/>
              <a:gd name="connsiteX6" fmla="*/ 7732 w 15240"/>
              <a:gd name="connsiteY6" fmla="*/ 25 h 10982"/>
              <a:gd name="connsiteX7" fmla="*/ 15240 w 15240"/>
              <a:gd name="connsiteY7" fmla="*/ 443 h 10982"/>
              <a:gd name="connsiteX8" fmla="*/ 14747 w 15240"/>
              <a:gd name="connsiteY8" fmla="*/ 766 h 10982"/>
              <a:gd name="connsiteX9" fmla="*/ 14231 w 15240"/>
              <a:gd name="connsiteY9" fmla="*/ 1069 h 10982"/>
              <a:gd name="connsiteX10" fmla="*/ 15016 w 15240"/>
              <a:gd name="connsiteY10" fmla="*/ 3262 h 10982"/>
              <a:gd name="connsiteX11" fmla="*/ 14231 w 15240"/>
              <a:gd name="connsiteY11" fmla="*/ 4411 h 10982"/>
              <a:gd name="connsiteX12" fmla="*/ 14007 w 15240"/>
              <a:gd name="connsiteY12" fmla="*/ 4515 h 10982"/>
              <a:gd name="connsiteX13" fmla="*/ 13223 w 15240"/>
              <a:gd name="connsiteY13" fmla="*/ 5559 h 10982"/>
              <a:gd name="connsiteX14" fmla="*/ 11542 w 15240"/>
              <a:gd name="connsiteY14" fmla="*/ 5768 h 10982"/>
              <a:gd name="connsiteX15" fmla="*/ 10000 w 15240"/>
              <a:gd name="connsiteY15" fmla="*/ 6709 h 10982"/>
              <a:gd name="connsiteX16" fmla="*/ 8933 w 15240"/>
              <a:gd name="connsiteY16" fmla="*/ 7999 h 10982"/>
              <a:gd name="connsiteX17" fmla="*/ 8419 w 15240"/>
              <a:gd name="connsiteY17" fmla="*/ 9711 h 10982"/>
              <a:gd name="connsiteX18" fmla="*/ 9269 w 15240"/>
              <a:gd name="connsiteY18" fmla="*/ 10650 h 10982"/>
              <a:gd name="connsiteX19" fmla="*/ 8597 w 15240"/>
              <a:gd name="connsiteY19" fmla="*/ 10521 h 10982"/>
              <a:gd name="connsiteX20" fmla="*/ 7827 w 15240"/>
              <a:gd name="connsiteY20" fmla="*/ 9582 h 10982"/>
              <a:gd name="connsiteX21" fmla="*/ 3083 w 15240"/>
              <a:gd name="connsiteY21" fmla="*/ 9969 h 10982"/>
              <a:gd name="connsiteX22" fmla="*/ 1522 w 15240"/>
              <a:gd name="connsiteY22" fmla="*/ 10484 h 10982"/>
              <a:gd name="connsiteX23" fmla="*/ 870 w 15240"/>
              <a:gd name="connsiteY23" fmla="*/ 10982 h 10982"/>
              <a:gd name="connsiteX24" fmla="*/ 0 w 15240"/>
              <a:gd name="connsiteY24" fmla="*/ 10982 h 10982"/>
              <a:gd name="connsiteX25" fmla="*/ 0 w 15240"/>
              <a:gd name="connsiteY25" fmla="*/ 8698 h 10982"/>
              <a:gd name="connsiteX26" fmla="*/ 752 w 15240"/>
              <a:gd name="connsiteY26" fmla="*/ 8311 h 10982"/>
              <a:gd name="connsiteX27" fmla="*/ 1384 w 15240"/>
              <a:gd name="connsiteY27" fmla="*/ 7685 h 10982"/>
              <a:gd name="connsiteX28" fmla="*/ 1166 w 15240"/>
              <a:gd name="connsiteY28" fmla="*/ 7648 h 10982"/>
              <a:gd name="connsiteX29" fmla="*/ 909 w 15240"/>
              <a:gd name="connsiteY29" fmla="*/ 7428 h 10982"/>
              <a:gd name="connsiteX30" fmla="*/ 474 w 15240"/>
              <a:gd name="connsiteY30" fmla="*/ 6580 h 10982"/>
              <a:gd name="connsiteX31" fmla="*/ 890 w 15240"/>
              <a:gd name="connsiteY31" fmla="*/ 6580 h 10982"/>
              <a:gd name="connsiteX32" fmla="*/ 1245 w 15240"/>
              <a:gd name="connsiteY32" fmla="*/ 5273 h 10982"/>
              <a:gd name="connsiteX33" fmla="*/ 2114 w 15240"/>
              <a:gd name="connsiteY33" fmla="*/ 5236 h 10982"/>
              <a:gd name="connsiteX34" fmla="*/ 2313 w 15240"/>
              <a:gd name="connsiteY34" fmla="*/ 4794 h 10982"/>
              <a:gd name="connsiteX35" fmla="*/ 1957 w 15240"/>
              <a:gd name="connsiteY35" fmla="*/ 4370 h 10982"/>
              <a:gd name="connsiteX36" fmla="*/ 2886 w 15240"/>
              <a:gd name="connsiteY36" fmla="*/ 2621 h 10982"/>
              <a:gd name="connsiteX37" fmla="*/ 3182 w 15240"/>
              <a:gd name="connsiteY37" fmla="*/ 2529 h 10982"/>
              <a:gd name="connsiteX38" fmla="*/ 3083 w 15240"/>
              <a:gd name="connsiteY38" fmla="*/ 2252 h 10982"/>
              <a:gd name="connsiteX0" fmla="*/ 3083 w 15240"/>
              <a:gd name="connsiteY0" fmla="*/ 2252 h 10982"/>
              <a:gd name="connsiteX1" fmla="*/ 5258 w 15240"/>
              <a:gd name="connsiteY1" fmla="*/ 1700 h 10982"/>
              <a:gd name="connsiteX2" fmla="*/ 5376 w 15240"/>
              <a:gd name="connsiteY2" fmla="*/ 1406 h 10982"/>
              <a:gd name="connsiteX3" fmla="*/ 5711 w 15240"/>
              <a:gd name="connsiteY3" fmla="*/ 1296 h 10982"/>
              <a:gd name="connsiteX4" fmla="*/ 6344 w 15240"/>
              <a:gd name="connsiteY4" fmla="*/ 1387 h 10982"/>
              <a:gd name="connsiteX5" fmla="*/ 6878 w 15240"/>
              <a:gd name="connsiteY5" fmla="*/ 982 h 10982"/>
              <a:gd name="connsiteX6" fmla="*/ 7732 w 15240"/>
              <a:gd name="connsiteY6" fmla="*/ 25 h 10982"/>
              <a:gd name="connsiteX7" fmla="*/ 15240 w 15240"/>
              <a:gd name="connsiteY7" fmla="*/ 443 h 10982"/>
              <a:gd name="connsiteX8" fmla="*/ 14747 w 15240"/>
              <a:gd name="connsiteY8" fmla="*/ 766 h 10982"/>
              <a:gd name="connsiteX9" fmla="*/ 14231 w 15240"/>
              <a:gd name="connsiteY9" fmla="*/ 1069 h 10982"/>
              <a:gd name="connsiteX10" fmla="*/ 15016 w 15240"/>
              <a:gd name="connsiteY10" fmla="*/ 3262 h 10982"/>
              <a:gd name="connsiteX11" fmla="*/ 14231 w 15240"/>
              <a:gd name="connsiteY11" fmla="*/ 4411 h 10982"/>
              <a:gd name="connsiteX12" fmla="*/ 14007 w 15240"/>
              <a:gd name="connsiteY12" fmla="*/ 4515 h 10982"/>
              <a:gd name="connsiteX13" fmla="*/ 13223 w 15240"/>
              <a:gd name="connsiteY13" fmla="*/ 5559 h 10982"/>
              <a:gd name="connsiteX14" fmla="*/ 11542 w 15240"/>
              <a:gd name="connsiteY14" fmla="*/ 5768 h 10982"/>
              <a:gd name="connsiteX15" fmla="*/ 10000 w 15240"/>
              <a:gd name="connsiteY15" fmla="*/ 6709 h 10982"/>
              <a:gd name="connsiteX16" fmla="*/ 8933 w 15240"/>
              <a:gd name="connsiteY16" fmla="*/ 7999 h 10982"/>
              <a:gd name="connsiteX17" fmla="*/ 8419 w 15240"/>
              <a:gd name="connsiteY17" fmla="*/ 9711 h 10982"/>
              <a:gd name="connsiteX18" fmla="*/ 9269 w 15240"/>
              <a:gd name="connsiteY18" fmla="*/ 10650 h 10982"/>
              <a:gd name="connsiteX19" fmla="*/ 8597 w 15240"/>
              <a:gd name="connsiteY19" fmla="*/ 10521 h 10982"/>
              <a:gd name="connsiteX20" fmla="*/ 7827 w 15240"/>
              <a:gd name="connsiteY20" fmla="*/ 9582 h 10982"/>
              <a:gd name="connsiteX21" fmla="*/ 3083 w 15240"/>
              <a:gd name="connsiteY21" fmla="*/ 9969 h 10982"/>
              <a:gd name="connsiteX22" fmla="*/ 1522 w 15240"/>
              <a:gd name="connsiteY22" fmla="*/ 10484 h 10982"/>
              <a:gd name="connsiteX23" fmla="*/ 870 w 15240"/>
              <a:gd name="connsiteY23" fmla="*/ 10982 h 10982"/>
              <a:gd name="connsiteX24" fmla="*/ 0 w 15240"/>
              <a:gd name="connsiteY24" fmla="*/ 10982 h 10982"/>
              <a:gd name="connsiteX25" fmla="*/ 0 w 15240"/>
              <a:gd name="connsiteY25" fmla="*/ 8698 h 10982"/>
              <a:gd name="connsiteX26" fmla="*/ 752 w 15240"/>
              <a:gd name="connsiteY26" fmla="*/ 8311 h 10982"/>
              <a:gd name="connsiteX27" fmla="*/ 1384 w 15240"/>
              <a:gd name="connsiteY27" fmla="*/ 7685 h 10982"/>
              <a:gd name="connsiteX28" fmla="*/ 1166 w 15240"/>
              <a:gd name="connsiteY28" fmla="*/ 7648 h 10982"/>
              <a:gd name="connsiteX29" fmla="*/ 909 w 15240"/>
              <a:gd name="connsiteY29" fmla="*/ 7428 h 10982"/>
              <a:gd name="connsiteX30" fmla="*/ 474 w 15240"/>
              <a:gd name="connsiteY30" fmla="*/ 6580 h 10982"/>
              <a:gd name="connsiteX31" fmla="*/ 890 w 15240"/>
              <a:gd name="connsiteY31" fmla="*/ 6580 h 10982"/>
              <a:gd name="connsiteX32" fmla="*/ 1245 w 15240"/>
              <a:gd name="connsiteY32" fmla="*/ 5273 h 10982"/>
              <a:gd name="connsiteX33" fmla="*/ 2114 w 15240"/>
              <a:gd name="connsiteY33" fmla="*/ 5236 h 10982"/>
              <a:gd name="connsiteX34" fmla="*/ 2313 w 15240"/>
              <a:gd name="connsiteY34" fmla="*/ 4794 h 10982"/>
              <a:gd name="connsiteX35" fmla="*/ 1957 w 15240"/>
              <a:gd name="connsiteY35" fmla="*/ 4370 h 10982"/>
              <a:gd name="connsiteX36" fmla="*/ 2886 w 15240"/>
              <a:gd name="connsiteY36" fmla="*/ 2621 h 10982"/>
              <a:gd name="connsiteX37" fmla="*/ 3182 w 15240"/>
              <a:gd name="connsiteY37" fmla="*/ 2529 h 10982"/>
              <a:gd name="connsiteX38" fmla="*/ 3083 w 15240"/>
              <a:gd name="connsiteY38" fmla="*/ 2252 h 10982"/>
              <a:gd name="connsiteX0" fmla="*/ 3083 w 15240"/>
              <a:gd name="connsiteY0" fmla="*/ 1948 h 10678"/>
              <a:gd name="connsiteX1" fmla="*/ 5258 w 15240"/>
              <a:gd name="connsiteY1" fmla="*/ 1396 h 10678"/>
              <a:gd name="connsiteX2" fmla="*/ 5376 w 15240"/>
              <a:gd name="connsiteY2" fmla="*/ 1102 h 10678"/>
              <a:gd name="connsiteX3" fmla="*/ 5711 w 15240"/>
              <a:gd name="connsiteY3" fmla="*/ 992 h 10678"/>
              <a:gd name="connsiteX4" fmla="*/ 6344 w 15240"/>
              <a:gd name="connsiteY4" fmla="*/ 1083 h 10678"/>
              <a:gd name="connsiteX5" fmla="*/ 6878 w 15240"/>
              <a:gd name="connsiteY5" fmla="*/ 678 h 10678"/>
              <a:gd name="connsiteX6" fmla="*/ 7172 w 15240"/>
              <a:gd name="connsiteY6" fmla="*/ 35 h 10678"/>
              <a:gd name="connsiteX7" fmla="*/ 15240 w 15240"/>
              <a:gd name="connsiteY7" fmla="*/ 139 h 10678"/>
              <a:gd name="connsiteX8" fmla="*/ 14747 w 15240"/>
              <a:gd name="connsiteY8" fmla="*/ 462 h 10678"/>
              <a:gd name="connsiteX9" fmla="*/ 14231 w 15240"/>
              <a:gd name="connsiteY9" fmla="*/ 765 h 10678"/>
              <a:gd name="connsiteX10" fmla="*/ 15016 w 15240"/>
              <a:gd name="connsiteY10" fmla="*/ 2958 h 10678"/>
              <a:gd name="connsiteX11" fmla="*/ 14231 w 15240"/>
              <a:gd name="connsiteY11" fmla="*/ 4107 h 10678"/>
              <a:gd name="connsiteX12" fmla="*/ 14007 w 15240"/>
              <a:gd name="connsiteY12" fmla="*/ 4211 h 10678"/>
              <a:gd name="connsiteX13" fmla="*/ 13223 w 15240"/>
              <a:gd name="connsiteY13" fmla="*/ 5255 h 10678"/>
              <a:gd name="connsiteX14" fmla="*/ 11542 w 15240"/>
              <a:gd name="connsiteY14" fmla="*/ 5464 h 10678"/>
              <a:gd name="connsiteX15" fmla="*/ 10000 w 15240"/>
              <a:gd name="connsiteY15" fmla="*/ 6405 h 10678"/>
              <a:gd name="connsiteX16" fmla="*/ 8933 w 15240"/>
              <a:gd name="connsiteY16" fmla="*/ 7695 h 10678"/>
              <a:gd name="connsiteX17" fmla="*/ 8419 w 15240"/>
              <a:gd name="connsiteY17" fmla="*/ 9407 h 10678"/>
              <a:gd name="connsiteX18" fmla="*/ 9269 w 15240"/>
              <a:gd name="connsiteY18" fmla="*/ 10346 h 10678"/>
              <a:gd name="connsiteX19" fmla="*/ 8597 w 15240"/>
              <a:gd name="connsiteY19" fmla="*/ 10217 h 10678"/>
              <a:gd name="connsiteX20" fmla="*/ 7827 w 15240"/>
              <a:gd name="connsiteY20" fmla="*/ 9278 h 10678"/>
              <a:gd name="connsiteX21" fmla="*/ 3083 w 15240"/>
              <a:gd name="connsiteY21" fmla="*/ 9665 h 10678"/>
              <a:gd name="connsiteX22" fmla="*/ 1522 w 15240"/>
              <a:gd name="connsiteY22" fmla="*/ 10180 h 10678"/>
              <a:gd name="connsiteX23" fmla="*/ 870 w 15240"/>
              <a:gd name="connsiteY23" fmla="*/ 10678 h 10678"/>
              <a:gd name="connsiteX24" fmla="*/ 0 w 15240"/>
              <a:gd name="connsiteY24" fmla="*/ 10678 h 10678"/>
              <a:gd name="connsiteX25" fmla="*/ 0 w 15240"/>
              <a:gd name="connsiteY25" fmla="*/ 8394 h 10678"/>
              <a:gd name="connsiteX26" fmla="*/ 752 w 15240"/>
              <a:gd name="connsiteY26" fmla="*/ 8007 h 10678"/>
              <a:gd name="connsiteX27" fmla="*/ 1384 w 15240"/>
              <a:gd name="connsiteY27" fmla="*/ 7381 h 10678"/>
              <a:gd name="connsiteX28" fmla="*/ 1166 w 15240"/>
              <a:gd name="connsiteY28" fmla="*/ 7344 h 10678"/>
              <a:gd name="connsiteX29" fmla="*/ 909 w 15240"/>
              <a:gd name="connsiteY29" fmla="*/ 7124 h 10678"/>
              <a:gd name="connsiteX30" fmla="*/ 474 w 15240"/>
              <a:gd name="connsiteY30" fmla="*/ 6276 h 10678"/>
              <a:gd name="connsiteX31" fmla="*/ 890 w 15240"/>
              <a:gd name="connsiteY31" fmla="*/ 6276 h 10678"/>
              <a:gd name="connsiteX32" fmla="*/ 1245 w 15240"/>
              <a:gd name="connsiteY32" fmla="*/ 4969 h 10678"/>
              <a:gd name="connsiteX33" fmla="*/ 2114 w 15240"/>
              <a:gd name="connsiteY33" fmla="*/ 4932 h 10678"/>
              <a:gd name="connsiteX34" fmla="*/ 2313 w 15240"/>
              <a:gd name="connsiteY34" fmla="*/ 4490 h 10678"/>
              <a:gd name="connsiteX35" fmla="*/ 1957 w 15240"/>
              <a:gd name="connsiteY35" fmla="*/ 4066 h 10678"/>
              <a:gd name="connsiteX36" fmla="*/ 2886 w 15240"/>
              <a:gd name="connsiteY36" fmla="*/ 2317 h 10678"/>
              <a:gd name="connsiteX37" fmla="*/ 3182 w 15240"/>
              <a:gd name="connsiteY37" fmla="*/ 2225 h 10678"/>
              <a:gd name="connsiteX38" fmla="*/ 3083 w 15240"/>
              <a:gd name="connsiteY38" fmla="*/ 1948 h 10678"/>
              <a:gd name="connsiteX0" fmla="*/ 3083 w 15240"/>
              <a:gd name="connsiteY0" fmla="*/ 2019 h 10749"/>
              <a:gd name="connsiteX1" fmla="*/ 5258 w 15240"/>
              <a:gd name="connsiteY1" fmla="*/ 1467 h 10749"/>
              <a:gd name="connsiteX2" fmla="*/ 5376 w 15240"/>
              <a:gd name="connsiteY2" fmla="*/ 1173 h 10749"/>
              <a:gd name="connsiteX3" fmla="*/ 5711 w 15240"/>
              <a:gd name="connsiteY3" fmla="*/ 1063 h 10749"/>
              <a:gd name="connsiteX4" fmla="*/ 6344 w 15240"/>
              <a:gd name="connsiteY4" fmla="*/ 1154 h 10749"/>
              <a:gd name="connsiteX5" fmla="*/ 6878 w 15240"/>
              <a:gd name="connsiteY5" fmla="*/ 749 h 10749"/>
              <a:gd name="connsiteX6" fmla="*/ 7172 w 15240"/>
              <a:gd name="connsiteY6" fmla="*/ 106 h 10749"/>
              <a:gd name="connsiteX7" fmla="*/ 11569 w 15240"/>
              <a:gd name="connsiteY7" fmla="*/ 113 h 10749"/>
              <a:gd name="connsiteX8" fmla="*/ 15240 w 15240"/>
              <a:gd name="connsiteY8" fmla="*/ 210 h 10749"/>
              <a:gd name="connsiteX9" fmla="*/ 14747 w 15240"/>
              <a:gd name="connsiteY9" fmla="*/ 533 h 10749"/>
              <a:gd name="connsiteX10" fmla="*/ 14231 w 15240"/>
              <a:gd name="connsiteY10" fmla="*/ 836 h 10749"/>
              <a:gd name="connsiteX11" fmla="*/ 15016 w 15240"/>
              <a:gd name="connsiteY11" fmla="*/ 3029 h 10749"/>
              <a:gd name="connsiteX12" fmla="*/ 14231 w 15240"/>
              <a:gd name="connsiteY12" fmla="*/ 4178 h 10749"/>
              <a:gd name="connsiteX13" fmla="*/ 14007 w 15240"/>
              <a:gd name="connsiteY13" fmla="*/ 4282 h 10749"/>
              <a:gd name="connsiteX14" fmla="*/ 13223 w 15240"/>
              <a:gd name="connsiteY14" fmla="*/ 5326 h 10749"/>
              <a:gd name="connsiteX15" fmla="*/ 11542 w 15240"/>
              <a:gd name="connsiteY15" fmla="*/ 5535 h 10749"/>
              <a:gd name="connsiteX16" fmla="*/ 10000 w 15240"/>
              <a:gd name="connsiteY16" fmla="*/ 6476 h 10749"/>
              <a:gd name="connsiteX17" fmla="*/ 8933 w 15240"/>
              <a:gd name="connsiteY17" fmla="*/ 7766 h 10749"/>
              <a:gd name="connsiteX18" fmla="*/ 8419 w 15240"/>
              <a:gd name="connsiteY18" fmla="*/ 9478 h 10749"/>
              <a:gd name="connsiteX19" fmla="*/ 9269 w 15240"/>
              <a:gd name="connsiteY19" fmla="*/ 10417 h 10749"/>
              <a:gd name="connsiteX20" fmla="*/ 8597 w 15240"/>
              <a:gd name="connsiteY20" fmla="*/ 10288 h 10749"/>
              <a:gd name="connsiteX21" fmla="*/ 7827 w 15240"/>
              <a:gd name="connsiteY21" fmla="*/ 9349 h 10749"/>
              <a:gd name="connsiteX22" fmla="*/ 3083 w 15240"/>
              <a:gd name="connsiteY22" fmla="*/ 9736 h 10749"/>
              <a:gd name="connsiteX23" fmla="*/ 1522 w 15240"/>
              <a:gd name="connsiteY23" fmla="*/ 10251 h 10749"/>
              <a:gd name="connsiteX24" fmla="*/ 870 w 15240"/>
              <a:gd name="connsiteY24" fmla="*/ 10749 h 10749"/>
              <a:gd name="connsiteX25" fmla="*/ 0 w 15240"/>
              <a:gd name="connsiteY25" fmla="*/ 10749 h 10749"/>
              <a:gd name="connsiteX26" fmla="*/ 0 w 15240"/>
              <a:gd name="connsiteY26" fmla="*/ 8465 h 10749"/>
              <a:gd name="connsiteX27" fmla="*/ 752 w 15240"/>
              <a:gd name="connsiteY27" fmla="*/ 8078 h 10749"/>
              <a:gd name="connsiteX28" fmla="*/ 1384 w 15240"/>
              <a:gd name="connsiteY28" fmla="*/ 7452 h 10749"/>
              <a:gd name="connsiteX29" fmla="*/ 1166 w 15240"/>
              <a:gd name="connsiteY29" fmla="*/ 7415 h 10749"/>
              <a:gd name="connsiteX30" fmla="*/ 909 w 15240"/>
              <a:gd name="connsiteY30" fmla="*/ 7195 h 10749"/>
              <a:gd name="connsiteX31" fmla="*/ 474 w 15240"/>
              <a:gd name="connsiteY31" fmla="*/ 6347 h 10749"/>
              <a:gd name="connsiteX32" fmla="*/ 890 w 15240"/>
              <a:gd name="connsiteY32" fmla="*/ 6347 h 10749"/>
              <a:gd name="connsiteX33" fmla="*/ 1245 w 15240"/>
              <a:gd name="connsiteY33" fmla="*/ 5040 h 10749"/>
              <a:gd name="connsiteX34" fmla="*/ 2114 w 15240"/>
              <a:gd name="connsiteY34" fmla="*/ 5003 h 10749"/>
              <a:gd name="connsiteX35" fmla="*/ 2313 w 15240"/>
              <a:gd name="connsiteY35" fmla="*/ 4561 h 10749"/>
              <a:gd name="connsiteX36" fmla="*/ 1957 w 15240"/>
              <a:gd name="connsiteY36" fmla="*/ 4137 h 10749"/>
              <a:gd name="connsiteX37" fmla="*/ 2886 w 15240"/>
              <a:gd name="connsiteY37" fmla="*/ 2388 h 10749"/>
              <a:gd name="connsiteX38" fmla="*/ 3182 w 15240"/>
              <a:gd name="connsiteY38" fmla="*/ 2296 h 10749"/>
              <a:gd name="connsiteX39" fmla="*/ 3083 w 15240"/>
              <a:gd name="connsiteY39" fmla="*/ 2019 h 10749"/>
              <a:gd name="connsiteX0" fmla="*/ 3083 w 15240"/>
              <a:gd name="connsiteY0" fmla="*/ 3288 h 12018"/>
              <a:gd name="connsiteX1" fmla="*/ 5258 w 15240"/>
              <a:gd name="connsiteY1" fmla="*/ 2736 h 12018"/>
              <a:gd name="connsiteX2" fmla="*/ 5376 w 15240"/>
              <a:gd name="connsiteY2" fmla="*/ 2442 h 12018"/>
              <a:gd name="connsiteX3" fmla="*/ 5711 w 15240"/>
              <a:gd name="connsiteY3" fmla="*/ 2332 h 12018"/>
              <a:gd name="connsiteX4" fmla="*/ 6344 w 15240"/>
              <a:gd name="connsiteY4" fmla="*/ 2423 h 12018"/>
              <a:gd name="connsiteX5" fmla="*/ 6878 w 15240"/>
              <a:gd name="connsiteY5" fmla="*/ 2018 h 12018"/>
              <a:gd name="connsiteX6" fmla="*/ 7172 w 15240"/>
              <a:gd name="connsiteY6" fmla="*/ 1375 h 12018"/>
              <a:gd name="connsiteX7" fmla="*/ 8852 w 15240"/>
              <a:gd name="connsiteY7" fmla="*/ 17 h 12018"/>
              <a:gd name="connsiteX8" fmla="*/ 15240 w 15240"/>
              <a:gd name="connsiteY8" fmla="*/ 1479 h 12018"/>
              <a:gd name="connsiteX9" fmla="*/ 14747 w 15240"/>
              <a:gd name="connsiteY9" fmla="*/ 1802 h 12018"/>
              <a:gd name="connsiteX10" fmla="*/ 14231 w 15240"/>
              <a:gd name="connsiteY10" fmla="*/ 2105 h 12018"/>
              <a:gd name="connsiteX11" fmla="*/ 15016 w 15240"/>
              <a:gd name="connsiteY11" fmla="*/ 4298 h 12018"/>
              <a:gd name="connsiteX12" fmla="*/ 14231 w 15240"/>
              <a:gd name="connsiteY12" fmla="*/ 5447 h 12018"/>
              <a:gd name="connsiteX13" fmla="*/ 14007 w 15240"/>
              <a:gd name="connsiteY13" fmla="*/ 5551 h 12018"/>
              <a:gd name="connsiteX14" fmla="*/ 13223 w 15240"/>
              <a:gd name="connsiteY14" fmla="*/ 6595 h 12018"/>
              <a:gd name="connsiteX15" fmla="*/ 11542 w 15240"/>
              <a:gd name="connsiteY15" fmla="*/ 6804 h 12018"/>
              <a:gd name="connsiteX16" fmla="*/ 10000 w 15240"/>
              <a:gd name="connsiteY16" fmla="*/ 7745 h 12018"/>
              <a:gd name="connsiteX17" fmla="*/ 8933 w 15240"/>
              <a:gd name="connsiteY17" fmla="*/ 9035 h 12018"/>
              <a:gd name="connsiteX18" fmla="*/ 8419 w 15240"/>
              <a:gd name="connsiteY18" fmla="*/ 10747 h 12018"/>
              <a:gd name="connsiteX19" fmla="*/ 9269 w 15240"/>
              <a:gd name="connsiteY19" fmla="*/ 11686 h 12018"/>
              <a:gd name="connsiteX20" fmla="*/ 8597 w 15240"/>
              <a:gd name="connsiteY20" fmla="*/ 11557 h 12018"/>
              <a:gd name="connsiteX21" fmla="*/ 7827 w 15240"/>
              <a:gd name="connsiteY21" fmla="*/ 10618 h 12018"/>
              <a:gd name="connsiteX22" fmla="*/ 3083 w 15240"/>
              <a:gd name="connsiteY22" fmla="*/ 11005 h 12018"/>
              <a:gd name="connsiteX23" fmla="*/ 1522 w 15240"/>
              <a:gd name="connsiteY23" fmla="*/ 11520 h 12018"/>
              <a:gd name="connsiteX24" fmla="*/ 870 w 15240"/>
              <a:gd name="connsiteY24" fmla="*/ 12018 h 12018"/>
              <a:gd name="connsiteX25" fmla="*/ 0 w 15240"/>
              <a:gd name="connsiteY25" fmla="*/ 12018 h 12018"/>
              <a:gd name="connsiteX26" fmla="*/ 0 w 15240"/>
              <a:gd name="connsiteY26" fmla="*/ 9734 h 12018"/>
              <a:gd name="connsiteX27" fmla="*/ 752 w 15240"/>
              <a:gd name="connsiteY27" fmla="*/ 9347 h 12018"/>
              <a:gd name="connsiteX28" fmla="*/ 1384 w 15240"/>
              <a:gd name="connsiteY28" fmla="*/ 8721 h 12018"/>
              <a:gd name="connsiteX29" fmla="*/ 1166 w 15240"/>
              <a:gd name="connsiteY29" fmla="*/ 8684 h 12018"/>
              <a:gd name="connsiteX30" fmla="*/ 909 w 15240"/>
              <a:gd name="connsiteY30" fmla="*/ 8464 h 12018"/>
              <a:gd name="connsiteX31" fmla="*/ 474 w 15240"/>
              <a:gd name="connsiteY31" fmla="*/ 7616 h 12018"/>
              <a:gd name="connsiteX32" fmla="*/ 890 w 15240"/>
              <a:gd name="connsiteY32" fmla="*/ 7616 h 12018"/>
              <a:gd name="connsiteX33" fmla="*/ 1245 w 15240"/>
              <a:gd name="connsiteY33" fmla="*/ 6309 h 12018"/>
              <a:gd name="connsiteX34" fmla="*/ 2114 w 15240"/>
              <a:gd name="connsiteY34" fmla="*/ 6272 h 12018"/>
              <a:gd name="connsiteX35" fmla="*/ 2313 w 15240"/>
              <a:gd name="connsiteY35" fmla="*/ 5830 h 12018"/>
              <a:gd name="connsiteX36" fmla="*/ 1957 w 15240"/>
              <a:gd name="connsiteY36" fmla="*/ 5406 h 12018"/>
              <a:gd name="connsiteX37" fmla="*/ 2886 w 15240"/>
              <a:gd name="connsiteY37" fmla="*/ 3657 h 12018"/>
              <a:gd name="connsiteX38" fmla="*/ 3182 w 15240"/>
              <a:gd name="connsiteY38" fmla="*/ 3565 h 12018"/>
              <a:gd name="connsiteX39" fmla="*/ 3083 w 15240"/>
              <a:gd name="connsiteY39" fmla="*/ 3288 h 12018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391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391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391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3304 h 12034"/>
              <a:gd name="connsiteX1" fmla="*/ 5258 w 15240"/>
              <a:gd name="connsiteY1" fmla="*/ 2752 h 12034"/>
              <a:gd name="connsiteX2" fmla="*/ 5376 w 15240"/>
              <a:gd name="connsiteY2" fmla="*/ 2458 h 12034"/>
              <a:gd name="connsiteX3" fmla="*/ 5711 w 15240"/>
              <a:gd name="connsiteY3" fmla="*/ 2348 h 12034"/>
              <a:gd name="connsiteX4" fmla="*/ 6344 w 15240"/>
              <a:gd name="connsiteY4" fmla="*/ 2439 h 12034"/>
              <a:gd name="connsiteX5" fmla="*/ 6878 w 15240"/>
              <a:gd name="connsiteY5" fmla="*/ 2034 h 12034"/>
              <a:gd name="connsiteX6" fmla="*/ 7172 w 15240"/>
              <a:gd name="connsiteY6" fmla="*/ 1495 h 12034"/>
              <a:gd name="connsiteX7" fmla="*/ 8852 w 15240"/>
              <a:gd name="connsiteY7" fmla="*/ 33 h 12034"/>
              <a:gd name="connsiteX8" fmla="*/ 15240 w 15240"/>
              <a:gd name="connsiteY8" fmla="*/ 1495 h 12034"/>
              <a:gd name="connsiteX9" fmla="*/ 14747 w 15240"/>
              <a:gd name="connsiteY9" fmla="*/ 1818 h 12034"/>
              <a:gd name="connsiteX10" fmla="*/ 14231 w 15240"/>
              <a:gd name="connsiteY10" fmla="*/ 2121 h 12034"/>
              <a:gd name="connsiteX11" fmla="*/ 15016 w 15240"/>
              <a:gd name="connsiteY11" fmla="*/ 4314 h 12034"/>
              <a:gd name="connsiteX12" fmla="*/ 14231 w 15240"/>
              <a:gd name="connsiteY12" fmla="*/ 5463 h 12034"/>
              <a:gd name="connsiteX13" fmla="*/ 14007 w 15240"/>
              <a:gd name="connsiteY13" fmla="*/ 5567 h 12034"/>
              <a:gd name="connsiteX14" fmla="*/ 13223 w 15240"/>
              <a:gd name="connsiteY14" fmla="*/ 6611 h 12034"/>
              <a:gd name="connsiteX15" fmla="*/ 11542 w 15240"/>
              <a:gd name="connsiteY15" fmla="*/ 6820 h 12034"/>
              <a:gd name="connsiteX16" fmla="*/ 10000 w 15240"/>
              <a:gd name="connsiteY16" fmla="*/ 7761 h 12034"/>
              <a:gd name="connsiteX17" fmla="*/ 8933 w 15240"/>
              <a:gd name="connsiteY17" fmla="*/ 9051 h 12034"/>
              <a:gd name="connsiteX18" fmla="*/ 8419 w 15240"/>
              <a:gd name="connsiteY18" fmla="*/ 10763 h 12034"/>
              <a:gd name="connsiteX19" fmla="*/ 9269 w 15240"/>
              <a:gd name="connsiteY19" fmla="*/ 11702 h 12034"/>
              <a:gd name="connsiteX20" fmla="*/ 8597 w 15240"/>
              <a:gd name="connsiteY20" fmla="*/ 11573 h 12034"/>
              <a:gd name="connsiteX21" fmla="*/ 7827 w 15240"/>
              <a:gd name="connsiteY21" fmla="*/ 10634 h 12034"/>
              <a:gd name="connsiteX22" fmla="*/ 3083 w 15240"/>
              <a:gd name="connsiteY22" fmla="*/ 11021 h 12034"/>
              <a:gd name="connsiteX23" fmla="*/ 1522 w 15240"/>
              <a:gd name="connsiteY23" fmla="*/ 11536 h 12034"/>
              <a:gd name="connsiteX24" fmla="*/ 870 w 15240"/>
              <a:gd name="connsiteY24" fmla="*/ 12034 h 12034"/>
              <a:gd name="connsiteX25" fmla="*/ 0 w 15240"/>
              <a:gd name="connsiteY25" fmla="*/ 12034 h 12034"/>
              <a:gd name="connsiteX26" fmla="*/ 0 w 15240"/>
              <a:gd name="connsiteY26" fmla="*/ 9750 h 12034"/>
              <a:gd name="connsiteX27" fmla="*/ 752 w 15240"/>
              <a:gd name="connsiteY27" fmla="*/ 9363 h 12034"/>
              <a:gd name="connsiteX28" fmla="*/ 1384 w 15240"/>
              <a:gd name="connsiteY28" fmla="*/ 8737 h 12034"/>
              <a:gd name="connsiteX29" fmla="*/ 1166 w 15240"/>
              <a:gd name="connsiteY29" fmla="*/ 8700 h 12034"/>
              <a:gd name="connsiteX30" fmla="*/ 909 w 15240"/>
              <a:gd name="connsiteY30" fmla="*/ 8480 h 12034"/>
              <a:gd name="connsiteX31" fmla="*/ 474 w 15240"/>
              <a:gd name="connsiteY31" fmla="*/ 7632 h 12034"/>
              <a:gd name="connsiteX32" fmla="*/ 890 w 15240"/>
              <a:gd name="connsiteY32" fmla="*/ 7632 h 12034"/>
              <a:gd name="connsiteX33" fmla="*/ 1245 w 15240"/>
              <a:gd name="connsiteY33" fmla="*/ 6325 h 12034"/>
              <a:gd name="connsiteX34" fmla="*/ 2114 w 15240"/>
              <a:gd name="connsiteY34" fmla="*/ 6288 h 12034"/>
              <a:gd name="connsiteX35" fmla="*/ 2313 w 15240"/>
              <a:gd name="connsiteY35" fmla="*/ 5846 h 12034"/>
              <a:gd name="connsiteX36" fmla="*/ 1957 w 15240"/>
              <a:gd name="connsiteY36" fmla="*/ 5422 h 12034"/>
              <a:gd name="connsiteX37" fmla="*/ 2886 w 15240"/>
              <a:gd name="connsiteY37" fmla="*/ 3673 h 12034"/>
              <a:gd name="connsiteX38" fmla="*/ 3182 w 15240"/>
              <a:gd name="connsiteY38" fmla="*/ 3581 h 12034"/>
              <a:gd name="connsiteX39" fmla="*/ 3083 w 15240"/>
              <a:gd name="connsiteY39" fmla="*/ 3304 h 12034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5240 w 15240"/>
              <a:gd name="connsiteY8" fmla="*/ 242 h 10781"/>
              <a:gd name="connsiteX9" fmla="*/ 14747 w 15240"/>
              <a:gd name="connsiteY9" fmla="*/ 565 h 10781"/>
              <a:gd name="connsiteX10" fmla="*/ 14231 w 15240"/>
              <a:gd name="connsiteY10" fmla="*/ 868 h 10781"/>
              <a:gd name="connsiteX11" fmla="*/ 15016 w 15240"/>
              <a:gd name="connsiteY11" fmla="*/ 3061 h 10781"/>
              <a:gd name="connsiteX12" fmla="*/ 14231 w 15240"/>
              <a:gd name="connsiteY12" fmla="*/ 4210 h 10781"/>
              <a:gd name="connsiteX13" fmla="*/ 14007 w 15240"/>
              <a:gd name="connsiteY13" fmla="*/ 4314 h 10781"/>
              <a:gd name="connsiteX14" fmla="*/ 13223 w 15240"/>
              <a:gd name="connsiteY14" fmla="*/ 5358 h 10781"/>
              <a:gd name="connsiteX15" fmla="*/ 11542 w 15240"/>
              <a:gd name="connsiteY15" fmla="*/ 5567 h 10781"/>
              <a:gd name="connsiteX16" fmla="*/ 10000 w 15240"/>
              <a:gd name="connsiteY16" fmla="*/ 6508 h 10781"/>
              <a:gd name="connsiteX17" fmla="*/ 8933 w 15240"/>
              <a:gd name="connsiteY17" fmla="*/ 7798 h 10781"/>
              <a:gd name="connsiteX18" fmla="*/ 8419 w 15240"/>
              <a:gd name="connsiteY18" fmla="*/ 9510 h 10781"/>
              <a:gd name="connsiteX19" fmla="*/ 9269 w 15240"/>
              <a:gd name="connsiteY19" fmla="*/ 10449 h 10781"/>
              <a:gd name="connsiteX20" fmla="*/ 8597 w 15240"/>
              <a:gd name="connsiteY20" fmla="*/ 10320 h 10781"/>
              <a:gd name="connsiteX21" fmla="*/ 7827 w 15240"/>
              <a:gd name="connsiteY21" fmla="*/ 9381 h 10781"/>
              <a:gd name="connsiteX22" fmla="*/ 3083 w 15240"/>
              <a:gd name="connsiteY22" fmla="*/ 9768 h 10781"/>
              <a:gd name="connsiteX23" fmla="*/ 1522 w 15240"/>
              <a:gd name="connsiteY23" fmla="*/ 10283 h 10781"/>
              <a:gd name="connsiteX24" fmla="*/ 870 w 15240"/>
              <a:gd name="connsiteY24" fmla="*/ 10781 h 10781"/>
              <a:gd name="connsiteX25" fmla="*/ 0 w 15240"/>
              <a:gd name="connsiteY25" fmla="*/ 10781 h 10781"/>
              <a:gd name="connsiteX26" fmla="*/ 0 w 15240"/>
              <a:gd name="connsiteY26" fmla="*/ 8497 h 10781"/>
              <a:gd name="connsiteX27" fmla="*/ 752 w 15240"/>
              <a:gd name="connsiteY27" fmla="*/ 8110 h 10781"/>
              <a:gd name="connsiteX28" fmla="*/ 1384 w 15240"/>
              <a:gd name="connsiteY28" fmla="*/ 7484 h 10781"/>
              <a:gd name="connsiteX29" fmla="*/ 1166 w 15240"/>
              <a:gd name="connsiteY29" fmla="*/ 7447 h 10781"/>
              <a:gd name="connsiteX30" fmla="*/ 909 w 15240"/>
              <a:gd name="connsiteY30" fmla="*/ 7227 h 10781"/>
              <a:gd name="connsiteX31" fmla="*/ 474 w 15240"/>
              <a:gd name="connsiteY31" fmla="*/ 6379 h 10781"/>
              <a:gd name="connsiteX32" fmla="*/ 890 w 15240"/>
              <a:gd name="connsiteY32" fmla="*/ 6379 h 10781"/>
              <a:gd name="connsiteX33" fmla="*/ 1245 w 15240"/>
              <a:gd name="connsiteY33" fmla="*/ 5072 h 10781"/>
              <a:gd name="connsiteX34" fmla="*/ 2114 w 15240"/>
              <a:gd name="connsiteY34" fmla="*/ 5035 h 10781"/>
              <a:gd name="connsiteX35" fmla="*/ 2313 w 15240"/>
              <a:gd name="connsiteY35" fmla="*/ 4593 h 10781"/>
              <a:gd name="connsiteX36" fmla="*/ 1957 w 15240"/>
              <a:gd name="connsiteY36" fmla="*/ 4169 h 10781"/>
              <a:gd name="connsiteX37" fmla="*/ 2886 w 15240"/>
              <a:gd name="connsiteY37" fmla="*/ 2420 h 10781"/>
              <a:gd name="connsiteX38" fmla="*/ 3182 w 15240"/>
              <a:gd name="connsiteY38" fmla="*/ 2328 h 10781"/>
              <a:gd name="connsiteX39" fmla="*/ 3083 w 15240"/>
              <a:gd name="connsiteY39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347 w 15240"/>
              <a:gd name="connsiteY8" fmla="*/ 101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347 w 15240"/>
              <a:gd name="connsiteY8" fmla="*/ 101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197 w 15240"/>
              <a:gd name="connsiteY8" fmla="*/ 346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051 h 10781"/>
              <a:gd name="connsiteX1" fmla="*/ 5258 w 15240"/>
              <a:gd name="connsiteY1" fmla="*/ 1499 h 10781"/>
              <a:gd name="connsiteX2" fmla="*/ 5376 w 15240"/>
              <a:gd name="connsiteY2" fmla="*/ 1205 h 10781"/>
              <a:gd name="connsiteX3" fmla="*/ 5711 w 15240"/>
              <a:gd name="connsiteY3" fmla="*/ 1095 h 10781"/>
              <a:gd name="connsiteX4" fmla="*/ 6344 w 15240"/>
              <a:gd name="connsiteY4" fmla="*/ 1186 h 10781"/>
              <a:gd name="connsiteX5" fmla="*/ 6878 w 15240"/>
              <a:gd name="connsiteY5" fmla="*/ 781 h 10781"/>
              <a:gd name="connsiteX6" fmla="*/ 7172 w 15240"/>
              <a:gd name="connsiteY6" fmla="*/ 242 h 10781"/>
              <a:gd name="connsiteX7" fmla="*/ 7844 w 15240"/>
              <a:gd name="connsiteY7" fmla="*/ 33 h 10781"/>
              <a:gd name="connsiteX8" fmla="*/ 10197 w 15240"/>
              <a:gd name="connsiteY8" fmla="*/ 346 h 10781"/>
              <a:gd name="connsiteX9" fmla="*/ 15240 w 15240"/>
              <a:gd name="connsiteY9" fmla="*/ 242 h 10781"/>
              <a:gd name="connsiteX10" fmla="*/ 14747 w 15240"/>
              <a:gd name="connsiteY10" fmla="*/ 565 h 10781"/>
              <a:gd name="connsiteX11" fmla="*/ 14231 w 15240"/>
              <a:gd name="connsiteY11" fmla="*/ 868 h 10781"/>
              <a:gd name="connsiteX12" fmla="*/ 15016 w 15240"/>
              <a:gd name="connsiteY12" fmla="*/ 3061 h 10781"/>
              <a:gd name="connsiteX13" fmla="*/ 14231 w 15240"/>
              <a:gd name="connsiteY13" fmla="*/ 4210 h 10781"/>
              <a:gd name="connsiteX14" fmla="*/ 14007 w 15240"/>
              <a:gd name="connsiteY14" fmla="*/ 4314 h 10781"/>
              <a:gd name="connsiteX15" fmla="*/ 13223 w 15240"/>
              <a:gd name="connsiteY15" fmla="*/ 5358 h 10781"/>
              <a:gd name="connsiteX16" fmla="*/ 11542 w 15240"/>
              <a:gd name="connsiteY16" fmla="*/ 5567 h 10781"/>
              <a:gd name="connsiteX17" fmla="*/ 10000 w 15240"/>
              <a:gd name="connsiteY17" fmla="*/ 6508 h 10781"/>
              <a:gd name="connsiteX18" fmla="*/ 8933 w 15240"/>
              <a:gd name="connsiteY18" fmla="*/ 7798 h 10781"/>
              <a:gd name="connsiteX19" fmla="*/ 8419 w 15240"/>
              <a:gd name="connsiteY19" fmla="*/ 9510 h 10781"/>
              <a:gd name="connsiteX20" fmla="*/ 9269 w 15240"/>
              <a:gd name="connsiteY20" fmla="*/ 10449 h 10781"/>
              <a:gd name="connsiteX21" fmla="*/ 8597 w 15240"/>
              <a:gd name="connsiteY21" fmla="*/ 10320 h 10781"/>
              <a:gd name="connsiteX22" fmla="*/ 7827 w 15240"/>
              <a:gd name="connsiteY22" fmla="*/ 9381 h 10781"/>
              <a:gd name="connsiteX23" fmla="*/ 3083 w 15240"/>
              <a:gd name="connsiteY23" fmla="*/ 9768 h 10781"/>
              <a:gd name="connsiteX24" fmla="*/ 1522 w 15240"/>
              <a:gd name="connsiteY24" fmla="*/ 10283 h 10781"/>
              <a:gd name="connsiteX25" fmla="*/ 870 w 15240"/>
              <a:gd name="connsiteY25" fmla="*/ 10781 h 10781"/>
              <a:gd name="connsiteX26" fmla="*/ 0 w 15240"/>
              <a:gd name="connsiteY26" fmla="*/ 10781 h 10781"/>
              <a:gd name="connsiteX27" fmla="*/ 0 w 15240"/>
              <a:gd name="connsiteY27" fmla="*/ 8497 h 10781"/>
              <a:gd name="connsiteX28" fmla="*/ 752 w 15240"/>
              <a:gd name="connsiteY28" fmla="*/ 8110 h 10781"/>
              <a:gd name="connsiteX29" fmla="*/ 1384 w 15240"/>
              <a:gd name="connsiteY29" fmla="*/ 7484 h 10781"/>
              <a:gd name="connsiteX30" fmla="*/ 1166 w 15240"/>
              <a:gd name="connsiteY30" fmla="*/ 7447 h 10781"/>
              <a:gd name="connsiteX31" fmla="*/ 909 w 15240"/>
              <a:gd name="connsiteY31" fmla="*/ 7227 h 10781"/>
              <a:gd name="connsiteX32" fmla="*/ 474 w 15240"/>
              <a:gd name="connsiteY32" fmla="*/ 6379 h 10781"/>
              <a:gd name="connsiteX33" fmla="*/ 890 w 15240"/>
              <a:gd name="connsiteY33" fmla="*/ 6379 h 10781"/>
              <a:gd name="connsiteX34" fmla="*/ 1245 w 15240"/>
              <a:gd name="connsiteY34" fmla="*/ 5072 h 10781"/>
              <a:gd name="connsiteX35" fmla="*/ 2114 w 15240"/>
              <a:gd name="connsiteY35" fmla="*/ 5035 h 10781"/>
              <a:gd name="connsiteX36" fmla="*/ 2313 w 15240"/>
              <a:gd name="connsiteY36" fmla="*/ 4593 h 10781"/>
              <a:gd name="connsiteX37" fmla="*/ 1957 w 15240"/>
              <a:gd name="connsiteY37" fmla="*/ 4169 h 10781"/>
              <a:gd name="connsiteX38" fmla="*/ 2886 w 15240"/>
              <a:gd name="connsiteY38" fmla="*/ 2420 h 10781"/>
              <a:gd name="connsiteX39" fmla="*/ 3182 w 15240"/>
              <a:gd name="connsiteY39" fmla="*/ 2328 h 10781"/>
              <a:gd name="connsiteX40" fmla="*/ 3083 w 15240"/>
              <a:gd name="connsiteY40" fmla="*/ 2051 h 10781"/>
              <a:gd name="connsiteX0" fmla="*/ 3083 w 15240"/>
              <a:gd name="connsiteY0" fmla="*/ 2679 h 11409"/>
              <a:gd name="connsiteX1" fmla="*/ 5258 w 15240"/>
              <a:gd name="connsiteY1" fmla="*/ 2127 h 11409"/>
              <a:gd name="connsiteX2" fmla="*/ 5376 w 15240"/>
              <a:gd name="connsiteY2" fmla="*/ 1833 h 11409"/>
              <a:gd name="connsiteX3" fmla="*/ 5711 w 15240"/>
              <a:gd name="connsiteY3" fmla="*/ 1723 h 11409"/>
              <a:gd name="connsiteX4" fmla="*/ 6344 w 15240"/>
              <a:gd name="connsiteY4" fmla="*/ 1814 h 11409"/>
              <a:gd name="connsiteX5" fmla="*/ 6878 w 15240"/>
              <a:gd name="connsiteY5" fmla="*/ 1409 h 11409"/>
              <a:gd name="connsiteX6" fmla="*/ 7172 w 15240"/>
              <a:gd name="connsiteY6" fmla="*/ 870 h 11409"/>
              <a:gd name="connsiteX7" fmla="*/ 7844 w 15240"/>
              <a:gd name="connsiteY7" fmla="*/ 661 h 11409"/>
              <a:gd name="connsiteX8" fmla="*/ 9973 w 15240"/>
              <a:gd name="connsiteY8" fmla="*/ 35 h 11409"/>
              <a:gd name="connsiteX9" fmla="*/ 15240 w 15240"/>
              <a:gd name="connsiteY9" fmla="*/ 870 h 11409"/>
              <a:gd name="connsiteX10" fmla="*/ 14747 w 15240"/>
              <a:gd name="connsiteY10" fmla="*/ 1193 h 11409"/>
              <a:gd name="connsiteX11" fmla="*/ 14231 w 15240"/>
              <a:gd name="connsiteY11" fmla="*/ 1496 h 11409"/>
              <a:gd name="connsiteX12" fmla="*/ 15016 w 15240"/>
              <a:gd name="connsiteY12" fmla="*/ 3689 h 11409"/>
              <a:gd name="connsiteX13" fmla="*/ 14231 w 15240"/>
              <a:gd name="connsiteY13" fmla="*/ 4838 h 11409"/>
              <a:gd name="connsiteX14" fmla="*/ 14007 w 15240"/>
              <a:gd name="connsiteY14" fmla="*/ 4942 h 11409"/>
              <a:gd name="connsiteX15" fmla="*/ 13223 w 15240"/>
              <a:gd name="connsiteY15" fmla="*/ 5986 h 11409"/>
              <a:gd name="connsiteX16" fmla="*/ 11542 w 15240"/>
              <a:gd name="connsiteY16" fmla="*/ 6195 h 11409"/>
              <a:gd name="connsiteX17" fmla="*/ 10000 w 15240"/>
              <a:gd name="connsiteY17" fmla="*/ 7136 h 11409"/>
              <a:gd name="connsiteX18" fmla="*/ 8933 w 15240"/>
              <a:gd name="connsiteY18" fmla="*/ 8426 h 11409"/>
              <a:gd name="connsiteX19" fmla="*/ 8419 w 15240"/>
              <a:gd name="connsiteY19" fmla="*/ 10138 h 11409"/>
              <a:gd name="connsiteX20" fmla="*/ 9269 w 15240"/>
              <a:gd name="connsiteY20" fmla="*/ 11077 h 11409"/>
              <a:gd name="connsiteX21" fmla="*/ 8597 w 15240"/>
              <a:gd name="connsiteY21" fmla="*/ 10948 h 11409"/>
              <a:gd name="connsiteX22" fmla="*/ 7827 w 15240"/>
              <a:gd name="connsiteY22" fmla="*/ 10009 h 11409"/>
              <a:gd name="connsiteX23" fmla="*/ 3083 w 15240"/>
              <a:gd name="connsiteY23" fmla="*/ 10396 h 11409"/>
              <a:gd name="connsiteX24" fmla="*/ 1522 w 15240"/>
              <a:gd name="connsiteY24" fmla="*/ 10911 h 11409"/>
              <a:gd name="connsiteX25" fmla="*/ 870 w 15240"/>
              <a:gd name="connsiteY25" fmla="*/ 11409 h 11409"/>
              <a:gd name="connsiteX26" fmla="*/ 0 w 15240"/>
              <a:gd name="connsiteY26" fmla="*/ 11409 h 11409"/>
              <a:gd name="connsiteX27" fmla="*/ 0 w 15240"/>
              <a:gd name="connsiteY27" fmla="*/ 9125 h 11409"/>
              <a:gd name="connsiteX28" fmla="*/ 752 w 15240"/>
              <a:gd name="connsiteY28" fmla="*/ 8738 h 11409"/>
              <a:gd name="connsiteX29" fmla="*/ 1384 w 15240"/>
              <a:gd name="connsiteY29" fmla="*/ 8112 h 11409"/>
              <a:gd name="connsiteX30" fmla="*/ 1166 w 15240"/>
              <a:gd name="connsiteY30" fmla="*/ 8075 h 11409"/>
              <a:gd name="connsiteX31" fmla="*/ 909 w 15240"/>
              <a:gd name="connsiteY31" fmla="*/ 7855 h 11409"/>
              <a:gd name="connsiteX32" fmla="*/ 474 w 15240"/>
              <a:gd name="connsiteY32" fmla="*/ 7007 h 11409"/>
              <a:gd name="connsiteX33" fmla="*/ 890 w 15240"/>
              <a:gd name="connsiteY33" fmla="*/ 7007 h 11409"/>
              <a:gd name="connsiteX34" fmla="*/ 1245 w 15240"/>
              <a:gd name="connsiteY34" fmla="*/ 5700 h 11409"/>
              <a:gd name="connsiteX35" fmla="*/ 2114 w 15240"/>
              <a:gd name="connsiteY35" fmla="*/ 5663 h 11409"/>
              <a:gd name="connsiteX36" fmla="*/ 2313 w 15240"/>
              <a:gd name="connsiteY36" fmla="*/ 5221 h 11409"/>
              <a:gd name="connsiteX37" fmla="*/ 1957 w 15240"/>
              <a:gd name="connsiteY37" fmla="*/ 4797 h 11409"/>
              <a:gd name="connsiteX38" fmla="*/ 2886 w 15240"/>
              <a:gd name="connsiteY38" fmla="*/ 3048 h 11409"/>
              <a:gd name="connsiteX39" fmla="*/ 3182 w 15240"/>
              <a:gd name="connsiteY39" fmla="*/ 2956 h 11409"/>
              <a:gd name="connsiteX40" fmla="*/ 3083 w 15240"/>
              <a:gd name="connsiteY40" fmla="*/ 2679 h 11409"/>
              <a:gd name="connsiteX0" fmla="*/ 3083 w 15240"/>
              <a:gd name="connsiteY0" fmla="*/ 2679 h 11409"/>
              <a:gd name="connsiteX1" fmla="*/ 5258 w 15240"/>
              <a:gd name="connsiteY1" fmla="*/ 2127 h 11409"/>
              <a:gd name="connsiteX2" fmla="*/ 5376 w 15240"/>
              <a:gd name="connsiteY2" fmla="*/ 1833 h 11409"/>
              <a:gd name="connsiteX3" fmla="*/ 5711 w 15240"/>
              <a:gd name="connsiteY3" fmla="*/ 1723 h 11409"/>
              <a:gd name="connsiteX4" fmla="*/ 6344 w 15240"/>
              <a:gd name="connsiteY4" fmla="*/ 1814 h 11409"/>
              <a:gd name="connsiteX5" fmla="*/ 6878 w 15240"/>
              <a:gd name="connsiteY5" fmla="*/ 1409 h 11409"/>
              <a:gd name="connsiteX6" fmla="*/ 7172 w 15240"/>
              <a:gd name="connsiteY6" fmla="*/ 870 h 11409"/>
              <a:gd name="connsiteX7" fmla="*/ 7844 w 15240"/>
              <a:gd name="connsiteY7" fmla="*/ 661 h 11409"/>
              <a:gd name="connsiteX8" fmla="*/ 9973 w 15240"/>
              <a:gd name="connsiteY8" fmla="*/ 35 h 11409"/>
              <a:gd name="connsiteX9" fmla="*/ 15240 w 15240"/>
              <a:gd name="connsiteY9" fmla="*/ 870 h 11409"/>
              <a:gd name="connsiteX10" fmla="*/ 14747 w 15240"/>
              <a:gd name="connsiteY10" fmla="*/ 1193 h 11409"/>
              <a:gd name="connsiteX11" fmla="*/ 14231 w 15240"/>
              <a:gd name="connsiteY11" fmla="*/ 1496 h 11409"/>
              <a:gd name="connsiteX12" fmla="*/ 15016 w 15240"/>
              <a:gd name="connsiteY12" fmla="*/ 3689 h 11409"/>
              <a:gd name="connsiteX13" fmla="*/ 14231 w 15240"/>
              <a:gd name="connsiteY13" fmla="*/ 4838 h 11409"/>
              <a:gd name="connsiteX14" fmla="*/ 14007 w 15240"/>
              <a:gd name="connsiteY14" fmla="*/ 4942 h 11409"/>
              <a:gd name="connsiteX15" fmla="*/ 13223 w 15240"/>
              <a:gd name="connsiteY15" fmla="*/ 5986 h 11409"/>
              <a:gd name="connsiteX16" fmla="*/ 11542 w 15240"/>
              <a:gd name="connsiteY16" fmla="*/ 6195 h 11409"/>
              <a:gd name="connsiteX17" fmla="*/ 10000 w 15240"/>
              <a:gd name="connsiteY17" fmla="*/ 7136 h 11409"/>
              <a:gd name="connsiteX18" fmla="*/ 8933 w 15240"/>
              <a:gd name="connsiteY18" fmla="*/ 8426 h 11409"/>
              <a:gd name="connsiteX19" fmla="*/ 8419 w 15240"/>
              <a:gd name="connsiteY19" fmla="*/ 10138 h 11409"/>
              <a:gd name="connsiteX20" fmla="*/ 9269 w 15240"/>
              <a:gd name="connsiteY20" fmla="*/ 11077 h 11409"/>
              <a:gd name="connsiteX21" fmla="*/ 8597 w 15240"/>
              <a:gd name="connsiteY21" fmla="*/ 10948 h 11409"/>
              <a:gd name="connsiteX22" fmla="*/ 7827 w 15240"/>
              <a:gd name="connsiteY22" fmla="*/ 10009 h 11409"/>
              <a:gd name="connsiteX23" fmla="*/ 3083 w 15240"/>
              <a:gd name="connsiteY23" fmla="*/ 10396 h 11409"/>
              <a:gd name="connsiteX24" fmla="*/ 1522 w 15240"/>
              <a:gd name="connsiteY24" fmla="*/ 10911 h 11409"/>
              <a:gd name="connsiteX25" fmla="*/ 870 w 15240"/>
              <a:gd name="connsiteY25" fmla="*/ 11409 h 11409"/>
              <a:gd name="connsiteX26" fmla="*/ 0 w 15240"/>
              <a:gd name="connsiteY26" fmla="*/ 11409 h 11409"/>
              <a:gd name="connsiteX27" fmla="*/ 0 w 15240"/>
              <a:gd name="connsiteY27" fmla="*/ 9125 h 11409"/>
              <a:gd name="connsiteX28" fmla="*/ 752 w 15240"/>
              <a:gd name="connsiteY28" fmla="*/ 8738 h 11409"/>
              <a:gd name="connsiteX29" fmla="*/ 1384 w 15240"/>
              <a:gd name="connsiteY29" fmla="*/ 8112 h 11409"/>
              <a:gd name="connsiteX30" fmla="*/ 1166 w 15240"/>
              <a:gd name="connsiteY30" fmla="*/ 8075 h 11409"/>
              <a:gd name="connsiteX31" fmla="*/ 909 w 15240"/>
              <a:gd name="connsiteY31" fmla="*/ 7855 h 11409"/>
              <a:gd name="connsiteX32" fmla="*/ 474 w 15240"/>
              <a:gd name="connsiteY32" fmla="*/ 7007 h 11409"/>
              <a:gd name="connsiteX33" fmla="*/ 890 w 15240"/>
              <a:gd name="connsiteY33" fmla="*/ 7007 h 11409"/>
              <a:gd name="connsiteX34" fmla="*/ 1245 w 15240"/>
              <a:gd name="connsiteY34" fmla="*/ 5700 h 11409"/>
              <a:gd name="connsiteX35" fmla="*/ 2114 w 15240"/>
              <a:gd name="connsiteY35" fmla="*/ 5663 h 11409"/>
              <a:gd name="connsiteX36" fmla="*/ 2313 w 15240"/>
              <a:gd name="connsiteY36" fmla="*/ 5221 h 11409"/>
              <a:gd name="connsiteX37" fmla="*/ 1957 w 15240"/>
              <a:gd name="connsiteY37" fmla="*/ 4797 h 11409"/>
              <a:gd name="connsiteX38" fmla="*/ 2886 w 15240"/>
              <a:gd name="connsiteY38" fmla="*/ 3048 h 11409"/>
              <a:gd name="connsiteX39" fmla="*/ 3182 w 15240"/>
              <a:gd name="connsiteY39" fmla="*/ 2956 h 11409"/>
              <a:gd name="connsiteX40" fmla="*/ 3083 w 15240"/>
              <a:gd name="connsiteY40" fmla="*/ 2679 h 11409"/>
              <a:gd name="connsiteX0" fmla="*/ 3083 w 15240"/>
              <a:gd name="connsiteY0" fmla="*/ 2670 h 11400"/>
              <a:gd name="connsiteX1" fmla="*/ 5258 w 15240"/>
              <a:gd name="connsiteY1" fmla="*/ 2118 h 11400"/>
              <a:gd name="connsiteX2" fmla="*/ 5376 w 15240"/>
              <a:gd name="connsiteY2" fmla="*/ 1824 h 11400"/>
              <a:gd name="connsiteX3" fmla="*/ 5711 w 15240"/>
              <a:gd name="connsiteY3" fmla="*/ 1714 h 11400"/>
              <a:gd name="connsiteX4" fmla="*/ 6344 w 15240"/>
              <a:gd name="connsiteY4" fmla="*/ 1805 h 11400"/>
              <a:gd name="connsiteX5" fmla="*/ 6878 w 15240"/>
              <a:gd name="connsiteY5" fmla="*/ 1400 h 11400"/>
              <a:gd name="connsiteX6" fmla="*/ 7172 w 15240"/>
              <a:gd name="connsiteY6" fmla="*/ 861 h 11400"/>
              <a:gd name="connsiteX7" fmla="*/ 7844 w 15240"/>
              <a:gd name="connsiteY7" fmla="*/ 652 h 11400"/>
              <a:gd name="connsiteX8" fmla="*/ 9973 w 15240"/>
              <a:gd name="connsiteY8" fmla="*/ 26 h 11400"/>
              <a:gd name="connsiteX9" fmla="*/ 15240 w 15240"/>
              <a:gd name="connsiteY9" fmla="*/ 861 h 11400"/>
              <a:gd name="connsiteX10" fmla="*/ 14747 w 15240"/>
              <a:gd name="connsiteY10" fmla="*/ 1184 h 11400"/>
              <a:gd name="connsiteX11" fmla="*/ 14231 w 15240"/>
              <a:gd name="connsiteY11" fmla="*/ 1487 h 11400"/>
              <a:gd name="connsiteX12" fmla="*/ 15016 w 15240"/>
              <a:gd name="connsiteY12" fmla="*/ 3680 h 11400"/>
              <a:gd name="connsiteX13" fmla="*/ 14231 w 15240"/>
              <a:gd name="connsiteY13" fmla="*/ 4829 h 11400"/>
              <a:gd name="connsiteX14" fmla="*/ 14007 w 15240"/>
              <a:gd name="connsiteY14" fmla="*/ 4933 h 11400"/>
              <a:gd name="connsiteX15" fmla="*/ 13223 w 15240"/>
              <a:gd name="connsiteY15" fmla="*/ 5977 h 11400"/>
              <a:gd name="connsiteX16" fmla="*/ 11542 w 15240"/>
              <a:gd name="connsiteY16" fmla="*/ 6186 h 11400"/>
              <a:gd name="connsiteX17" fmla="*/ 10000 w 15240"/>
              <a:gd name="connsiteY17" fmla="*/ 7127 h 11400"/>
              <a:gd name="connsiteX18" fmla="*/ 8933 w 15240"/>
              <a:gd name="connsiteY18" fmla="*/ 8417 h 11400"/>
              <a:gd name="connsiteX19" fmla="*/ 8419 w 15240"/>
              <a:gd name="connsiteY19" fmla="*/ 10129 h 11400"/>
              <a:gd name="connsiteX20" fmla="*/ 9269 w 15240"/>
              <a:gd name="connsiteY20" fmla="*/ 11068 h 11400"/>
              <a:gd name="connsiteX21" fmla="*/ 8597 w 15240"/>
              <a:gd name="connsiteY21" fmla="*/ 10939 h 11400"/>
              <a:gd name="connsiteX22" fmla="*/ 7827 w 15240"/>
              <a:gd name="connsiteY22" fmla="*/ 10000 h 11400"/>
              <a:gd name="connsiteX23" fmla="*/ 3083 w 15240"/>
              <a:gd name="connsiteY23" fmla="*/ 10387 h 11400"/>
              <a:gd name="connsiteX24" fmla="*/ 1522 w 15240"/>
              <a:gd name="connsiteY24" fmla="*/ 10902 h 11400"/>
              <a:gd name="connsiteX25" fmla="*/ 870 w 15240"/>
              <a:gd name="connsiteY25" fmla="*/ 11400 h 11400"/>
              <a:gd name="connsiteX26" fmla="*/ 0 w 15240"/>
              <a:gd name="connsiteY26" fmla="*/ 11400 h 11400"/>
              <a:gd name="connsiteX27" fmla="*/ 0 w 15240"/>
              <a:gd name="connsiteY27" fmla="*/ 9116 h 11400"/>
              <a:gd name="connsiteX28" fmla="*/ 752 w 15240"/>
              <a:gd name="connsiteY28" fmla="*/ 8729 h 11400"/>
              <a:gd name="connsiteX29" fmla="*/ 1384 w 15240"/>
              <a:gd name="connsiteY29" fmla="*/ 8103 h 11400"/>
              <a:gd name="connsiteX30" fmla="*/ 1166 w 15240"/>
              <a:gd name="connsiteY30" fmla="*/ 8066 h 11400"/>
              <a:gd name="connsiteX31" fmla="*/ 909 w 15240"/>
              <a:gd name="connsiteY31" fmla="*/ 7846 h 11400"/>
              <a:gd name="connsiteX32" fmla="*/ 474 w 15240"/>
              <a:gd name="connsiteY32" fmla="*/ 6998 h 11400"/>
              <a:gd name="connsiteX33" fmla="*/ 890 w 15240"/>
              <a:gd name="connsiteY33" fmla="*/ 6998 h 11400"/>
              <a:gd name="connsiteX34" fmla="*/ 1245 w 15240"/>
              <a:gd name="connsiteY34" fmla="*/ 5691 h 11400"/>
              <a:gd name="connsiteX35" fmla="*/ 2114 w 15240"/>
              <a:gd name="connsiteY35" fmla="*/ 5654 h 11400"/>
              <a:gd name="connsiteX36" fmla="*/ 2313 w 15240"/>
              <a:gd name="connsiteY36" fmla="*/ 5212 h 11400"/>
              <a:gd name="connsiteX37" fmla="*/ 1957 w 15240"/>
              <a:gd name="connsiteY37" fmla="*/ 4788 h 11400"/>
              <a:gd name="connsiteX38" fmla="*/ 2886 w 15240"/>
              <a:gd name="connsiteY38" fmla="*/ 3039 h 11400"/>
              <a:gd name="connsiteX39" fmla="*/ 3182 w 15240"/>
              <a:gd name="connsiteY39" fmla="*/ 2947 h 11400"/>
              <a:gd name="connsiteX40" fmla="*/ 3083 w 15240"/>
              <a:gd name="connsiteY40" fmla="*/ 2670 h 11400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5240 w 15240"/>
              <a:gd name="connsiteY9" fmla="*/ 1488 h 12027"/>
              <a:gd name="connsiteX10" fmla="*/ 14747 w 15240"/>
              <a:gd name="connsiteY10" fmla="*/ 1811 h 12027"/>
              <a:gd name="connsiteX11" fmla="*/ 14231 w 15240"/>
              <a:gd name="connsiteY11" fmla="*/ 2114 h 12027"/>
              <a:gd name="connsiteX12" fmla="*/ 15016 w 15240"/>
              <a:gd name="connsiteY12" fmla="*/ 4307 h 12027"/>
              <a:gd name="connsiteX13" fmla="*/ 14231 w 15240"/>
              <a:gd name="connsiteY13" fmla="*/ 5456 h 12027"/>
              <a:gd name="connsiteX14" fmla="*/ 14007 w 15240"/>
              <a:gd name="connsiteY14" fmla="*/ 5560 h 12027"/>
              <a:gd name="connsiteX15" fmla="*/ 13223 w 15240"/>
              <a:gd name="connsiteY15" fmla="*/ 6604 h 12027"/>
              <a:gd name="connsiteX16" fmla="*/ 11542 w 15240"/>
              <a:gd name="connsiteY16" fmla="*/ 6813 h 12027"/>
              <a:gd name="connsiteX17" fmla="*/ 10000 w 15240"/>
              <a:gd name="connsiteY17" fmla="*/ 7754 h 12027"/>
              <a:gd name="connsiteX18" fmla="*/ 8933 w 15240"/>
              <a:gd name="connsiteY18" fmla="*/ 9044 h 12027"/>
              <a:gd name="connsiteX19" fmla="*/ 8419 w 15240"/>
              <a:gd name="connsiteY19" fmla="*/ 10756 h 12027"/>
              <a:gd name="connsiteX20" fmla="*/ 9269 w 15240"/>
              <a:gd name="connsiteY20" fmla="*/ 11695 h 12027"/>
              <a:gd name="connsiteX21" fmla="*/ 8597 w 15240"/>
              <a:gd name="connsiteY21" fmla="*/ 11566 h 12027"/>
              <a:gd name="connsiteX22" fmla="*/ 7827 w 15240"/>
              <a:gd name="connsiteY22" fmla="*/ 10627 h 12027"/>
              <a:gd name="connsiteX23" fmla="*/ 3083 w 15240"/>
              <a:gd name="connsiteY23" fmla="*/ 11014 h 12027"/>
              <a:gd name="connsiteX24" fmla="*/ 1522 w 15240"/>
              <a:gd name="connsiteY24" fmla="*/ 11529 h 12027"/>
              <a:gd name="connsiteX25" fmla="*/ 870 w 15240"/>
              <a:gd name="connsiteY25" fmla="*/ 12027 h 12027"/>
              <a:gd name="connsiteX26" fmla="*/ 0 w 15240"/>
              <a:gd name="connsiteY26" fmla="*/ 12027 h 12027"/>
              <a:gd name="connsiteX27" fmla="*/ 0 w 15240"/>
              <a:gd name="connsiteY27" fmla="*/ 9743 h 12027"/>
              <a:gd name="connsiteX28" fmla="*/ 752 w 15240"/>
              <a:gd name="connsiteY28" fmla="*/ 9356 h 12027"/>
              <a:gd name="connsiteX29" fmla="*/ 1384 w 15240"/>
              <a:gd name="connsiteY29" fmla="*/ 8730 h 12027"/>
              <a:gd name="connsiteX30" fmla="*/ 1166 w 15240"/>
              <a:gd name="connsiteY30" fmla="*/ 8693 h 12027"/>
              <a:gd name="connsiteX31" fmla="*/ 909 w 15240"/>
              <a:gd name="connsiteY31" fmla="*/ 8473 h 12027"/>
              <a:gd name="connsiteX32" fmla="*/ 474 w 15240"/>
              <a:gd name="connsiteY32" fmla="*/ 7625 h 12027"/>
              <a:gd name="connsiteX33" fmla="*/ 890 w 15240"/>
              <a:gd name="connsiteY33" fmla="*/ 7625 h 12027"/>
              <a:gd name="connsiteX34" fmla="*/ 1245 w 15240"/>
              <a:gd name="connsiteY34" fmla="*/ 6318 h 12027"/>
              <a:gd name="connsiteX35" fmla="*/ 2114 w 15240"/>
              <a:gd name="connsiteY35" fmla="*/ 6281 h 12027"/>
              <a:gd name="connsiteX36" fmla="*/ 2313 w 15240"/>
              <a:gd name="connsiteY36" fmla="*/ 5839 h 12027"/>
              <a:gd name="connsiteX37" fmla="*/ 1957 w 15240"/>
              <a:gd name="connsiteY37" fmla="*/ 5415 h 12027"/>
              <a:gd name="connsiteX38" fmla="*/ 2886 w 15240"/>
              <a:gd name="connsiteY38" fmla="*/ 3666 h 12027"/>
              <a:gd name="connsiteX39" fmla="*/ 3182 w 15240"/>
              <a:gd name="connsiteY39" fmla="*/ 3574 h 12027"/>
              <a:gd name="connsiteX40" fmla="*/ 3083 w 15240"/>
              <a:gd name="connsiteY40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5240 w 15240"/>
              <a:gd name="connsiteY9" fmla="*/ 1488 h 12027"/>
              <a:gd name="connsiteX10" fmla="*/ 14747 w 15240"/>
              <a:gd name="connsiteY10" fmla="*/ 1811 h 12027"/>
              <a:gd name="connsiteX11" fmla="*/ 14231 w 15240"/>
              <a:gd name="connsiteY11" fmla="*/ 2114 h 12027"/>
              <a:gd name="connsiteX12" fmla="*/ 15016 w 15240"/>
              <a:gd name="connsiteY12" fmla="*/ 4307 h 12027"/>
              <a:gd name="connsiteX13" fmla="*/ 14231 w 15240"/>
              <a:gd name="connsiteY13" fmla="*/ 5456 h 12027"/>
              <a:gd name="connsiteX14" fmla="*/ 14007 w 15240"/>
              <a:gd name="connsiteY14" fmla="*/ 5560 h 12027"/>
              <a:gd name="connsiteX15" fmla="*/ 13223 w 15240"/>
              <a:gd name="connsiteY15" fmla="*/ 6604 h 12027"/>
              <a:gd name="connsiteX16" fmla="*/ 11542 w 15240"/>
              <a:gd name="connsiteY16" fmla="*/ 6813 h 12027"/>
              <a:gd name="connsiteX17" fmla="*/ 10000 w 15240"/>
              <a:gd name="connsiteY17" fmla="*/ 7754 h 12027"/>
              <a:gd name="connsiteX18" fmla="*/ 8933 w 15240"/>
              <a:gd name="connsiteY18" fmla="*/ 9044 h 12027"/>
              <a:gd name="connsiteX19" fmla="*/ 8419 w 15240"/>
              <a:gd name="connsiteY19" fmla="*/ 10756 h 12027"/>
              <a:gd name="connsiteX20" fmla="*/ 9269 w 15240"/>
              <a:gd name="connsiteY20" fmla="*/ 11695 h 12027"/>
              <a:gd name="connsiteX21" fmla="*/ 8597 w 15240"/>
              <a:gd name="connsiteY21" fmla="*/ 11566 h 12027"/>
              <a:gd name="connsiteX22" fmla="*/ 7827 w 15240"/>
              <a:gd name="connsiteY22" fmla="*/ 10627 h 12027"/>
              <a:gd name="connsiteX23" fmla="*/ 3083 w 15240"/>
              <a:gd name="connsiteY23" fmla="*/ 11014 h 12027"/>
              <a:gd name="connsiteX24" fmla="*/ 1522 w 15240"/>
              <a:gd name="connsiteY24" fmla="*/ 11529 h 12027"/>
              <a:gd name="connsiteX25" fmla="*/ 870 w 15240"/>
              <a:gd name="connsiteY25" fmla="*/ 12027 h 12027"/>
              <a:gd name="connsiteX26" fmla="*/ 0 w 15240"/>
              <a:gd name="connsiteY26" fmla="*/ 12027 h 12027"/>
              <a:gd name="connsiteX27" fmla="*/ 0 w 15240"/>
              <a:gd name="connsiteY27" fmla="*/ 9743 h 12027"/>
              <a:gd name="connsiteX28" fmla="*/ 752 w 15240"/>
              <a:gd name="connsiteY28" fmla="*/ 9356 h 12027"/>
              <a:gd name="connsiteX29" fmla="*/ 1384 w 15240"/>
              <a:gd name="connsiteY29" fmla="*/ 8730 h 12027"/>
              <a:gd name="connsiteX30" fmla="*/ 1166 w 15240"/>
              <a:gd name="connsiteY30" fmla="*/ 8693 h 12027"/>
              <a:gd name="connsiteX31" fmla="*/ 909 w 15240"/>
              <a:gd name="connsiteY31" fmla="*/ 8473 h 12027"/>
              <a:gd name="connsiteX32" fmla="*/ 474 w 15240"/>
              <a:gd name="connsiteY32" fmla="*/ 7625 h 12027"/>
              <a:gd name="connsiteX33" fmla="*/ 890 w 15240"/>
              <a:gd name="connsiteY33" fmla="*/ 7625 h 12027"/>
              <a:gd name="connsiteX34" fmla="*/ 1245 w 15240"/>
              <a:gd name="connsiteY34" fmla="*/ 6318 h 12027"/>
              <a:gd name="connsiteX35" fmla="*/ 2114 w 15240"/>
              <a:gd name="connsiteY35" fmla="*/ 6281 h 12027"/>
              <a:gd name="connsiteX36" fmla="*/ 2313 w 15240"/>
              <a:gd name="connsiteY36" fmla="*/ 5839 h 12027"/>
              <a:gd name="connsiteX37" fmla="*/ 1957 w 15240"/>
              <a:gd name="connsiteY37" fmla="*/ 5415 h 12027"/>
              <a:gd name="connsiteX38" fmla="*/ 2886 w 15240"/>
              <a:gd name="connsiteY38" fmla="*/ 3666 h 12027"/>
              <a:gd name="connsiteX39" fmla="*/ 3182 w 15240"/>
              <a:gd name="connsiteY39" fmla="*/ 3574 h 12027"/>
              <a:gd name="connsiteX40" fmla="*/ 3083 w 15240"/>
              <a:gd name="connsiteY40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5240 w 15240"/>
              <a:gd name="connsiteY9" fmla="*/ 1488 h 12027"/>
              <a:gd name="connsiteX10" fmla="*/ 14747 w 15240"/>
              <a:gd name="connsiteY10" fmla="*/ 1811 h 12027"/>
              <a:gd name="connsiteX11" fmla="*/ 14231 w 15240"/>
              <a:gd name="connsiteY11" fmla="*/ 2114 h 12027"/>
              <a:gd name="connsiteX12" fmla="*/ 15016 w 15240"/>
              <a:gd name="connsiteY12" fmla="*/ 4307 h 12027"/>
              <a:gd name="connsiteX13" fmla="*/ 14231 w 15240"/>
              <a:gd name="connsiteY13" fmla="*/ 5456 h 12027"/>
              <a:gd name="connsiteX14" fmla="*/ 14007 w 15240"/>
              <a:gd name="connsiteY14" fmla="*/ 5560 h 12027"/>
              <a:gd name="connsiteX15" fmla="*/ 13223 w 15240"/>
              <a:gd name="connsiteY15" fmla="*/ 6604 h 12027"/>
              <a:gd name="connsiteX16" fmla="*/ 11542 w 15240"/>
              <a:gd name="connsiteY16" fmla="*/ 6813 h 12027"/>
              <a:gd name="connsiteX17" fmla="*/ 10000 w 15240"/>
              <a:gd name="connsiteY17" fmla="*/ 7754 h 12027"/>
              <a:gd name="connsiteX18" fmla="*/ 8933 w 15240"/>
              <a:gd name="connsiteY18" fmla="*/ 9044 h 12027"/>
              <a:gd name="connsiteX19" fmla="*/ 8419 w 15240"/>
              <a:gd name="connsiteY19" fmla="*/ 10756 h 12027"/>
              <a:gd name="connsiteX20" fmla="*/ 9269 w 15240"/>
              <a:gd name="connsiteY20" fmla="*/ 11695 h 12027"/>
              <a:gd name="connsiteX21" fmla="*/ 8597 w 15240"/>
              <a:gd name="connsiteY21" fmla="*/ 11566 h 12027"/>
              <a:gd name="connsiteX22" fmla="*/ 7827 w 15240"/>
              <a:gd name="connsiteY22" fmla="*/ 10627 h 12027"/>
              <a:gd name="connsiteX23" fmla="*/ 3083 w 15240"/>
              <a:gd name="connsiteY23" fmla="*/ 11014 h 12027"/>
              <a:gd name="connsiteX24" fmla="*/ 1522 w 15240"/>
              <a:gd name="connsiteY24" fmla="*/ 11529 h 12027"/>
              <a:gd name="connsiteX25" fmla="*/ 870 w 15240"/>
              <a:gd name="connsiteY25" fmla="*/ 12027 h 12027"/>
              <a:gd name="connsiteX26" fmla="*/ 0 w 15240"/>
              <a:gd name="connsiteY26" fmla="*/ 12027 h 12027"/>
              <a:gd name="connsiteX27" fmla="*/ 0 w 15240"/>
              <a:gd name="connsiteY27" fmla="*/ 9743 h 12027"/>
              <a:gd name="connsiteX28" fmla="*/ 752 w 15240"/>
              <a:gd name="connsiteY28" fmla="*/ 9356 h 12027"/>
              <a:gd name="connsiteX29" fmla="*/ 1384 w 15240"/>
              <a:gd name="connsiteY29" fmla="*/ 8730 h 12027"/>
              <a:gd name="connsiteX30" fmla="*/ 1166 w 15240"/>
              <a:gd name="connsiteY30" fmla="*/ 8693 h 12027"/>
              <a:gd name="connsiteX31" fmla="*/ 909 w 15240"/>
              <a:gd name="connsiteY31" fmla="*/ 8473 h 12027"/>
              <a:gd name="connsiteX32" fmla="*/ 474 w 15240"/>
              <a:gd name="connsiteY32" fmla="*/ 7625 h 12027"/>
              <a:gd name="connsiteX33" fmla="*/ 890 w 15240"/>
              <a:gd name="connsiteY33" fmla="*/ 7625 h 12027"/>
              <a:gd name="connsiteX34" fmla="*/ 1245 w 15240"/>
              <a:gd name="connsiteY34" fmla="*/ 6318 h 12027"/>
              <a:gd name="connsiteX35" fmla="*/ 2114 w 15240"/>
              <a:gd name="connsiteY35" fmla="*/ 6281 h 12027"/>
              <a:gd name="connsiteX36" fmla="*/ 2313 w 15240"/>
              <a:gd name="connsiteY36" fmla="*/ 5839 h 12027"/>
              <a:gd name="connsiteX37" fmla="*/ 1957 w 15240"/>
              <a:gd name="connsiteY37" fmla="*/ 5415 h 12027"/>
              <a:gd name="connsiteX38" fmla="*/ 2886 w 15240"/>
              <a:gd name="connsiteY38" fmla="*/ 3666 h 12027"/>
              <a:gd name="connsiteX39" fmla="*/ 3182 w 15240"/>
              <a:gd name="connsiteY39" fmla="*/ 3574 h 12027"/>
              <a:gd name="connsiteX40" fmla="*/ 3083 w 15240"/>
              <a:gd name="connsiteY40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1189 w 15240"/>
              <a:gd name="connsiteY9" fmla="*/ 618 h 12027"/>
              <a:gd name="connsiteX10" fmla="*/ 15240 w 15240"/>
              <a:gd name="connsiteY10" fmla="*/ 1488 h 12027"/>
              <a:gd name="connsiteX11" fmla="*/ 14747 w 15240"/>
              <a:gd name="connsiteY11" fmla="*/ 1811 h 12027"/>
              <a:gd name="connsiteX12" fmla="*/ 14231 w 15240"/>
              <a:gd name="connsiteY12" fmla="*/ 2114 h 12027"/>
              <a:gd name="connsiteX13" fmla="*/ 15016 w 15240"/>
              <a:gd name="connsiteY13" fmla="*/ 4307 h 12027"/>
              <a:gd name="connsiteX14" fmla="*/ 14231 w 15240"/>
              <a:gd name="connsiteY14" fmla="*/ 5456 h 12027"/>
              <a:gd name="connsiteX15" fmla="*/ 14007 w 15240"/>
              <a:gd name="connsiteY15" fmla="*/ 5560 h 12027"/>
              <a:gd name="connsiteX16" fmla="*/ 13223 w 15240"/>
              <a:gd name="connsiteY16" fmla="*/ 6604 h 12027"/>
              <a:gd name="connsiteX17" fmla="*/ 11542 w 15240"/>
              <a:gd name="connsiteY17" fmla="*/ 6813 h 12027"/>
              <a:gd name="connsiteX18" fmla="*/ 10000 w 15240"/>
              <a:gd name="connsiteY18" fmla="*/ 7754 h 12027"/>
              <a:gd name="connsiteX19" fmla="*/ 8933 w 15240"/>
              <a:gd name="connsiteY19" fmla="*/ 9044 h 12027"/>
              <a:gd name="connsiteX20" fmla="*/ 8419 w 15240"/>
              <a:gd name="connsiteY20" fmla="*/ 10756 h 12027"/>
              <a:gd name="connsiteX21" fmla="*/ 9269 w 15240"/>
              <a:gd name="connsiteY21" fmla="*/ 11695 h 12027"/>
              <a:gd name="connsiteX22" fmla="*/ 8597 w 15240"/>
              <a:gd name="connsiteY22" fmla="*/ 11566 h 12027"/>
              <a:gd name="connsiteX23" fmla="*/ 7827 w 15240"/>
              <a:gd name="connsiteY23" fmla="*/ 10627 h 12027"/>
              <a:gd name="connsiteX24" fmla="*/ 3083 w 15240"/>
              <a:gd name="connsiteY24" fmla="*/ 11014 h 12027"/>
              <a:gd name="connsiteX25" fmla="*/ 1522 w 15240"/>
              <a:gd name="connsiteY25" fmla="*/ 11529 h 12027"/>
              <a:gd name="connsiteX26" fmla="*/ 870 w 15240"/>
              <a:gd name="connsiteY26" fmla="*/ 12027 h 12027"/>
              <a:gd name="connsiteX27" fmla="*/ 0 w 15240"/>
              <a:gd name="connsiteY27" fmla="*/ 12027 h 12027"/>
              <a:gd name="connsiteX28" fmla="*/ 0 w 15240"/>
              <a:gd name="connsiteY28" fmla="*/ 9743 h 12027"/>
              <a:gd name="connsiteX29" fmla="*/ 752 w 15240"/>
              <a:gd name="connsiteY29" fmla="*/ 9356 h 12027"/>
              <a:gd name="connsiteX30" fmla="*/ 1384 w 15240"/>
              <a:gd name="connsiteY30" fmla="*/ 8730 h 12027"/>
              <a:gd name="connsiteX31" fmla="*/ 1166 w 15240"/>
              <a:gd name="connsiteY31" fmla="*/ 8693 h 12027"/>
              <a:gd name="connsiteX32" fmla="*/ 909 w 15240"/>
              <a:gd name="connsiteY32" fmla="*/ 8473 h 12027"/>
              <a:gd name="connsiteX33" fmla="*/ 474 w 15240"/>
              <a:gd name="connsiteY33" fmla="*/ 7625 h 12027"/>
              <a:gd name="connsiteX34" fmla="*/ 890 w 15240"/>
              <a:gd name="connsiteY34" fmla="*/ 7625 h 12027"/>
              <a:gd name="connsiteX35" fmla="*/ 1245 w 15240"/>
              <a:gd name="connsiteY35" fmla="*/ 6318 h 12027"/>
              <a:gd name="connsiteX36" fmla="*/ 2114 w 15240"/>
              <a:gd name="connsiteY36" fmla="*/ 6281 h 12027"/>
              <a:gd name="connsiteX37" fmla="*/ 2313 w 15240"/>
              <a:gd name="connsiteY37" fmla="*/ 5839 h 12027"/>
              <a:gd name="connsiteX38" fmla="*/ 1957 w 15240"/>
              <a:gd name="connsiteY38" fmla="*/ 5415 h 12027"/>
              <a:gd name="connsiteX39" fmla="*/ 2886 w 15240"/>
              <a:gd name="connsiteY39" fmla="*/ 3666 h 12027"/>
              <a:gd name="connsiteX40" fmla="*/ 3182 w 15240"/>
              <a:gd name="connsiteY40" fmla="*/ 3574 h 12027"/>
              <a:gd name="connsiteX41" fmla="*/ 3083 w 15240"/>
              <a:gd name="connsiteY41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1189 w 15240"/>
              <a:gd name="connsiteY9" fmla="*/ 618 h 12027"/>
              <a:gd name="connsiteX10" fmla="*/ 15240 w 15240"/>
              <a:gd name="connsiteY10" fmla="*/ 1488 h 12027"/>
              <a:gd name="connsiteX11" fmla="*/ 14747 w 15240"/>
              <a:gd name="connsiteY11" fmla="*/ 1811 h 12027"/>
              <a:gd name="connsiteX12" fmla="*/ 14231 w 15240"/>
              <a:gd name="connsiteY12" fmla="*/ 2114 h 12027"/>
              <a:gd name="connsiteX13" fmla="*/ 15016 w 15240"/>
              <a:gd name="connsiteY13" fmla="*/ 4307 h 12027"/>
              <a:gd name="connsiteX14" fmla="*/ 14231 w 15240"/>
              <a:gd name="connsiteY14" fmla="*/ 5456 h 12027"/>
              <a:gd name="connsiteX15" fmla="*/ 14007 w 15240"/>
              <a:gd name="connsiteY15" fmla="*/ 5560 h 12027"/>
              <a:gd name="connsiteX16" fmla="*/ 13223 w 15240"/>
              <a:gd name="connsiteY16" fmla="*/ 6604 h 12027"/>
              <a:gd name="connsiteX17" fmla="*/ 11542 w 15240"/>
              <a:gd name="connsiteY17" fmla="*/ 6813 h 12027"/>
              <a:gd name="connsiteX18" fmla="*/ 10000 w 15240"/>
              <a:gd name="connsiteY18" fmla="*/ 7754 h 12027"/>
              <a:gd name="connsiteX19" fmla="*/ 8933 w 15240"/>
              <a:gd name="connsiteY19" fmla="*/ 9044 h 12027"/>
              <a:gd name="connsiteX20" fmla="*/ 8419 w 15240"/>
              <a:gd name="connsiteY20" fmla="*/ 10756 h 12027"/>
              <a:gd name="connsiteX21" fmla="*/ 9269 w 15240"/>
              <a:gd name="connsiteY21" fmla="*/ 11695 h 12027"/>
              <a:gd name="connsiteX22" fmla="*/ 8597 w 15240"/>
              <a:gd name="connsiteY22" fmla="*/ 11566 h 12027"/>
              <a:gd name="connsiteX23" fmla="*/ 7827 w 15240"/>
              <a:gd name="connsiteY23" fmla="*/ 10627 h 12027"/>
              <a:gd name="connsiteX24" fmla="*/ 3083 w 15240"/>
              <a:gd name="connsiteY24" fmla="*/ 11014 h 12027"/>
              <a:gd name="connsiteX25" fmla="*/ 1522 w 15240"/>
              <a:gd name="connsiteY25" fmla="*/ 11529 h 12027"/>
              <a:gd name="connsiteX26" fmla="*/ 870 w 15240"/>
              <a:gd name="connsiteY26" fmla="*/ 12027 h 12027"/>
              <a:gd name="connsiteX27" fmla="*/ 0 w 15240"/>
              <a:gd name="connsiteY27" fmla="*/ 12027 h 12027"/>
              <a:gd name="connsiteX28" fmla="*/ 0 w 15240"/>
              <a:gd name="connsiteY28" fmla="*/ 9743 h 12027"/>
              <a:gd name="connsiteX29" fmla="*/ 752 w 15240"/>
              <a:gd name="connsiteY29" fmla="*/ 9356 h 12027"/>
              <a:gd name="connsiteX30" fmla="*/ 1384 w 15240"/>
              <a:gd name="connsiteY30" fmla="*/ 8730 h 12027"/>
              <a:gd name="connsiteX31" fmla="*/ 1166 w 15240"/>
              <a:gd name="connsiteY31" fmla="*/ 8693 h 12027"/>
              <a:gd name="connsiteX32" fmla="*/ 909 w 15240"/>
              <a:gd name="connsiteY32" fmla="*/ 8473 h 12027"/>
              <a:gd name="connsiteX33" fmla="*/ 474 w 15240"/>
              <a:gd name="connsiteY33" fmla="*/ 7625 h 12027"/>
              <a:gd name="connsiteX34" fmla="*/ 890 w 15240"/>
              <a:gd name="connsiteY34" fmla="*/ 7625 h 12027"/>
              <a:gd name="connsiteX35" fmla="*/ 1245 w 15240"/>
              <a:gd name="connsiteY35" fmla="*/ 6318 h 12027"/>
              <a:gd name="connsiteX36" fmla="*/ 2114 w 15240"/>
              <a:gd name="connsiteY36" fmla="*/ 6281 h 12027"/>
              <a:gd name="connsiteX37" fmla="*/ 2313 w 15240"/>
              <a:gd name="connsiteY37" fmla="*/ 5839 h 12027"/>
              <a:gd name="connsiteX38" fmla="*/ 1957 w 15240"/>
              <a:gd name="connsiteY38" fmla="*/ 5415 h 12027"/>
              <a:gd name="connsiteX39" fmla="*/ 2886 w 15240"/>
              <a:gd name="connsiteY39" fmla="*/ 3666 h 12027"/>
              <a:gd name="connsiteX40" fmla="*/ 3182 w 15240"/>
              <a:gd name="connsiteY40" fmla="*/ 3574 h 12027"/>
              <a:gd name="connsiteX41" fmla="*/ 3083 w 15240"/>
              <a:gd name="connsiteY41" fmla="*/ 3297 h 12027"/>
              <a:gd name="connsiteX0" fmla="*/ 3083 w 15240"/>
              <a:gd name="connsiteY0" fmla="*/ 3297 h 12027"/>
              <a:gd name="connsiteX1" fmla="*/ 5258 w 15240"/>
              <a:gd name="connsiteY1" fmla="*/ 2745 h 12027"/>
              <a:gd name="connsiteX2" fmla="*/ 5376 w 15240"/>
              <a:gd name="connsiteY2" fmla="*/ 2451 h 12027"/>
              <a:gd name="connsiteX3" fmla="*/ 5711 w 15240"/>
              <a:gd name="connsiteY3" fmla="*/ 2341 h 12027"/>
              <a:gd name="connsiteX4" fmla="*/ 6344 w 15240"/>
              <a:gd name="connsiteY4" fmla="*/ 2432 h 12027"/>
              <a:gd name="connsiteX5" fmla="*/ 6878 w 15240"/>
              <a:gd name="connsiteY5" fmla="*/ 2027 h 12027"/>
              <a:gd name="connsiteX6" fmla="*/ 7172 w 15240"/>
              <a:gd name="connsiteY6" fmla="*/ 1488 h 12027"/>
              <a:gd name="connsiteX7" fmla="*/ 7844 w 15240"/>
              <a:gd name="connsiteY7" fmla="*/ 1279 h 12027"/>
              <a:gd name="connsiteX8" fmla="*/ 8404 w 15240"/>
              <a:gd name="connsiteY8" fmla="*/ 26 h 12027"/>
              <a:gd name="connsiteX9" fmla="*/ 11189 w 15240"/>
              <a:gd name="connsiteY9" fmla="*/ 618 h 12027"/>
              <a:gd name="connsiteX10" fmla="*/ 15240 w 15240"/>
              <a:gd name="connsiteY10" fmla="*/ 1488 h 12027"/>
              <a:gd name="connsiteX11" fmla="*/ 14747 w 15240"/>
              <a:gd name="connsiteY11" fmla="*/ 1811 h 12027"/>
              <a:gd name="connsiteX12" fmla="*/ 14231 w 15240"/>
              <a:gd name="connsiteY12" fmla="*/ 2114 h 12027"/>
              <a:gd name="connsiteX13" fmla="*/ 15016 w 15240"/>
              <a:gd name="connsiteY13" fmla="*/ 4307 h 12027"/>
              <a:gd name="connsiteX14" fmla="*/ 14231 w 15240"/>
              <a:gd name="connsiteY14" fmla="*/ 5456 h 12027"/>
              <a:gd name="connsiteX15" fmla="*/ 14007 w 15240"/>
              <a:gd name="connsiteY15" fmla="*/ 5560 h 12027"/>
              <a:gd name="connsiteX16" fmla="*/ 13223 w 15240"/>
              <a:gd name="connsiteY16" fmla="*/ 6604 h 12027"/>
              <a:gd name="connsiteX17" fmla="*/ 11542 w 15240"/>
              <a:gd name="connsiteY17" fmla="*/ 6813 h 12027"/>
              <a:gd name="connsiteX18" fmla="*/ 10000 w 15240"/>
              <a:gd name="connsiteY18" fmla="*/ 7754 h 12027"/>
              <a:gd name="connsiteX19" fmla="*/ 8933 w 15240"/>
              <a:gd name="connsiteY19" fmla="*/ 9044 h 12027"/>
              <a:gd name="connsiteX20" fmla="*/ 8419 w 15240"/>
              <a:gd name="connsiteY20" fmla="*/ 10756 h 12027"/>
              <a:gd name="connsiteX21" fmla="*/ 9269 w 15240"/>
              <a:gd name="connsiteY21" fmla="*/ 11695 h 12027"/>
              <a:gd name="connsiteX22" fmla="*/ 8597 w 15240"/>
              <a:gd name="connsiteY22" fmla="*/ 11566 h 12027"/>
              <a:gd name="connsiteX23" fmla="*/ 7827 w 15240"/>
              <a:gd name="connsiteY23" fmla="*/ 10627 h 12027"/>
              <a:gd name="connsiteX24" fmla="*/ 3083 w 15240"/>
              <a:gd name="connsiteY24" fmla="*/ 11014 h 12027"/>
              <a:gd name="connsiteX25" fmla="*/ 1522 w 15240"/>
              <a:gd name="connsiteY25" fmla="*/ 11529 h 12027"/>
              <a:gd name="connsiteX26" fmla="*/ 870 w 15240"/>
              <a:gd name="connsiteY26" fmla="*/ 12027 h 12027"/>
              <a:gd name="connsiteX27" fmla="*/ 0 w 15240"/>
              <a:gd name="connsiteY27" fmla="*/ 12027 h 12027"/>
              <a:gd name="connsiteX28" fmla="*/ 0 w 15240"/>
              <a:gd name="connsiteY28" fmla="*/ 9743 h 12027"/>
              <a:gd name="connsiteX29" fmla="*/ 752 w 15240"/>
              <a:gd name="connsiteY29" fmla="*/ 9356 h 12027"/>
              <a:gd name="connsiteX30" fmla="*/ 1384 w 15240"/>
              <a:gd name="connsiteY30" fmla="*/ 8730 h 12027"/>
              <a:gd name="connsiteX31" fmla="*/ 1166 w 15240"/>
              <a:gd name="connsiteY31" fmla="*/ 8693 h 12027"/>
              <a:gd name="connsiteX32" fmla="*/ 909 w 15240"/>
              <a:gd name="connsiteY32" fmla="*/ 8473 h 12027"/>
              <a:gd name="connsiteX33" fmla="*/ 474 w 15240"/>
              <a:gd name="connsiteY33" fmla="*/ 7625 h 12027"/>
              <a:gd name="connsiteX34" fmla="*/ 890 w 15240"/>
              <a:gd name="connsiteY34" fmla="*/ 7625 h 12027"/>
              <a:gd name="connsiteX35" fmla="*/ 1245 w 15240"/>
              <a:gd name="connsiteY35" fmla="*/ 6318 h 12027"/>
              <a:gd name="connsiteX36" fmla="*/ 2114 w 15240"/>
              <a:gd name="connsiteY36" fmla="*/ 6281 h 12027"/>
              <a:gd name="connsiteX37" fmla="*/ 2313 w 15240"/>
              <a:gd name="connsiteY37" fmla="*/ 5839 h 12027"/>
              <a:gd name="connsiteX38" fmla="*/ 1957 w 15240"/>
              <a:gd name="connsiteY38" fmla="*/ 5415 h 12027"/>
              <a:gd name="connsiteX39" fmla="*/ 2886 w 15240"/>
              <a:gd name="connsiteY39" fmla="*/ 3666 h 12027"/>
              <a:gd name="connsiteX40" fmla="*/ 3182 w 15240"/>
              <a:gd name="connsiteY40" fmla="*/ 3574 h 12027"/>
              <a:gd name="connsiteX41" fmla="*/ 3083 w 15240"/>
              <a:gd name="connsiteY41" fmla="*/ 3297 h 12027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5240 w 15240"/>
              <a:gd name="connsiteY10" fmla="*/ 1984 h 12523"/>
              <a:gd name="connsiteX11" fmla="*/ 14747 w 15240"/>
              <a:gd name="connsiteY11" fmla="*/ 2307 h 12523"/>
              <a:gd name="connsiteX12" fmla="*/ 14231 w 15240"/>
              <a:gd name="connsiteY12" fmla="*/ 2610 h 12523"/>
              <a:gd name="connsiteX13" fmla="*/ 15016 w 15240"/>
              <a:gd name="connsiteY13" fmla="*/ 4803 h 12523"/>
              <a:gd name="connsiteX14" fmla="*/ 14231 w 15240"/>
              <a:gd name="connsiteY14" fmla="*/ 5952 h 12523"/>
              <a:gd name="connsiteX15" fmla="*/ 14007 w 15240"/>
              <a:gd name="connsiteY15" fmla="*/ 6056 h 12523"/>
              <a:gd name="connsiteX16" fmla="*/ 13223 w 15240"/>
              <a:gd name="connsiteY16" fmla="*/ 7100 h 12523"/>
              <a:gd name="connsiteX17" fmla="*/ 11542 w 15240"/>
              <a:gd name="connsiteY17" fmla="*/ 7309 h 12523"/>
              <a:gd name="connsiteX18" fmla="*/ 10000 w 15240"/>
              <a:gd name="connsiteY18" fmla="*/ 8250 h 12523"/>
              <a:gd name="connsiteX19" fmla="*/ 8933 w 15240"/>
              <a:gd name="connsiteY19" fmla="*/ 9540 h 12523"/>
              <a:gd name="connsiteX20" fmla="*/ 8419 w 15240"/>
              <a:gd name="connsiteY20" fmla="*/ 11252 h 12523"/>
              <a:gd name="connsiteX21" fmla="*/ 9269 w 15240"/>
              <a:gd name="connsiteY21" fmla="*/ 12191 h 12523"/>
              <a:gd name="connsiteX22" fmla="*/ 8597 w 15240"/>
              <a:gd name="connsiteY22" fmla="*/ 12062 h 12523"/>
              <a:gd name="connsiteX23" fmla="*/ 7827 w 15240"/>
              <a:gd name="connsiteY23" fmla="*/ 11123 h 12523"/>
              <a:gd name="connsiteX24" fmla="*/ 3083 w 15240"/>
              <a:gd name="connsiteY24" fmla="*/ 11510 h 12523"/>
              <a:gd name="connsiteX25" fmla="*/ 1522 w 15240"/>
              <a:gd name="connsiteY25" fmla="*/ 12025 h 12523"/>
              <a:gd name="connsiteX26" fmla="*/ 870 w 15240"/>
              <a:gd name="connsiteY26" fmla="*/ 12523 h 12523"/>
              <a:gd name="connsiteX27" fmla="*/ 0 w 15240"/>
              <a:gd name="connsiteY27" fmla="*/ 12523 h 12523"/>
              <a:gd name="connsiteX28" fmla="*/ 0 w 15240"/>
              <a:gd name="connsiteY28" fmla="*/ 10239 h 12523"/>
              <a:gd name="connsiteX29" fmla="*/ 752 w 15240"/>
              <a:gd name="connsiteY29" fmla="*/ 9852 h 12523"/>
              <a:gd name="connsiteX30" fmla="*/ 1384 w 15240"/>
              <a:gd name="connsiteY30" fmla="*/ 9226 h 12523"/>
              <a:gd name="connsiteX31" fmla="*/ 1166 w 15240"/>
              <a:gd name="connsiteY31" fmla="*/ 9189 h 12523"/>
              <a:gd name="connsiteX32" fmla="*/ 909 w 15240"/>
              <a:gd name="connsiteY32" fmla="*/ 8969 h 12523"/>
              <a:gd name="connsiteX33" fmla="*/ 474 w 15240"/>
              <a:gd name="connsiteY33" fmla="*/ 8121 h 12523"/>
              <a:gd name="connsiteX34" fmla="*/ 890 w 15240"/>
              <a:gd name="connsiteY34" fmla="*/ 8121 h 12523"/>
              <a:gd name="connsiteX35" fmla="*/ 1245 w 15240"/>
              <a:gd name="connsiteY35" fmla="*/ 6814 h 12523"/>
              <a:gd name="connsiteX36" fmla="*/ 2114 w 15240"/>
              <a:gd name="connsiteY36" fmla="*/ 6777 h 12523"/>
              <a:gd name="connsiteX37" fmla="*/ 2313 w 15240"/>
              <a:gd name="connsiteY37" fmla="*/ 6335 h 12523"/>
              <a:gd name="connsiteX38" fmla="*/ 1957 w 15240"/>
              <a:gd name="connsiteY38" fmla="*/ 5911 h 12523"/>
              <a:gd name="connsiteX39" fmla="*/ 2886 w 15240"/>
              <a:gd name="connsiteY39" fmla="*/ 4162 h 12523"/>
              <a:gd name="connsiteX40" fmla="*/ 3182 w 15240"/>
              <a:gd name="connsiteY40" fmla="*/ 4070 h 12523"/>
              <a:gd name="connsiteX41" fmla="*/ 3083 w 15240"/>
              <a:gd name="connsiteY41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1806 w 15240"/>
              <a:gd name="connsiteY10" fmla="*/ 838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1806 w 15240"/>
              <a:gd name="connsiteY10" fmla="*/ 838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1806 w 15240"/>
              <a:gd name="connsiteY10" fmla="*/ 838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5240 w 15240"/>
              <a:gd name="connsiteY11" fmla="*/ 1984 h 12523"/>
              <a:gd name="connsiteX12" fmla="*/ 14747 w 15240"/>
              <a:gd name="connsiteY12" fmla="*/ 2307 h 12523"/>
              <a:gd name="connsiteX13" fmla="*/ 14231 w 15240"/>
              <a:gd name="connsiteY13" fmla="*/ 2610 h 12523"/>
              <a:gd name="connsiteX14" fmla="*/ 15016 w 15240"/>
              <a:gd name="connsiteY14" fmla="*/ 4803 h 12523"/>
              <a:gd name="connsiteX15" fmla="*/ 14231 w 15240"/>
              <a:gd name="connsiteY15" fmla="*/ 5952 h 12523"/>
              <a:gd name="connsiteX16" fmla="*/ 14007 w 15240"/>
              <a:gd name="connsiteY16" fmla="*/ 6056 h 12523"/>
              <a:gd name="connsiteX17" fmla="*/ 13223 w 15240"/>
              <a:gd name="connsiteY17" fmla="*/ 7100 h 12523"/>
              <a:gd name="connsiteX18" fmla="*/ 11542 w 15240"/>
              <a:gd name="connsiteY18" fmla="*/ 7309 h 12523"/>
              <a:gd name="connsiteX19" fmla="*/ 10000 w 15240"/>
              <a:gd name="connsiteY19" fmla="*/ 8250 h 12523"/>
              <a:gd name="connsiteX20" fmla="*/ 8933 w 15240"/>
              <a:gd name="connsiteY20" fmla="*/ 9540 h 12523"/>
              <a:gd name="connsiteX21" fmla="*/ 8419 w 15240"/>
              <a:gd name="connsiteY21" fmla="*/ 11252 h 12523"/>
              <a:gd name="connsiteX22" fmla="*/ 9269 w 15240"/>
              <a:gd name="connsiteY22" fmla="*/ 12191 h 12523"/>
              <a:gd name="connsiteX23" fmla="*/ 8597 w 15240"/>
              <a:gd name="connsiteY23" fmla="*/ 12062 h 12523"/>
              <a:gd name="connsiteX24" fmla="*/ 7827 w 15240"/>
              <a:gd name="connsiteY24" fmla="*/ 11123 h 12523"/>
              <a:gd name="connsiteX25" fmla="*/ 3083 w 15240"/>
              <a:gd name="connsiteY25" fmla="*/ 11510 h 12523"/>
              <a:gd name="connsiteX26" fmla="*/ 1522 w 15240"/>
              <a:gd name="connsiteY26" fmla="*/ 12025 h 12523"/>
              <a:gd name="connsiteX27" fmla="*/ 870 w 15240"/>
              <a:gd name="connsiteY27" fmla="*/ 12523 h 12523"/>
              <a:gd name="connsiteX28" fmla="*/ 0 w 15240"/>
              <a:gd name="connsiteY28" fmla="*/ 12523 h 12523"/>
              <a:gd name="connsiteX29" fmla="*/ 0 w 15240"/>
              <a:gd name="connsiteY29" fmla="*/ 10239 h 12523"/>
              <a:gd name="connsiteX30" fmla="*/ 752 w 15240"/>
              <a:gd name="connsiteY30" fmla="*/ 9852 h 12523"/>
              <a:gd name="connsiteX31" fmla="*/ 1384 w 15240"/>
              <a:gd name="connsiteY31" fmla="*/ 9226 h 12523"/>
              <a:gd name="connsiteX32" fmla="*/ 1166 w 15240"/>
              <a:gd name="connsiteY32" fmla="*/ 9189 h 12523"/>
              <a:gd name="connsiteX33" fmla="*/ 909 w 15240"/>
              <a:gd name="connsiteY33" fmla="*/ 8969 h 12523"/>
              <a:gd name="connsiteX34" fmla="*/ 474 w 15240"/>
              <a:gd name="connsiteY34" fmla="*/ 8121 h 12523"/>
              <a:gd name="connsiteX35" fmla="*/ 890 w 15240"/>
              <a:gd name="connsiteY35" fmla="*/ 8121 h 12523"/>
              <a:gd name="connsiteX36" fmla="*/ 1245 w 15240"/>
              <a:gd name="connsiteY36" fmla="*/ 6814 h 12523"/>
              <a:gd name="connsiteX37" fmla="*/ 2114 w 15240"/>
              <a:gd name="connsiteY37" fmla="*/ 6777 h 12523"/>
              <a:gd name="connsiteX38" fmla="*/ 2313 w 15240"/>
              <a:gd name="connsiteY38" fmla="*/ 6335 h 12523"/>
              <a:gd name="connsiteX39" fmla="*/ 1957 w 15240"/>
              <a:gd name="connsiteY39" fmla="*/ 5911 h 12523"/>
              <a:gd name="connsiteX40" fmla="*/ 2886 w 15240"/>
              <a:gd name="connsiteY40" fmla="*/ 4162 h 12523"/>
              <a:gd name="connsiteX41" fmla="*/ 3182 w 15240"/>
              <a:gd name="connsiteY41" fmla="*/ 4070 h 12523"/>
              <a:gd name="connsiteX42" fmla="*/ 3083 w 15240"/>
              <a:gd name="connsiteY42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1343 w 15240"/>
              <a:gd name="connsiteY11" fmla="*/ 51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1343 w 15240"/>
              <a:gd name="connsiteY11" fmla="*/ 51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1343 w 15240"/>
              <a:gd name="connsiteY11" fmla="*/ 51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5240 w 15240"/>
              <a:gd name="connsiteY12" fmla="*/ 1984 h 12523"/>
              <a:gd name="connsiteX13" fmla="*/ 14747 w 15240"/>
              <a:gd name="connsiteY13" fmla="*/ 2307 h 12523"/>
              <a:gd name="connsiteX14" fmla="*/ 14231 w 15240"/>
              <a:gd name="connsiteY14" fmla="*/ 2610 h 12523"/>
              <a:gd name="connsiteX15" fmla="*/ 15016 w 15240"/>
              <a:gd name="connsiteY15" fmla="*/ 4803 h 12523"/>
              <a:gd name="connsiteX16" fmla="*/ 14231 w 15240"/>
              <a:gd name="connsiteY16" fmla="*/ 5952 h 12523"/>
              <a:gd name="connsiteX17" fmla="*/ 14007 w 15240"/>
              <a:gd name="connsiteY17" fmla="*/ 6056 h 12523"/>
              <a:gd name="connsiteX18" fmla="*/ 13223 w 15240"/>
              <a:gd name="connsiteY18" fmla="*/ 7100 h 12523"/>
              <a:gd name="connsiteX19" fmla="*/ 11542 w 15240"/>
              <a:gd name="connsiteY19" fmla="*/ 7309 h 12523"/>
              <a:gd name="connsiteX20" fmla="*/ 10000 w 15240"/>
              <a:gd name="connsiteY20" fmla="*/ 8250 h 12523"/>
              <a:gd name="connsiteX21" fmla="*/ 8933 w 15240"/>
              <a:gd name="connsiteY21" fmla="*/ 9540 h 12523"/>
              <a:gd name="connsiteX22" fmla="*/ 8419 w 15240"/>
              <a:gd name="connsiteY22" fmla="*/ 11252 h 12523"/>
              <a:gd name="connsiteX23" fmla="*/ 9269 w 15240"/>
              <a:gd name="connsiteY23" fmla="*/ 12191 h 12523"/>
              <a:gd name="connsiteX24" fmla="*/ 8597 w 15240"/>
              <a:gd name="connsiteY24" fmla="*/ 12062 h 12523"/>
              <a:gd name="connsiteX25" fmla="*/ 7827 w 15240"/>
              <a:gd name="connsiteY25" fmla="*/ 11123 h 12523"/>
              <a:gd name="connsiteX26" fmla="*/ 3083 w 15240"/>
              <a:gd name="connsiteY26" fmla="*/ 11510 h 12523"/>
              <a:gd name="connsiteX27" fmla="*/ 1522 w 15240"/>
              <a:gd name="connsiteY27" fmla="*/ 12025 h 12523"/>
              <a:gd name="connsiteX28" fmla="*/ 870 w 15240"/>
              <a:gd name="connsiteY28" fmla="*/ 12523 h 12523"/>
              <a:gd name="connsiteX29" fmla="*/ 0 w 15240"/>
              <a:gd name="connsiteY29" fmla="*/ 12523 h 12523"/>
              <a:gd name="connsiteX30" fmla="*/ 0 w 15240"/>
              <a:gd name="connsiteY30" fmla="*/ 10239 h 12523"/>
              <a:gd name="connsiteX31" fmla="*/ 752 w 15240"/>
              <a:gd name="connsiteY31" fmla="*/ 9852 h 12523"/>
              <a:gd name="connsiteX32" fmla="*/ 1384 w 15240"/>
              <a:gd name="connsiteY32" fmla="*/ 9226 h 12523"/>
              <a:gd name="connsiteX33" fmla="*/ 1166 w 15240"/>
              <a:gd name="connsiteY33" fmla="*/ 9189 h 12523"/>
              <a:gd name="connsiteX34" fmla="*/ 909 w 15240"/>
              <a:gd name="connsiteY34" fmla="*/ 8969 h 12523"/>
              <a:gd name="connsiteX35" fmla="*/ 474 w 15240"/>
              <a:gd name="connsiteY35" fmla="*/ 8121 h 12523"/>
              <a:gd name="connsiteX36" fmla="*/ 890 w 15240"/>
              <a:gd name="connsiteY36" fmla="*/ 8121 h 12523"/>
              <a:gd name="connsiteX37" fmla="*/ 1245 w 15240"/>
              <a:gd name="connsiteY37" fmla="*/ 6814 h 12523"/>
              <a:gd name="connsiteX38" fmla="*/ 2114 w 15240"/>
              <a:gd name="connsiteY38" fmla="*/ 6777 h 12523"/>
              <a:gd name="connsiteX39" fmla="*/ 2313 w 15240"/>
              <a:gd name="connsiteY39" fmla="*/ 6335 h 12523"/>
              <a:gd name="connsiteX40" fmla="*/ 1957 w 15240"/>
              <a:gd name="connsiteY40" fmla="*/ 5911 h 12523"/>
              <a:gd name="connsiteX41" fmla="*/ 2886 w 15240"/>
              <a:gd name="connsiteY41" fmla="*/ 4162 h 12523"/>
              <a:gd name="connsiteX42" fmla="*/ 3182 w 15240"/>
              <a:gd name="connsiteY42" fmla="*/ 4070 h 12523"/>
              <a:gd name="connsiteX43" fmla="*/ 3083 w 15240"/>
              <a:gd name="connsiteY43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36 w 15240"/>
              <a:gd name="connsiteY12" fmla="*/ 904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36 w 15240"/>
              <a:gd name="connsiteY12" fmla="*/ 904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36 w 15240"/>
              <a:gd name="connsiteY12" fmla="*/ 904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5240 w 15240"/>
              <a:gd name="connsiteY13" fmla="*/ 1984 h 12523"/>
              <a:gd name="connsiteX14" fmla="*/ 14747 w 15240"/>
              <a:gd name="connsiteY14" fmla="*/ 2307 h 12523"/>
              <a:gd name="connsiteX15" fmla="*/ 14231 w 15240"/>
              <a:gd name="connsiteY15" fmla="*/ 2610 h 12523"/>
              <a:gd name="connsiteX16" fmla="*/ 15016 w 15240"/>
              <a:gd name="connsiteY16" fmla="*/ 4803 h 12523"/>
              <a:gd name="connsiteX17" fmla="*/ 14231 w 15240"/>
              <a:gd name="connsiteY17" fmla="*/ 5952 h 12523"/>
              <a:gd name="connsiteX18" fmla="*/ 14007 w 15240"/>
              <a:gd name="connsiteY18" fmla="*/ 6056 h 12523"/>
              <a:gd name="connsiteX19" fmla="*/ 13223 w 15240"/>
              <a:gd name="connsiteY19" fmla="*/ 7100 h 12523"/>
              <a:gd name="connsiteX20" fmla="*/ 11542 w 15240"/>
              <a:gd name="connsiteY20" fmla="*/ 7309 h 12523"/>
              <a:gd name="connsiteX21" fmla="*/ 10000 w 15240"/>
              <a:gd name="connsiteY21" fmla="*/ 8250 h 12523"/>
              <a:gd name="connsiteX22" fmla="*/ 8933 w 15240"/>
              <a:gd name="connsiteY22" fmla="*/ 9540 h 12523"/>
              <a:gd name="connsiteX23" fmla="*/ 8419 w 15240"/>
              <a:gd name="connsiteY23" fmla="*/ 11252 h 12523"/>
              <a:gd name="connsiteX24" fmla="*/ 9269 w 15240"/>
              <a:gd name="connsiteY24" fmla="*/ 12191 h 12523"/>
              <a:gd name="connsiteX25" fmla="*/ 8597 w 15240"/>
              <a:gd name="connsiteY25" fmla="*/ 12062 h 12523"/>
              <a:gd name="connsiteX26" fmla="*/ 7827 w 15240"/>
              <a:gd name="connsiteY26" fmla="*/ 11123 h 12523"/>
              <a:gd name="connsiteX27" fmla="*/ 3083 w 15240"/>
              <a:gd name="connsiteY27" fmla="*/ 11510 h 12523"/>
              <a:gd name="connsiteX28" fmla="*/ 1522 w 15240"/>
              <a:gd name="connsiteY28" fmla="*/ 12025 h 12523"/>
              <a:gd name="connsiteX29" fmla="*/ 870 w 15240"/>
              <a:gd name="connsiteY29" fmla="*/ 12523 h 12523"/>
              <a:gd name="connsiteX30" fmla="*/ 0 w 15240"/>
              <a:gd name="connsiteY30" fmla="*/ 12523 h 12523"/>
              <a:gd name="connsiteX31" fmla="*/ 0 w 15240"/>
              <a:gd name="connsiteY31" fmla="*/ 10239 h 12523"/>
              <a:gd name="connsiteX32" fmla="*/ 752 w 15240"/>
              <a:gd name="connsiteY32" fmla="*/ 9852 h 12523"/>
              <a:gd name="connsiteX33" fmla="*/ 1384 w 15240"/>
              <a:gd name="connsiteY33" fmla="*/ 9226 h 12523"/>
              <a:gd name="connsiteX34" fmla="*/ 1166 w 15240"/>
              <a:gd name="connsiteY34" fmla="*/ 9189 h 12523"/>
              <a:gd name="connsiteX35" fmla="*/ 909 w 15240"/>
              <a:gd name="connsiteY35" fmla="*/ 8969 h 12523"/>
              <a:gd name="connsiteX36" fmla="*/ 474 w 15240"/>
              <a:gd name="connsiteY36" fmla="*/ 8121 h 12523"/>
              <a:gd name="connsiteX37" fmla="*/ 890 w 15240"/>
              <a:gd name="connsiteY37" fmla="*/ 8121 h 12523"/>
              <a:gd name="connsiteX38" fmla="*/ 1245 w 15240"/>
              <a:gd name="connsiteY38" fmla="*/ 6814 h 12523"/>
              <a:gd name="connsiteX39" fmla="*/ 2114 w 15240"/>
              <a:gd name="connsiteY39" fmla="*/ 6777 h 12523"/>
              <a:gd name="connsiteX40" fmla="*/ 2313 w 15240"/>
              <a:gd name="connsiteY40" fmla="*/ 6335 h 12523"/>
              <a:gd name="connsiteX41" fmla="*/ 1957 w 15240"/>
              <a:gd name="connsiteY41" fmla="*/ 5911 h 12523"/>
              <a:gd name="connsiteX42" fmla="*/ 2886 w 15240"/>
              <a:gd name="connsiteY42" fmla="*/ 4162 h 12523"/>
              <a:gd name="connsiteX43" fmla="*/ 3182 w 15240"/>
              <a:gd name="connsiteY43" fmla="*/ 4070 h 12523"/>
              <a:gd name="connsiteX44" fmla="*/ 3083 w 15240"/>
              <a:gd name="connsiteY44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442 w 15240"/>
              <a:gd name="connsiteY13" fmla="*/ 1246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442 w 15240"/>
              <a:gd name="connsiteY13" fmla="*/ 1246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442 w 15240"/>
              <a:gd name="connsiteY13" fmla="*/ 1246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5240 w 15240"/>
              <a:gd name="connsiteY14" fmla="*/ 1984 h 12523"/>
              <a:gd name="connsiteX15" fmla="*/ 14747 w 15240"/>
              <a:gd name="connsiteY15" fmla="*/ 2307 h 12523"/>
              <a:gd name="connsiteX16" fmla="*/ 14231 w 15240"/>
              <a:gd name="connsiteY16" fmla="*/ 2610 h 12523"/>
              <a:gd name="connsiteX17" fmla="*/ 15016 w 15240"/>
              <a:gd name="connsiteY17" fmla="*/ 4803 h 12523"/>
              <a:gd name="connsiteX18" fmla="*/ 14231 w 15240"/>
              <a:gd name="connsiteY18" fmla="*/ 5952 h 12523"/>
              <a:gd name="connsiteX19" fmla="*/ 14007 w 15240"/>
              <a:gd name="connsiteY19" fmla="*/ 6056 h 12523"/>
              <a:gd name="connsiteX20" fmla="*/ 13223 w 15240"/>
              <a:gd name="connsiteY20" fmla="*/ 7100 h 12523"/>
              <a:gd name="connsiteX21" fmla="*/ 11542 w 15240"/>
              <a:gd name="connsiteY21" fmla="*/ 7309 h 12523"/>
              <a:gd name="connsiteX22" fmla="*/ 10000 w 15240"/>
              <a:gd name="connsiteY22" fmla="*/ 8250 h 12523"/>
              <a:gd name="connsiteX23" fmla="*/ 8933 w 15240"/>
              <a:gd name="connsiteY23" fmla="*/ 9540 h 12523"/>
              <a:gd name="connsiteX24" fmla="*/ 8419 w 15240"/>
              <a:gd name="connsiteY24" fmla="*/ 11252 h 12523"/>
              <a:gd name="connsiteX25" fmla="*/ 9269 w 15240"/>
              <a:gd name="connsiteY25" fmla="*/ 12191 h 12523"/>
              <a:gd name="connsiteX26" fmla="*/ 8597 w 15240"/>
              <a:gd name="connsiteY26" fmla="*/ 12062 h 12523"/>
              <a:gd name="connsiteX27" fmla="*/ 7827 w 15240"/>
              <a:gd name="connsiteY27" fmla="*/ 11123 h 12523"/>
              <a:gd name="connsiteX28" fmla="*/ 3083 w 15240"/>
              <a:gd name="connsiteY28" fmla="*/ 11510 h 12523"/>
              <a:gd name="connsiteX29" fmla="*/ 1522 w 15240"/>
              <a:gd name="connsiteY29" fmla="*/ 12025 h 12523"/>
              <a:gd name="connsiteX30" fmla="*/ 870 w 15240"/>
              <a:gd name="connsiteY30" fmla="*/ 12523 h 12523"/>
              <a:gd name="connsiteX31" fmla="*/ 0 w 15240"/>
              <a:gd name="connsiteY31" fmla="*/ 12523 h 12523"/>
              <a:gd name="connsiteX32" fmla="*/ 0 w 15240"/>
              <a:gd name="connsiteY32" fmla="*/ 10239 h 12523"/>
              <a:gd name="connsiteX33" fmla="*/ 752 w 15240"/>
              <a:gd name="connsiteY33" fmla="*/ 9852 h 12523"/>
              <a:gd name="connsiteX34" fmla="*/ 1384 w 15240"/>
              <a:gd name="connsiteY34" fmla="*/ 9226 h 12523"/>
              <a:gd name="connsiteX35" fmla="*/ 1166 w 15240"/>
              <a:gd name="connsiteY35" fmla="*/ 9189 h 12523"/>
              <a:gd name="connsiteX36" fmla="*/ 909 w 15240"/>
              <a:gd name="connsiteY36" fmla="*/ 8969 h 12523"/>
              <a:gd name="connsiteX37" fmla="*/ 474 w 15240"/>
              <a:gd name="connsiteY37" fmla="*/ 8121 h 12523"/>
              <a:gd name="connsiteX38" fmla="*/ 890 w 15240"/>
              <a:gd name="connsiteY38" fmla="*/ 8121 h 12523"/>
              <a:gd name="connsiteX39" fmla="*/ 1245 w 15240"/>
              <a:gd name="connsiteY39" fmla="*/ 6814 h 12523"/>
              <a:gd name="connsiteX40" fmla="*/ 2114 w 15240"/>
              <a:gd name="connsiteY40" fmla="*/ 6777 h 12523"/>
              <a:gd name="connsiteX41" fmla="*/ 2313 w 15240"/>
              <a:gd name="connsiteY41" fmla="*/ 6335 h 12523"/>
              <a:gd name="connsiteX42" fmla="*/ 1957 w 15240"/>
              <a:gd name="connsiteY42" fmla="*/ 5911 h 12523"/>
              <a:gd name="connsiteX43" fmla="*/ 2886 w 15240"/>
              <a:gd name="connsiteY43" fmla="*/ 4162 h 12523"/>
              <a:gd name="connsiteX44" fmla="*/ 3182 w 15240"/>
              <a:gd name="connsiteY44" fmla="*/ 4070 h 12523"/>
              <a:gd name="connsiteX45" fmla="*/ 3083 w 15240"/>
              <a:gd name="connsiteY45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240"/>
              <a:gd name="connsiteY0" fmla="*/ 3793 h 12523"/>
              <a:gd name="connsiteX1" fmla="*/ 5258 w 15240"/>
              <a:gd name="connsiteY1" fmla="*/ 3241 h 12523"/>
              <a:gd name="connsiteX2" fmla="*/ 5376 w 15240"/>
              <a:gd name="connsiteY2" fmla="*/ 2947 h 12523"/>
              <a:gd name="connsiteX3" fmla="*/ 5711 w 15240"/>
              <a:gd name="connsiteY3" fmla="*/ 2837 h 12523"/>
              <a:gd name="connsiteX4" fmla="*/ 6344 w 15240"/>
              <a:gd name="connsiteY4" fmla="*/ 2928 h 12523"/>
              <a:gd name="connsiteX5" fmla="*/ 6878 w 15240"/>
              <a:gd name="connsiteY5" fmla="*/ 2523 h 12523"/>
              <a:gd name="connsiteX6" fmla="*/ 7172 w 15240"/>
              <a:gd name="connsiteY6" fmla="*/ 1984 h 12523"/>
              <a:gd name="connsiteX7" fmla="*/ 7844 w 15240"/>
              <a:gd name="connsiteY7" fmla="*/ 1775 h 12523"/>
              <a:gd name="connsiteX8" fmla="*/ 8404 w 15240"/>
              <a:gd name="connsiteY8" fmla="*/ 522 h 12523"/>
              <a:gd name="connsiteX9" fmla="*/ 9301 w 15240"/>
              <a:gd name="connsiteY9" fmla="*/ 0 h 12523"/>
              <a:gd name="connsiteX10" fmla="*/ 10309 w 15240"/>
              <a:gd name="connsiteY10" fmla="*/ 104 h 12523"/>
              <a:gd name="connsiteX11" fmla="*/ 10982 w 15240"/>
              <a:gd name="connsiteY11" fmla="*/ 627 h 12523"/>
              <a:gd name="connsiteX12" fmla="*/ 11990 w 15240"/>
              <a:gd name="connsiteY12" fmla="*/ 627 h 12523"/>
              <a:gd name="connsiteX13" fmla="*/ 13671 w 15240"/>
              <a:gd name="connsiteY13" fmla="*/ 1671 h 12523"/>
              <a:gd name="connsiteX14" fmla="*/ 14462 w 15240"/>
              <a:gd name="connsiteY14" fmla="*/ 1810 h 12523"/>
              <a:gd name="connsiteX15" fmla="*/ 15240 w 15240"/>
              <a:gd name="connsiteY15" fmla="*/ 1984 h 12523"/>
              <a:gd name="connsiteX16" fmla="*/ 14747 w 15240"/>
              <a:gd name="connsiteY16" fmla="*/ 2307 h 12523"/>
              <a:gd name="connsiteX17" fmla="*/ 14231 w 15240"/>
              <a:gd name="connsiteY17" fmla="*/ 2610 h 12523"/>
              <a:gd name="connsiteX18" fmla="*/ 15016 w 15240"/>
              <a:gd name="connsiteY18" fmla="*/ 4803 h 12523"/>
              <a:gd name="connsiteX19" fmla="*/ 14231 w 15240"/>
              <a:gd name="connsiteY19" fmla="*/ 5952 h 12523"/>
              <a:gd name="connsiteX20" fmla="*/ 14007 w 15240"/>
              <a:gd name="connsiteY20" fmla="*/ 6056 h 12523"/>
              <a:gd name="connsiteX21" fmla="*/ 13223 w 15240"/>
              <a:gd name="connsiteY21" fmla="*/ 7100 h 12523"/>
              <a:gd name="connsiteX22" fmla="*/ 11542 w 15240"/>
              <a:gd name="connsiteY22" fmla="*/ 7309 h 12523"/>
              <a:gd name="connsiteX23" fmla="*/ 10000 w 15240"/>
              <a:gd name="connsiteY23" fmla="*/ 8250 h 12523"/>
              <a:gd name="connsiteX24" fmla="*/ 8933 w 15240"/>
              <a:gd name="connsiteY24" fmla="*/ 9540 h 12523"/>
              <a:gd name="connsiteX25" fmla="*/ 8419 w 15240"/>
              <a:gd name="connsiteY25" fmla="*/ 11252 h 12523"/>
              <a:gd name="connsiteX26" fmla="*/ 9269 w 15240"/>
              <a:gd name="connsiteY26" fmla="*/ 12191 h 12523"/>
              <a:gd name="connsiteX27" fmla="*/ 8597 w 15240"/>
              <a:gd name="connsiteY27" fmla="*/ 12062 h 12523"/>
              <a:gd name="connsiteX28" fmla="*/ 7827 w 15240"/>
              <a:gd name="connsiteY28" fmla="*/ 11123 h 12523"/>
              <a:gd name="connsiteX29" fmla="*/ 3083 w 15240"/>
              <a:gd name="connsiteY29" fmla="*/ 11510 h 12523"/>
              <a:gd name="connsiteX30" fmla="*/ 1522 w 15240"/>
              <a:gd name="connsiteY30" fmla="*/ 12025 h 12523"/>
              <a:gd name="connsiteX31" fmla="*/ 870 w 15240"/>
              <a:gd name="connsiteY31" fmla="*/ 12523 h 12523"/>
              <a:gd name="connsiteX32" fmla="*/ 0 w 15240"/>
              <a:gd name="connsiteY32" fmla="*/ 12523 h 12523"/>
              <a:gd name="connsiteX33" fmla="*/ 0 w 15240"/>
              <a:gd name="connsiteY33" fmla="*/ 10239 h 12523"/>
              <a:gd name="connsiteX34" fmla="*/ 752 w 15240"/>
              <a:gd name="connsiteY34" fmla="*/ 9852 h 12523"/>
              <a:gd name="connsiteX35" fmla="*/ 1384 w 15240"/>
              <a:gd name="connsiteY35" fmla="*/ 9226 h 12523"/>
              <a:gd name="connsiteX36" fmla="*/ 1166 w 15240"/>
              <a:gd name="connsiteY36" fmla="*/ 9189 h 12523"/>
              <a:gd name="connsiteX37" fmla="*/ 909 w 15240"/>
              <a:gd name="connsiteY37" fmla="*/ 8969 h 12523"/>
              <a:gd name="connsiteX38" fmla="*/ 474 w 15240"/>
              <a:gd name="connsiteY38" fmla="*/ 8121 h 12523"/>
              <a:gd name="connsiteX39" fmla="*/ 890 w 15240"/>
              <a:gd name="connsiteY39" fmla="*/ 8121 h 12523"/>
              <a:gd name="connsiteX40" fmla="*/ 1245 w 15240"/>
              <a:gd name="connsiteY40" fmla="*/ 6814 h 12523"/>
              <a:gd name="connsiteX41" fmla="*/ 2114 w 15240"/>
              <a:gd name="connsiteY41" fmla="*/ 6777 h 12523"/>
              <a:gd name="connsiteX42" fmla="*/ 2313 w 15240"/>
              <a:gd name="connsiteY42" fmla="*/ 6335 h 12523"/>
              <a:gd name="connsiteX43" fmla="*/ 1957 w 15240"/>
              <a:gd name="connsiteY43" fmla="*/ 5911 h 12523"/>
              <a:gd name="connsiteX44" fmla="*/ 2886 w 15240"/>
              <a:gd name="connsiteY44" fmla="*/ 4162 h 12523"/>
              <a:gd name="connsiteX45" fmla="*/ 3182 w 15240"/>
              <a:gd name="connsiteY45" fmla="*/ 4070 h 12523"/>
              <a:gd name="connsiteX46" fmla="*/ 3083 w 15240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23 w 15352"/>
              <a:gd name="connsiteY21" fmla="*/ 7100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4007 w 15352"/>
              <a:gd name="connsiteY20" fmla="*/ 6056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52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5016 w 15352"/>
              <a:gd name="connsiteY18" fmla="*/ 4803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31 w 15352"/>
              <a:gd name="connsiteY17" fmla="*/ 2610 h 12523"/>
              <a:gd name="connsiteX18" fmla="*/ 14972 w 15352"/>
              <a:gd name="connsiteY18" fmla="*/ 4789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40 w 15352"/>
              <a:gd name="connsiteY15" fmla="*/ 1984 h 12523"/>
              <a:gd name="connsiteX16" fmla="*/ 14747 w 15352"/>
              <a:gd name="connsiteY16" fmla="*/ 2307 h 12523"/>
              <a:gd name="connsiteX17" fmla="*/ 14298 w 15352"/>
              <a:gd name="connsiteY17" fmla="*/ 2610 h 12523"/>
              <a:gd name="connsiteX18" fmla="*/ 14972 w 15352"/>
              <a:gd name="connsiteY18" fmla="*/ 4789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52"/>
              <a:gd name="connsiteY0" fmla="*/ 3793 h 12523"/>
              <a:gd name="connsiteX1" fmla="*/ 5258 w 15352"/>
              <a:gd name="connsiteY1" fmla="*/ 3241 h 12523"/>
              <a:gd name="connsiteX2" fmla="*/ 5376 w 15352"/>
              <a:gd name="connsiteY2" fmla="*/ 2947 h 12523"/>
              <a:gd name="connsiteX3" fmla="*/ 5711 w 15352"/>
              <a:gd name="connsiteY3" fmla="*/ 2837 h 12523"/>
              <a:gd name="connsiteX4" fmla="*/ 6344 w 15352"/>
              <a:gd name="connsiteY4" fmla="*/ 2928 h 12523"/>
              <a:gd name="connsiteX5" fmla="*/ 6878 w 15352"/>
              <a:gd name="connsiteY5" fmla="*/ 2523 h 12523"/>
              <a:gd name="connsiteX6" fmla="*/ 7172 w 15352"/>
              <a:gd name="connsiteY6" fmla="*/ 1984 h 12523"/>
              <a:gd name="connsiteX7" fmla="*/ 7844 w 15352"/>
              <a:gd name="connsiteY7" fmla="*/ 1775 h 12523"/>
              <a:gd name="connsiteX8" fmla="*/ 8404 w 15352"/>
              <a:gd name="connsiteY8" fmla="*/ 522 h 12523"/>
              <a:gd name="connsiteX9" fmla="*/ 9301 w 15352"/>
              <a:gd name="connsiteY9" fmla="*/ 0 h 12523"/>
              <a:gd name="connsiteX10" fmla="*/ 10309 w 15352"/>
              <a:gd name="connsiteY10" fmla="*/ 104 h 12523"/>
              <a:gd name="connsiteX11" fmla="*/ 10982 w 15352"/>
              <a:gd name="connsiteY11" fmla="*/ 627 h 12523"/>
              <a:gd name="connsiteX12" fmla="*/ 11990 w 15352"/>
              <a:gd name="connsiteY12" fmla="*/ 627 h 12523"/>
              <a:gd name="connsiteX13" fmla="*/ 13671 w 15352"/>
              <a:gd name="connsiteY13" fmla="*/ 1671 h 12523"/>
              <a:gd name="connsiteX14" fmla="*/ 15352 w 15352"/>
              <a:gd name="connsiteY14" fmla="*/ 1357 h 12523"/>
              <a:gd name="connsiteX15" fmla="*/ 15292 w 15352"/>
              <a:gd name="connsiteY15" fmla="*/ 1936 h 12523"/>
              <a:gd name="connsiteX16" fmla="*/ 14747 w 15352"/>
              <a:gd name="connsiteY16" fmla="*/ 2307 h 12523"/>
              <a:gd name="connsiteX17" fmla="*/ 14298 w 15352"/>
              <a:gd name="connsiteY17" fmla="*/ 2610 h 12523"/>
              <a:gd name="connsiteX18" fmla="*/ 14972 w 15352"/>
              <a:gd name="connsiteY18" fmla="*/ 4789 h 12523"/>
              <a:gd name="connsiteX19" fmla="*/ 14231 w 15352"/>
              <a:gd name="connsiteY19" fmla="*/ 5987 h 12523"/>
              <a:gd name="connsiteX20" fmla="*/ 13940 w 15352"/>
              <a:gd name="connsiteY20" fmla="*/ 6091 h 12523"/>
              <a:gd name="connsiteX21" fmla="*/ 13216 w 15352"/>
              <a:gd name="connsiteY21" fmla="*/ 7052 h 12523"/>
              <a:gd name="connsiteX22" fmla="*/ 11542 w 15352"/>
              <a:gd name="connsiteY22" fmla="*/ 7309 h 12523"/>
              <a:gd name="connsiteX23" fmla="*/ 10000 w 15352"/>
              <a:gd name="connsiteY23" fmla="*/ 8250 h 12523"/>
              <a:gd name="connsiteX24" fmla="*/ 8933 w 15352"/>
              <a:gd name="connsiteY24" fmla="*/ 9540 h 12523"/>
              <a:gd name="connsiteX25" fmla="*/ 8419 w 15352"/>
              <a:gd name="connsiteY25" fmla="*/ 11252 h 12523"/>
              <a:gd name="connsiteX26" fmla="*/ 9269 w 15352"/>
              <a:gd name="connsiteY26" fmla="*/ 12191 h 12523"/>
              <a:gd name="connsiteX27" fmla="*/ 8597 w 15352"/>
              <a:gd name="connsiteY27" fmla="*/ 12062 h 12523"/>
              <a:gd name="connsiteX28" fmla="*/ 7827 w 15352"/>
              <a:gd name="connsiteY28" fmla="*/ 11123 h 12523"/>
              <a:gd name="connsiteX29" fmla="*/ 3083 w 15352"/>
              <a:gd name="connsiteY29" fmla="*/ 11510 h 12523"/>
              <a:gd name="connsiteX30" fmla="*/ 1522 w 15352"/>
              <a:gd name="connsiteY30" fmla="*/ 12025 h 12523"/>
              <a:gd name="connsiteX31" fmla="*/ 870 w 15352"/>
              <a:gd name="connsiteY31" fmla="*/ 12523 h 12523"/>
              <a:gd name="connsiteX32" fmla="*/ 0 w 15352"/>
              <a:gd name="connsiteY32" fmla="*/ 12523 h 12523"/>
              <a:gd name="connsiteX33" fmla="*/ 0 w 15352"/>
              <a:gd name="connsiteY33" fmla="*/ 10239 h 12523"/>
              <a:gd name="connsiteX34" fmla="*/ 752 w 15352"/>
              <a:gd name="connsiteY34" fmla="*/ 9852 h 12523"/>
              <a:gd name="connsiteX35" fmla="*/ 1384 w 15352"/>
              <a:gd name="connsiteY35" fmla="*/ 9226 h 12523"/>
              <a:gd name="connsiteX36" fmla="*/ 1166 w 15352"/>
              <a:gd name="connsiteY36" fmla="*/ 9189 h 12523"/>
              <a:gd name="connsiteX37" fmla="*/ 909 w 15352"/>
              <a:gd name="connsiteY37" fmla="*/ 8969 h 12523"/>
              <a:gd name="connsiteX38" fmla="*/ 474 w 15352"/>
              <a:gd name="connsiteY38" fmla="*/ 8121 h 12523"/>
              <a:gd name="connsiteX39" fmla="*/ 890 w 15352"/>
              <a:gd name="connsiteY39" fmla="*/ 8121 h 12523"/>
              <a:gd name="connsiteX40" fmla="*/ 1245 w 15352"/>
              <a:gd name="connsiteY40" fmla="*/ 6814 h 12523"/>
              <a:gd name="connsiteX41" fmla="*/ 2114 w 15352"/>
              <a:gd name="connsiteY41" fmla="*/ 6777 h 12523"/>
              <a:gd name="connsiteX42" fmla="*/ 2313 w 15352"/>
              <a:gd name="connsiteY42" fmla="*/ 6335 h 12523"/>
              <a:gd name="connsiteX43" fmla="*/ 1957 w 15352"/>
              <a:gd name="connsiteY43" fmla="*/ 5911 h 12523"/>
              <a:gd name="connsiteX44" fmla="*/ 2886 w 15352"/>
              <a:gd name="connsiteY44" fmla="*/ 4162 h 12523"/>
              <a:gd name="connsiteX45" fmla="*/ 3182 w 15352"/>
              <a:gd name="connsiteY45" fmla="*/ 4070 h 12523"/>
              <a:gd name="connsiteX46" fmla="*/ 3083 w 15352"/>
              <a:gd name="connsiteY46" fmla="*/ 3793 h 12523"/>
              <a:gd name="connsiteX0" fmla="*/ 3083 w 15329"/>
              <a:gd name="connsiteY0" fmla="*/ 3793 h 12523"/>
              <a:gd name="connsiteX1" fmla="*/ 5258 w 15329"/>
              <a:gd name="connsiteY1" fmla="*/ 3241 h 12523"/>
              <a:gd name="connsiteX2" fmla="*/ 5376 w 15329"/>
              <a:gd name="connsiteY2" fmla="*/ 2947 h 12523"/>
              <a:gd name="connsiteX3" fmla="*/ 5711 w 15329"/>
              <a:gd name="connsiteY3" fmla="*/ 2837 h 12523"/>
              <a:gd name="connsiteX4" fmla="*/ 6344 w 15329"/>
              <a:gd name="connsiteY4" fmla="*/ 2928 h 12523"/>
              <a:gd name="connsiteX5" fmla="*/ 6878 w 15329"/>
              <a:gd name="connsiteY5" fmla="*/ 2523 h 12523"/>
              <a:gd name="connsiteX6" fmla="*/ 7172 w 15329"/>
              <a:gd name="connsiteY6" fmla="*/ 1984 h 12523"/>
              <a:gd name="connsiteX7" fmla="*/ 7844 w 15329"/>
              <a:gd name="connsiteY7" fmla="*/ 1775 h 12523"/>
              <a:gd name="connsiteX8" fmla="*/ 8404 w 15329"/>
              <a:gd name="connsiteY8" fmla="*/ 522 h 12523"/>
              <a:gd name="connsiteX9" fmla="*/ 9301 w 15329"/>
              <a:gd name="connsiteY9" fmla="*/ 0 h 12523"/>
              <a:gd name="connsiteX10" fmla="*/ 10309 w 15329"/>
              <a:gd name="connsiteY10" fmla="*/ 104 h 12523"/>
              <a:gd name="connsiteX11" fmla="*/ 10982 w 15329"/>
              <a:gd name="connsiteY11" fmla="*/ 627 h 12523"/>
              <a:gd name="connsiteX12" fmla="*/ 11990 w 15329"/>
              <a:gd name="connsiteY12" fmla="*/ 627 h 12523"/>
              <a:gd name="connsiteX13" fmla="*/ 13671 w 15329"/>
              <a:gd name="connsiteY13" fmla="*/ 1671 h 12523"/>
              <a:gd name="connsiteX14" fmla="*/ 15308 w 15329"/>
              <a:gd name="connsiteY14" fmla="*/ 1343 h 12523"/>
              <a:gd name="connsiteX15" fmla="*/ 15292 w 15329"/>
              <a:gd name="connsiteY15" fmla="*/ 1936 h 12523"/>
              <a:gd name="connsiteX16" fmla="*/ 14747 w 15329"/>
              <a:gd name="connsiteY16" fmla="*/ 2307 h 12523"/>
              <a:gd name="connsiteX17" fmla="*/ 14298 w 15329"/>
              <a:gd name="connsiteY17" fmla="*/ 2610 h 12523"/>
              <a:gd name="connsiteX18" fmla="*/ 14972 w 15329"/>
              <a:gd name="connsiteY18" fmla="*/ 4789 h 12523"/>
              <a:gd name="connsiteX19" fmla="*/ 14231 w 15329"/>
              <a:gd name="connsiteY19" fmla="*/ 5987 h 12523"/>
              <a:gd name="connsiteX20" fmla="*/ 13940 w 15329"/>
              <a:gd name="connsiteY20" fmla="*/ 6091 h 12523"/>
              <a:gd name="connsiteX21" fmla="*/ 13216 w 15329"/>
              <a:gd name="connsiteY21" fmla="*/ 7052 h 12523"/>
              <a:gd name="connsiteX22" fmla="*/ 11542 w 15329"/>
              <a:gd name="connsiteY22" fmla="*/ 7309 h 12523"/>
              <a:gd name="connsiteX23" fmla="*/ 10000 w 15329"/>
              <a:gd name="connsiteY23" fmla="*/ 8250 h 12523"/>
              <a:gd name="connsiteX24" fmla="*/ 8933 w 15329"/>
              <a:gd name="connsiteY24" fmla="*/ 9540 h 12523"/>
              <a:gd name="connsiteX25" fmla="*/ 8419 w 15329"/>
              <a:gd name="connsiteY25" fmla="*/ 11252 h 12523"/>
              <a:gd name="connsiteX26" fmla="*/ 9269 w 15329"/>
              <a:gd name="connsiteY26" fmla="*/ 12191 h 12523"/>
              <a:gd name="connsiteX27" fmla="*/ 8597 w 15329"/>
              <a:gd name="connsiteY27" fmla="*/ 12062 h 12523"/>
              <a:gd name="connsiteX28" fmla="*/ 7827 w 15329"/>
              <a:gd name="connsiteY28" fmla="*/ 11123 h 12523"/>
              <a:gd name="connsiteX29" fmla="*/ 3083 w 15329"/>
              <a:gd name="connsiteY29" fmla="*/ 11510 h 12523"/>
              <a:gd name="connsiteX30" fmla="*/ 1522 w 15329"/>
              <a:gd name="connsiteY30" fmla="*/ 12025 h 12523"/>
              <a:gd name="connsiteX31" fmla="*/ 870 w 15329"/>
              <a:gd name="connsiteY31" fmla="*/ 12523 h 12523"/>
              <a:gd name="connsiteX32" fmla="*/ 0 w 15329"/>
              <a:gd name="connsiteY32" fmla="*/ 12523 h 12523"/>
              <a:gd name="connsiteX33" fmla="*/ 0 w 15329"/>
              <a:gd name="connsiteY33" fmla="*/ 10239 h 12523"/>
              <a:gd name="connsiteX34" fmla="*/ 752 w 15329"/>
              <a:gd name="connsiteY34" fmla="*/ 9852 h 12523"/>
              <a:gd name="connsiteX35" fmla="*/ 1384 w 15329"/>
              <a:gd name="connsiteY35" fmla="*/ 9226 h 12523"/>
              <a:gd name="connsiteX36" fmla="*/ 1166 w 15329"/>
              <a:gd name="connsiteY36" fmla="*/ 9189 h 12523"/>
              <a:gd name="connsiteX37" fmla="*/ 909 w 15329"/>
              <a:gd name="connsiteY37" fmla="*/ 8969 h 12523"/>
              <a:gd name="connsiteX38" fmla="*/ 474 w 15329"/>
              <a:gd name="connsiteY38" fmla="*/ 8121 h 12523"/>
              <a:gd name="connsiteX39" fmla="*/ 890 w 15329"/>
              <a:gd name="connsiteY39" fmla="*/ 8121 h 12523"/>
              <a:gd name="connsiteX40" fmla="*/ 1245 w 15329"/>
              <a:gd name="connsiteY40" fmla="*/ 6814 h 12523"/>
              <a:gd name="connsiteX41" fmla="*/ 2114 w 15329"/>
              <a:gd name="connsiteY41" fmla="*/ 6777 h 12523"/>
              <a:gd name="connsiteX42" fmla="*/ 2313 w 15329"/>
              <a:gd name="connsiteY42" fmla="*/ 6335 h 12523"/>
              <a:gd name="connsiteX43" fmla="*/ 1957 w 15329"/>
              <a:gd name="connsiteY43" fmla="*/ 5911 h 12523"/>
              <a:gd name="connsiteX44" fmla="*/ 2886 w 15329"/>
              <a:gd name="connsiteY44" fmla="*/ 4162 h 12523"/>
              <a:gd name="connsiteX45" fmla="*/ 3182 w 15329"/>
              <a:gd name="connsiteY45" fmla="*/ 4070 h 12523"/>
              <a:gd name="connsiteX46" fmla="*/ 3083 w 15329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671 w 15308"/>
              <a:gd name="connsiteY13" fmla="*/ 1671 h 12523"/>
              <a:gd name="connsiteX14" fmla="*/ 15308 w 15308"/>
              <a:gd name="connsiteY14" fmla="*/ 1343 h 12523"/>
              <a:gd name="connsiteX15" fmla="*/ 15292 w 15308"/>
              <a:gd name="connsiteY15" fmla="*/ 1936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723 w 15308"/>
              <a:gd name="connsiteY13" fmla="*/ 1733 h 12523"/>
              <a:gd name="connsiteX14" fmla="*/ 15308 w 15308"/>
              <a:gd name="connsiteY14" fmla="*/ 1343 h 12523"/>
              <a:gd name="connsiteX15" fmla="*/ 15292 w 15308"/>
              <a:gd name="connsiteY15" fmla="*/ 1936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2 w 15308"/>
              <a:gd name="connsiteY15" fmla="*/ 1936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1990 w 15308"/>
              <a:gd name="connsiteY12" fmla="*/ 627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200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309 w 15308"/>
              <a:gd name="connsiteY10" fmla="*/ 104 h 12523"/>
              <a:gd name="connsiteX11" fmla="*/ 10982 w 15308"/>
              <a:gd name="connsiteY11" fmla="*/ 627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0982 w 15308"/>
              <a:gd name="connsiteY11" fmla="*/ 627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04 w 15308"/>
              <a:gd name="connsiteY8" fmla="*/ 522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844 w 15308"/>
              <a:gd name="connsiteY7" fmla="*/ 1775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72 w 15308"/>
              <a:gd name="connsiteY6" fmla="*/ 1984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57 w 15308"/>
              <a:gd name="connsiteY6" fmla="*/ 1936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57 w 15308"/>
              <a:gd name="connsiteY6" fmla="*/ 1936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57 w 15308"/>
              <a:gd name="connsiteY6" fmla="*/ 1936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64 w 15308"/>
              <a:gd name="connsiteY6" fmla="*/ 1901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  <a:gd name="connsiteX0" fmla="*/ 3083 w 15308"/>
              <a:gd name="connsiteY0" fmla="*/ 3793 h 12523"/>
              <a:gd name="connsiteX1" fmla="*/ 5258 w 15308"/>
              <a:gd name="connsiteY1" fmla="*/ 3241 h 12523"/>
              <a:gd name="connsiteX2" fmla="*/ 5376 w 15308"/>
              <a:gd name="connsiteY2" fmla="*/ 2947 h 12523"/>
              <a:gd name="connsiteX3" fmla="*/ 5711 w 15308"/>
              <a:gd name="connsiteY3" fmla="*/ 2837 h 12523"/>
              <a:gd name="connsiteX4" fmla="*/ 6344 w 15308"/>
              <a:gd name="connsiteY4" fmla="*/ 2928 h 12523"/>
              <a:gd name="connsiteX5" fmla="*/ 6878 w 15308"/>
              <a:gd name="connsiteY5" fmla="*/ 2523 h 12523"/>
              <a:gd name="connsiteX6" fmla="*/ 7164 w 15308"/>
              <a:gd name="connsiteY6" fmla="*/ 1922 h 12523"/>
              <a:gd name="connsiteX7" fmla="*/ 7792 w 15308"/>
              <a:gd name="connsiteY7" fmla="*/ 1823 h 12523"/>
              <a:gd name="connsiteX8" fmla="*/ 8486 w 15308"/>
              <a:gd name="connsiteY8" fmla="*/ 446 h 12523"/>
              <a:gd name="connsiteX9" fmla="*/ 9301 w 15308"/>
              <a:gd name="connsiteY9" fmla="*/ 0 h 12523"/>
              <a:gd name="connsiteX10" fmla="*/ 10272 w 15308"/>
              <a:gd name="connsiteY10" fmla="*/ 111 h 12523"/>
              <a:gd name="connsiteX11" fmla="*/ 11012 w 15308"/>
              <a:gd name="connsiteY11" fmla="*/ 620 h 12523"/>
              <a:gd name="connsiteX12" fmla="*/ 12035 w 15308"/>
              <a:gd name="connsiteY12" fmla="*/ 655 h 12523"/>
              <a:gd name="connsiteX13" fmla="*/ 13723 w 15308"/>
              <a:gd name="connsiteY13" fmla="*/ 1733 h 12523"/>
              <a:gd name="connsiteX14" fmla="*/ 15308 w 15308"/>
              <a:gd name="connsiteY14" fmla="*/ 1329 h 12523"/>
              <a:gd name="connsiteX15" fmla="*/ 15299 w 15308"/>
              <a:gd name="connsiteY15" fmla="*/ 1922 h 12523"/>
              <a:gd name="connsiteX16" fmla="*/ 14747 w 15308"/>
              <a:gd name="connsiteY16" fmla="*/ 2307 h 12523"/>
              <a:gd name="connsiteX17" fmla="*/ 14298 w 15308"/>
              <a:gd name="connsiteY17" fmla="*/ 2610 h 12523"/>
              <a:gd name="connsiteX18" fmla="*/ 14972 w 15308"/>
              <a:gd name="connsiteY18" fmla="*/ 4789 h 12523"/>
              <a:gd name="connsiteX19" fmla="*/ 14231 w 15308"/>
              <a:gd name="connsiteY19" fmla="*/ 5987 h 12523"/>
              <a:gd name="connsiteX20" fmla="*/ 13940 w 15308"/>
              <a:gd name="connsiteY20" fmla="*/ 6091 h 12523"/>
              <a:gd name="connsiteX21" fmla="*/ 13216 w 15308"/>
              <a:gd name="connsiteY21" fmla="*/ 7052 h 12523"/>
              <a:gd name="connsiteX22" fmla="*/ 11542 w 15308"/>
              <a:gd name="connsiteY22" fmla="*/ 7309 h 12523"/>
              <a:gd name="connsiteX23" fmla="*/ 10000 w 15308"/>
              <a:gd name="connsiteY23" fmla="*/ 8250 h 12523"/>
              <a:gd name="connsiteX24" fmla="*/ 8933 w 15308"/>
              <a:gd name="connsiteY24" fmla="*/ 9540 h 12523"/>
              <a:gd name="connsiteX25" fmla="*/ 8419 w 15308"/>
              <a:gd name="connsiteY25" fmla="*/ 11252 h 12523"/>
              <a:gd name="connsiteX26" fmla="*/ 9269 w 15308"/>
              <a:gd name="connsiteY26" fmla="*/ 12191 h 12523"/>
              <a:gd name="connsiteX27" fmla="*/ 8597 w 15308"/>
              <a:gd name="connsiteY27" fmla="*/ 12062 h 12523"/>
              <a:gd name="connsiteX28" fmla="*/ 7827 w 15308"/>
              <a:gd name="connsiteY28" fmla="*/ 11123 h 12523"/>
              <a:gd name="connsiteX29" fmla="*/ 3083 w 15308"/>
              <a:gd name="connsiteY29" fmla="*/ 11510 h 12523"/>
              <a:gd name="connsiteX30" fmla="*/ 1522 w 15308"/>
              <a:gd name="connsiteY30" fmla="*/ 12025 h 12523"/>
              <a:gd name="connsiteX31" fmla="*/ 870 w 15308"/>
              <a:gd name="connsiteY31" fmla="*/ 12523 h 12523"/>
              <a:gd name="connsiteX32" fmla="*/ 0 w 15308"/>
              <a:gd name="connsiteY32" fmla="*/ 12523 h 12523"/>
              <a:gd name="connsiteX33" fmla="*/ 0 w 15308"/>
              <a:gd name="connsiteY33" fmla="*/ 10239 h 12523"/>
              <a:gd name="connsiteX34" fmla="*/ 752 w 15308"/>
              <a:gd name="connsiteY34" fmla="*/ 9852 h 12523"/>
              <a:gd name="connsiteX35" fmla="*/ 1384 w 15308"/>
              <a:gd name="connsiteY35" fmla="*/ 9226 h 12523"/>
              <a:gd name="connsiteX36" fmla="*/ 1166 w 15308"/>
              <a:gd name="connsiteY36" fmla="*/ 9189 h 12523"/>
              <a:gd name="connsiteX37" fmla="*/ 909 w 15308"/>
              <a:gd name="connsiteY37" fmla="*/ 8969 h 12523"/>
              <a:gd name="connsiteX38" fmla="*/ 474 w 15308"/>
              <a:gd name="connsiteY38" fmla="*/ 8121 h 12523"/>
              <a:gd name="connsiteX39" fmla="*/ 890 w 15308"/>
              <a:gd name="connsiteY39" fmla="*/ 8121 h 12523"/>
              <a:gd name="connsiteX40" fmla="*/ 1245 w 15308"/>
              <a:gd name="connsiteY40" fmla="*/ 6814 h 12523"/>
              <a:gd name="connsiteX41" fmla="*/ 2114 w 15308"/>
              <a:gd name="connsiteY41" fmla="*/ 6777 h 12523"/>
              <a:gd name="connsiteX42" fmla="*/ 2313 w 15308"/>
              <a:gd name="connsiteY42" fmla="*/ 6335 h 12523"/>
              <a:gd name="connsiteX43" fmla="*/ 1957 w 15308"/>
              <a:gd name="connsiteY43" fmla="*/ 5911 h 12523"/>
              <a:gd name="connsiteX44" fmla="*/ 2886 w 15308"/>
              <a:gd name="connsiteY44" fmla="*/ 4162 h 12523"/>
              <a:gd name="connsiteX45" fmla="*/ 3182 w 15308"/>
              <a:gd name="connsiteY45" fmla="*/ 4070 h 12523"/>
              <a:gd name="connsiteX46" fmla="*/ 3083 w 15308"/>
              <a:gd name="connsiteY46" fmla="*/ 3793 h 12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5308" h="12523">
                <a:moveTo>
                  <a:pt x="3083" y="3793"/>
                </a:moveTo>
                <a:lnTo>
                  <a:pt x="5258" y="3241"/>
                </a:lnTo>
                <a:cubicBezTo>
                  <a:pt x="5297" y="3143"/>
                  <a:pt x="5337" y="3045"/>
                  <a:pt x="5376" y="2947"/>
                </a:cubicBezTo>
                <a:lnTo>
                  <a:pt x="5711" y="2837"/>
                </a:lnTo>
                <a:lnTo>
                  <a:pt x="6344" y="2928"/>
                </a:lnTo>
                <a:cubicBezTo>
                  <a:pt x="6522" y="2793"/>
                  <a:pt x="6873" y="2515"/>
                  <a:pt x="6878" y="2523"/>
                </a:cubicBezTo>
                <a:lnTo>
                  <a:pt x="7164" y="1922"/>
                </a:lnTo>
                <a:lnTo>
                  <a:pt x="7792" y="1823"/>
                </a:lnTo>
                <a:lnTo>
                  <a:pt x="8486" y="446"/>
                </a:lnTo>
                <a:lnTo>
                  <a:pt x="9301" y="0"/>
                </a:lnTo>
                <a:lnTo>
                  <a:pt x="10272" y="111"/>
                </a:lnTo>
                <a:lnTo>
                  <a:pt x="11012" y="620"/>
                </a:lnTo>
                <a:lnTo>
                  <a:pt x="12035" y="655"/>
                </a:lnTo>
                <a:lnTo>
                  <a:pt x="13723" y="1733"/>
                </a:lnTo>
                <a:lnTo>
                  <a:pt x="15308" y="1329"/>
                </a:lnTo>
                <a:cubicBezTo>
                  <a:pt x="15303" y="1527"/>
                  <a:pt x="15304" y="1724"/>
                  <a:pt x="15299" y="1922"/>
                </a:cubicBezTo>
                <a:lnTo>
                  <a:pt x="14747" y="2307"/>
                </a:lnTo>
                <a:lnTo>
                  <a:pt x="14298" y="2610"/>
                </a:lnTo>
                <a:lnTo>
                  <a:pt x="14972" y="4789"/>
                </a:lnTo>
                <a:lnTo>
                  <a:pt x="14231" y="5987"/>
                </a:lnTo>
                <a:lnTo>
                  <a:pt x="13940" y="6091"/>
                </a:lnTo>
                <a:lnTo>
                  <a:pt x="13216" y="7052"/>
                </a:lnTo>
                <a:lnTo>
                  <a:pt x="11542" y="7309"/>
                </a:lnTo>
                <a:lnTo>
                  <a:pt x="10000" y="8250"/>
                </a:lnTo>
                <a:lnTo>
                  <a:pt x="8933" y="9540"/>
                </a:lnTo>
                <a:lnTo>
                  <a:pt x="8419" y="11252"/>
                </a:lnTo>
                <a:lnTo>
                  <a:pt x="9269" y="12191"/>
                </a:lnTo>
                <a:lnTo>
                  <a:pt x="8597" y="12062"/>
                </a:lnTo>
                <a:lnTo>
                  <a:pt x="7827" y="11123"/>
                </a:lnTo>
                <a:lnTo>
                  <a:pt x="3083" y="11510"/>
                </a:lnTo>
                <a:lnTo>
                  <a:pt x="1522" y="12025"/>
                </a:lnTo>
                <a:lnTo>
                  <a:pt x="870" y="12523"/>
                </a:lnTo>
                <a:lnTo>
                  <a:pt x="0" y="12523"/>
                </a:lnTo>
                <a:lnTo>
                  <a:pt x="0" y="10239"/>
                </a:lnTo>
                <a:lnTo>
                  <a:pt x="752" y="9852"/>
                </a:lnTo>
                <a:lnTo>
                  <a:pt x="1384" y="9226"/>
                </a:lnTo>
                <a:lnTo>
                  <a:pt x="1166" y="9189"/>
                </a:lnTo>
                <a:lnTo>
                  <a:pt x="909" y="8969"/>
                </a:lnTo>
                <a:lnTo>
                  <a:pt x="474" y="8121"/>
                </a:lnTo>
                <a:lnTo>
                  <a:pt x="890" y="8121"/>
                </a:lnTo>
                <a:cubicBezTo>
                  <a:pt x="1008" y="7685"/>
                  <a:pt x="1127" y="7250"/>
                  <a:pt x="1245" y="6814"/>
                </a:cubicBezTo>
                <a:lnTo>
                  <a:pt x="2114" y="6777"/>
                </a:lnTo>
                <a:lnTo>
                  <a:pt x="2313" y="6335"/>
                </a:lnTo>
                <a:lnTo>
                  <a:pt x="1957" y="5911"/>
                </a:lnTo>
                <a:lnTo>
                  <a:pt x="2886" y="4162"/>
                </a:lnTo>
                <a:lnTo>
                  <a:pt x="3182" y="4070"/>
                </a:lnTo>
                <a:cubicBezTo>
                  <a:pt x="3149" y="3978"/>
                  <a:pt x="3116" y="3885"/>
                  <a:pt x="3083" y="3793"/>
                </a:cubicBez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31" name="Rectangle 161"/>
          <p:cNvSpPr>
            <a:spLocks noChangeArrowheads="1"/>
          </p:cNvSpPr>
          <p:nvPr/>
        </p:nvSpPr>
        <p:spPr bwMode="auto">
          <a:xfrm>
            <a:off x="3685381" y="5024438"/>
            <a:ext cx="718146" cy="1451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 dirty="0" err="1" smtClean="0"/>
              <a:t>Wildhaus</a:t>
            </a:r>
            <a:r>
              <a:rPr lang="de-DE" sz="400" dirty="0" smtClean="0"/>
              <a:t>-Alt </a:t>
            </a:r>
            <a:r>
              <a:rPr lang="de-DE" sz="400" dirty="0" err="1" smtClean="0"/>
              <a:t>St.Johann</a:t>
            </a:r>
            <a:endParaRPr lang="de-DE" sz="400" dirty="0" smtClean="0"/>
          </a:p>
        </p:txBody>
      </p:sp>
      <p:pic>
        <p:nvPicPr>
          <p:cNvPr id="227" name="Grafik 226" descr="sg_wappen_2c_13mm(600dpi,RGB,LZW).t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600" y="550800"/>
            <a:ext cx="622567" cy="784800"/>
          </a:xfrm>
          <a:prstGeom prst="rect">
            <a:avLst/>
          </a:prstGeom>
        </p:spPr>
      </p:pic>
      <p:sp>
        <p:nvSpPr>
          <p:cNvPr id="237" name="Rectangle 152"/>
          <p:cNvSpPr>
            <a:spLocks noChangeArrowheads="1"/>
          </p:cNvSpPr>
          <p:nvPr/>
        </p:nvSpPr>
        <p:spPr bwMode="auto">
          <a:xfrm>
            <a:off x="1890707" y="4643437"/>
            <a:ext cx="476250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 dirty="0" err="1"/>
              <a:t>Gommiswald</a:t>
            </a:r>
            <a:endParaRPr lang="de-DE" sz="400" dirty="0"/>
          </a:p>
        </p:txBody>
      </p:sp>
      <p:sp>
        <p:nvSpPr>
          <p:cNvPr id="238" name="Rectangle 158"/>
          <p:cNvSpPr>
            <a:spLocks noChangeArrowheads="1"/>
          </p:cNvSpPr>
          <p:nvPr/>
        </p:nvSpPr>
        <p:spPr bwMode="auto">
          <a:xfrm>
            <a:off x="1481153" y="4371958"/>
            <a:ext cx="461962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 dirty="0"/>
              <a:t>Eschenbach</a:t>
            </a:r>
          </a:p>
        </p:txBody>
      </p:sp>
      <p:sp>
        <p:nvSpPr>
          <p:cNvPr id="239" name="Rectangle 164"/>
          <p:cNvSpPr>
            <a:spLocks noChangeArrowheads="1"/>
          </p:cNvSpPr>
          <p:nvPr/>
        </p:nvSpPr>
        <p:spPr bwMode="auto">
          <a:xfrm>
            <a:off x="3140075" y="4760913"/>
            <a:ext cx="368692" cy="1451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 dirty="0" smtClean="0"/>
              <a:t>Nesslau</a:t>
            </a:r>
            <a:endParaRPr lang="de-DE" sz="400" dirty="0"/>
          </a:p>
        </p:txBody>
      </p:sp>
      <p:sp>
        <p:nvSpPr>
          <p:cNvPr id="240" name="Rectangle 167"/>
          <p:cNvSpPr>
            <a:spLocks noChangeArrowheads="1"/>
          </p:cNvSpPr>
          <p:nvPr/>
        </p:nvSpPr>
        <p:spPr bwMode="auto">
          <a:xfrm>
            <a:off x="2159784" y="4140994"/>
            <a:ext cx="344488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 dirty="0"/>
              <a:t>Wattwil</a:t>
            </a:r>
          </a:p>
        </p:txBody>
      </p:sp>
      <p:sp>
        <p:nvSpPr>
          <p:cNvPr id="241" name="Rectangle 174"/>
          <p:cNvSpPr>
            <a:spLocks noChangeArrowheads="1"/>
          </p:cNvSpPr>
          <p:nvPr/>
        </p:nvSpPr>
        <p:spPr bwMode="auto">
          <a:xfrm>
            <a:off x="2159000" y="3274224"/>
            <a:ext cx="508000" cy="2005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defTabSz="762000"/>
            <a:r>
              <a:rPr lang="de-DE" sz="400" dirty="0" err="1" smtClean="0"/>
              <a:t>Bütschwil</a:t>
            </a:r>
            <a:r>
              <a:rPr lang="de-DE" sz="400" dirty="0" smtClean="0"/>
              <a:t>-</a:t>
            </a:r>
          </a:p>
          <a:p>
            <a:pPr algn="ctr" defTabSz="762000"/>
            <a:r>
              <a:rPr lang="de-DE" sz="400" dirty="0" err="1" smtClean="0"/>
              <a:t>Ganterschwil</a:t>
            </a:r>
            <a:endParaRPr lang="de-DE" sz="400" dirty="0"/>
          </a:p>
        </p:txBody>
      </p:sp>
      <p:sp>
        <p:nvSpPr>
          <p:cNvPr id="242" name="Rectangle 185"/>
          <p:cNvSpPr>
            <a:spLocks noChangeArrowheads="1"/>
          </p:cNvSpPr>
          <p:nvPr/>
        </p:nvSpPr>
        <p:spPr bwMode="auto">
          <a:xfrm>
            <a:off x="2019301" y="2274093"/>
            <a:ext cx="250825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e-DE" sz="400" dirty="0"/>
              <a:t>Wil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Office PowerPoint</Application>
  <PresentationFormat>A4-Papier (210 x 297 mm)</PresentationFormat>
  <Paragraphs>318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Arial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Kanton St. Gallen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Gemeindegrenzen Kanton St.Gallen</dc:title>
  <dc:subject>Publikation Internet</dc:subject>
  <dc:creator>Amt für Raumentwicklung und Geoinformation</dc:creator>
  <cp:lastModifiedBy>Trummer Martin BD-AREG-PNLB</cp:lastModifiedBy>
  <cp:revision>93</cp:revision>
  <cp:lastPrinted>2002-09-17T12:04:45Z</cp:lastPrinted>
  <dcterms:created xsi:type="dcterms:W3CDTF">1999-08-19T13:24:55Z</dcterms:created>
  <dcterms:modified xsi:type="dcterms:W3CDTF">2023-01-10T09:36:39Z</dcterms:modified>
</cp:coreProperties>
</file>