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71" r:id="rId3"/>
    <p:sldId id="257" r:id="rId4"/>
    <p:sldId id="283" r:id="rId5"/>
    <p:sldId id="258" r:id="rId6"/>
    <p:sldId id="273" r:id="rId7"/>
    <p:sldId id="274" r:id="rId8"/>
    <p:sldId id="275" r:id="rId9"/>
    <p:sldId id="272" r:id="rId10"/>
    <p:sldId id="261" r:id="rId11"/>
    <p:sldId id="282" r:id="rId12"/>
  </p:sldIdLst>
  <p:sldSz cx="13030200" cy="9756775"/>
  <p:notesSz cx="6797675" cy="9926638"/>
  <p:defaultTextStyle>
    <a:defPPr>
      <a:defRPr lang="de-DE"/>
    </a:defPPr>
    <a:lvl1pPr marL="0" algn="l" defTabSz="1302106" rtl="0" eaLnBrk="1" latinLnBrk="0" hangingPunct="1">
      <a:defRPr sz="2563" kern="1200">
        <a:solidFill>
          <a:schemeClr val="tx1"/>
        </a:solidFill>
        <a:latin typeface="+mn-lt"/>
        <a:ea typeface="+mn-ea"/>
        <a:cs typeface="+mn-cs"/>
      </a:defRPr>
    </a:lvl1pPr>
    <a:lvl2pPr marL="651053" algn="l" defTabSz="1302106" rtl="0" eaLnBrk="1" latinLnBrk="0" hangingPunct="1">
      <a:defRPr sz="2563" kern="1200">
        <a:solidFill>
          <a:schemeClr val="tx1"/>
        </a:solidFill>
        <a:latin typeface="+mn-lt"/>
        <a:ea typeface="+mn-ea"/>
        <a:cs typeface="+mn-cs"/>
      </a:defRPr>
    </a:lvl2pPr>
    <a:lvl3pPr marL="1302106" algn="l" defTabSz="1302106" rtl="0" eaLnBrk="1" latinLnBrk="0" hangingPunct="1">
      <a:defRPr sz="2563" kern="1200">
        <a:solidFill>
          <a:schemeClr val="tx1"/>
        </a:solidFill>
        <a:latin typeface="+mn-lt"/>
        <a:ea typeface="+mn-ea"/>
        <a:cs typeface="+mn-cs"/>
      </a:defRPr>
    </a:lvl3pPr>
    <a:lvl4pPr marL="1953158" algn="l" defTabSz="1302106" rtl="0" eaLnBrk="1" latinLnBrk="0" hangingPunct="1">
      <a:defRPr sz="2563" kern="1200">
        <a:solidFill>
          <a:schemeClr val="tx1"/>
        </a:solidFill>
        <a:latin typeface="+mn-lt"/>
        <a:ea typeface="+mn-ea"/>
        <a:cs typeface="+mn-cs"/>
      </a:defRPr>
    </a:lvl4pPr>
    <a:lvl5pPr marL="2604211" algn="l" defTabSz="1302106" rtl="0" eaLnBrk="1" latinLnBrk="0" hangingPunct="1">
      <a:defRPr sz="2563" kern="1200">
        <a:solidFill>
          <a:schemeClr val="tx1"/>
        </a:solidFill>
        <a:latin typeface="+mn-lt"/>
        <a:ea typeface="+mn-ea"/>
        <a:cs typeface="+mn-cs"/>
      </a:defRPr>
    </a:lvl5pPr>
    <a:lvl6pPr marL="3255264" algn="l" defTabSz="1302106" rtl="0" eaLnBrk="1" latinLnBrk="0" hangingPunct="1">
      <a:defRPr sz="2563" kern="1200">
        <a:solidFill>
          <a:schemeClr val="tx1"/>
        </a:solidFill>
        <a:latin typeface="+mn-lt"/>
        <a:ea typeface="+mn-ea"/>
        <a:cs typeface="+mn-cs"/>
      </a:defRPr>
    </a:lvl6pPr>
    <a:lvl7pPr marL="3906317" algn="l" defTabSz="1302106" rtl="0" eaLnBrk="1" latinLnBrk="0" hangingPunct="1">
      <a:defRPr sz="2563" kern="1200">
        <a:solidFill>
          <a:schemeClr val="tx1"/>
        </a:solidFill>
        <a:latin typeface="+mn-lt"/>
        <a:ea typeface="+mn-ea"/>
        <a:cs typeface="+mn-cs"/>
      </a:defRPr>
    </a:lvl7pPr>
    <a:lvl8pPr marL="4557370" algn="l" defTabSz="1302106" rtl="0" eaLnBrk="1" latinLnBrk="0" hangingPunct="1">
      <a:defRPr sz="2563" kern="1200">
        <a:solidFill>
          <a:schemeClr val="tx1"/>
        </a:solidFill>
        <a:latin typeface="+mn-lt"/>
        <a:ea typeface="+mn-ea"/>
        <a:cs typeface="+mn-cs"/>
      </a:defRPr>
    </a:lvl8pPr>
    <a:lvl9pPr marL="5208422" algn="l" defTabSz="1302106" rtl="0" eaLnBrk="1" latinLnBrk="0" hangingPunct="1">
      <a:defRPr sz="25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3" userDrawn="1">
          <p15:clr>
            <a:srgbClr val="A4A3A4"/>
          </p15:clr>
        </p15:guide>
        <p15:guide id="2" pos="41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3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5590" autoAdjust="0"/>
  </p:normalViewPr>
  <p:slideViewPr>
    <p:cSldViewPr>
      <p:cViewPr varScale="1">
        <p:scale>
          <a:sx n="92" d="100"/>
          <a:sy n="92" d="100"/>
        </p:scale>
        <p:origin x="840" y="102"/>
      </p:cViewPr>
      <p:guideLst>
        <p:guide orient="horz" pos="3073"/>
        <p:guide pos="4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FB547-A1A3-4691-B9BA-30F8CDCD3395}" type="datetimeFigureOut">
              <a:rPr lang="de-CH" smtClean="0"/>
              <a:t>10.04.2024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CC13D-BA54-464A-9800-CBF9BCB7B2B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4585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68E52-EE9A-42B2-95D2-C01301DE8F19}" type="datetimeFigureOut">
              <a:rPr lang="de-CH" smtClean="0"/>
              <a:t>10.04.2024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704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B4F8C-2F8E-40FD-9F0C-6453195362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998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2106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1pPr>
    <a:lvl2pPr marL="651053" algn="l" defTabSz="1302106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2pPr>
    <a:lvl3pPr marL="1302106" algn="l" defTabSz="1302106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3pPr>
    <a:lvl4pPr marL="1953158" algn="l" defTabSz="1302106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4pPr>
    <a:lvl5pPr marL="2604211" algn="l" defTabSz="1302106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5pPr>
    <a:lvl6pPr marL="3255264" algn="l" defTabSz="1302106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6pPr>
    <a:lvl7pPr marL="3906317" algn="l" defTabSz="1302106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7pPr>
    <a:lvl8pPr marL="4557370" algn="l" defTabSz="1302106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8pPr>
    <a:lvl9pPr marL="5208422" algn="l" defTabSz="1302106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bolli\AppData\Local\Temp\9ecb6b65-b041-4f9e-8372-3462fca6d24b.jpe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2"/>
          <p:cNvSpPr>
            <a:spLocks noGrp="1"/>
          </p:cNvSpPr>
          <p:nvPr>
            <p:ph idx="10" hasCustomPrompt="1"/>
          </p:nvPr>
        </p:nvSpPr>
        <p:spPr>
          <a:xfrm>
            <a:off x="360000" y="2177999"/>
            <a:ext cx="12706460" cy="6696000"/>
          </a:xfrm>
          <a:solidFill>
            <a:schemeClr val="tx2"/>
          </a:solidFill>
        </p:spPr>
        <p:txBody>
          <a:bodyPr lIns="0" tIns="0" rIns="0" bIns="0"/>
          <a:lstStyle>
            <a:lvl1pPr>
              <a:defRPr sz="4000"/>
            </a:lvl1pPr>
            <a:lvl2pPr marL="1073150" indent="-534988">
              <a:buFont typeface="+mj-lt"/>
              <a:buAutoNum type="alphaLcPeriod"/>
              <a:defRPr sz="4000"/>
            </a:lvl2pPr>
            <a:lvl3pPr marL="1208831" indent="-270432">
              <a:defRPr sz="3200"/>
            </a:lvl3pPr>
            <a:lvl4pPr marL="1487376" indent="-270432">
              <a:defRPr sz="2400"/>
            </a:lvl4pPr>
            <a:lvl5pPr marL="1887615" indent="-270432">
              <a:defRPr sz="2400"/>
            </a:lvl5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20000" y="2682000"/>
            <a:ext cx="10907668" cy="1476000"/>
          </a:xfrm>
        </p:spPr>
        <p:txBody>
          <a:bodyPr lIns="0" tIns="0" rIns="0" bIns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20000" y="4338000"/>
            <a:ext cx="10907668" cy="24840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366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2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9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32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8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5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31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709200" y="306000"/>
            <a:ext cx="278156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2000" b="1" dirty="0" smtClean="0"/>
              <a:t>Kanton St.Gallen</a:t>
            </a:r>
            <a:endParaRPr lang="de-CH" sz="2000" b="1" dirty="0"/>
          </a:p>
        </p:txBody>
      </p:sp>
      <p:pic>
        <p:nvPicPr>
          <p:cNvPr id="4" name="###Profile.Org.Logo###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5780" y="378000"/>
            <a:ext cx="720000" cy="907163"/>
          </a:xfrm>
          <a:prstGeom prst="rect">
            <a:avLst/>
          </a:prstGeom>
        </p:spPr>
      </p:pic>
      <p:sp>
        <p:nvSpPr>
          <p:cNvPr id="6" name="###Profile.User.Office###"/>
          <p:cNvSpPr txBox="1"/>
          <p:nvPr userDrawn="1"/>
        </p:nvSpPr>
        <p:spPr>
          <a:xfrm>
            <a:off x="709200" y="619200"/>
            <a:ext cx="86862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>
              <a:defRPr sz="1803" b="1"/>
            </a:lvl1pPr>
          </a:lstStyle>
          <a:p>
            <a:pPr lvl="0"/>
            <a:r>
              <a:rPr lang="de-CH" sz="2000" dirty="0" smtClean="0"/>
              <a:t>Dienst für politische Rechte</a:t>
            </a:r>
            <a:endParaRPr lang="de-CH" sz="2000" dirty="0"/>
          </a:p>
        </p:txBody>
      </p:sp>
      <p:sp>
        <p:nvSpPr>
          <p:cNvPr id="5" name="###Profile.User.Department###"/>
          <p:cNvSpPr txBox="1"/>
          <p:nvPr userDrawn="1"/>
        </p:nvSpPr>
        <p:spPr>
          <a:xfrm>
            <a:off x="720000" y="9270000"/>
            <a:ext cx="8675420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lvl="0">
              <a:defRPr sz="1400"/>
            </a:lvl1pPr>
          </a:lstStyle>
          <a:p>
            <a:pPr lvl="0"/>
            <a:r>
              <a:rPr lang="de-CH" dirty="0" smtClean="0"/>
              <a:t>Staatskanzlei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24820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241200"/>
            <a:ext cx="11952000" cy="1368000"/>
          </a:xfrm>
        </p:spPr>
        <p:txBody>
          <a:bodyPr anchor="t"/>
          <a:lstStyle>
            <a:lvl1pPr algn="l">
              <a:defRPr sz="4000" b="1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20000" y="2178000"/>
            <a:ext cx="5868000" cy="2088000"/>
          </a:xfr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366468" indent="0">
              <a:buNone/>
              <a:defRPr sz="962"/>
            </a:lvl2pPr>
            <a:lvl3pPr marL="732937" indent="0">
              <a:buNone/>
              <a:defRPr sz="802"/>
            </a:lvl3pPr>
            <a:lvl4pPr marL="1099404" indent="0">
              <a:buNone/>
              <a:defRPr sz="721"/>
            </a:lvl4pPr>
            <a:lvl5pPr marL="1465874" indent="0">
              <a:buNone/>
              <a:defRPr sz="721"/>
            </a:lvl5pPr>
            <a:lvl6pPr marL="1832341" indent="0">
              <a:buNone/>
              <a:defRPr sz="721"/>
            </a:lvl6pPr>
            <a:lvl7pPr marL="2198810" indent="0">
              <a:buNone/>
              <a:defRPr sz="721"/>
            </a:lvl7pPr>
            <a:lvl8pPr marL="2565278" indent="0">
              <a:buNone/>
              <a:defRPr sz="721"/>
            </a:lvl8pPr>
            <a:lvl9pPr marL="2931747" indent="0">
              <a:buNone/>
              <a:defRPr sz="72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720000" y="4446000"/>
            <a:ext cx="11952000" cy="4428000"/>
          </a:xfrm>
        </p:spPr>
        <p:txBody>
          <a:bodyPr>
            <a:normAutofit/>
          </a:bodyPr>
          <a:lstStyle>
            <a:lvl1pPr marL="0" indent="0">
              <a:buNone/>
              <a:defRPr sz="4000"/>
            </a:lvl1pPr>
            <a:lvl2pPr marL="366468" indent="0">
              <a:buNone/>
              <a:defRPr sz="2245"/>
            </a:lvl2pPr>
            <a:lvl3pPr marL="732937" indent="0">
              <a:buNone/>
              <a:defRPr sz="1924"/>
            </a:lvl3pPr>
            <a:lvl4pPr marL="1099404" indent="0">
              <a:buNone/>
              <a:defRPr sz="1603"/>
            </a:lvl4pPr>
            <a:lvl5pPr marL="1465874" indent="0">
              <a:buNone/>
              <a:defRPr sz="1603"/>
            </a:lvl5pPr>
            <a:lvl6pPr marL="1832341" indent="0">
              <a:buNone/>
              <a:defRPr sz="1603"/>
            </a:lvl6pPr>
            <a:lvl7pPr marL="2198810" indent="0">
              <a:buNone/>
              <a:defRPr sz="1603"/>
            </a:lvl7pPr>
            <a:lvl8pPr marL="2565278" indent="0">
              <a:buNone/>
              <a:defRPr sz="1603"/>
            </a:lvl8pPr>
            <a:lvl9pPr marL="2931747" indent="0">
              <a:buNone/>
              <a:defRPr sz="1603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11"/>
          </p:nvPr>
        </p:nvSpPr>
        <p:spPr>
          <a:xfrm>
            <a:off x="6804000" y="2178000"/>
            <a:ext cx="5868000" cy="2088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66468" indent="0">
              <a:buNone/>
              <a:defRPr sz="962"/>
            </a:lvl2pPr>
            <a:lvl3pPr marL="732937" indent="0">
              <a:buNone/>
              <a:defRPr sz="802"/>
            </a:lvl3pPr>
            <a:lvl4pPr marL="1099404" indent="0">
              <a:buNone/>
              <a:defRPr sz="721"/>
            </a:lvl4pPr>
            <a:lvl5pPr marL="1465874" indent="0">
              <a:buNone/>
              <a:defRPr sz="721"/>
            </a:lvl5pPr>
            <a:lvl6pPr marL="1832341" indent="0">
              <a:buNone/>
              <a:defRPr sz="721"/>
            </a:lvl6pPr>
            <a:lvl7pPr marL="2198810" indent="0">
              <a:buNone/>
              <a:defRPr sz="721"/>
            </a:lvl7pPr>
            <a:lvl8pPr marL="2565278" indent="0">
              <a:buNone/>
              <a:defRPr sz="721"/>
            </a:lvl8pPr>
            <a:lvl9pPr marL="2931747" indent="0">
              <a:buNone/>
              <a:defRPr sz="72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02126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241200"/>
            <a:ext cx="11952000" cy="1368000"/>
          </a:xfrm>
        </p:spPr>
        <p:txBody>
          <a:bodyPr anchor="t"/>
          <a:lstStyle>
            <a:lvl1pPr algn="l">
              <a:defRPr sz="4000" b="1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6" name="Bildplatzhalter 2"/>
          <p:cNvSpPr>
            <a:spLocks noGrp="1"/>
          </p:cNvSpPr>
          <p:nvPr>
            <p:ph type="pic" idx="1"/>
          </p:nvPr>
        </p:nvSpPr>
        <p:spPr>
          <a:xfrm>
            <a:off x="720000" y="2178000"/>
            <a:ext cx="5868000" cy="4428000"/>
          </a:xfrm>
        </p:spPr>
        <p:txBody>
          <a:bodyPr>
            <a:normAutofit/>
          </a:bodyPr>
          <a:lstStyle>
            <a:lvl1pPr marL="0" indent="0">
              <a:buNone/>
              <a:defRPr sz="4000"/>
            </a:lvl1pPr>
            <a:lvl2pPr marL="366468" indent="0">
              <a:buNone/>
              <a:defRPr sz="2245"/>
            </a:lvl2pPr>
            <a:lvl3pPr marL="732937" indent="0">
              <a:buNone/>
              <a:defRPr sz="1924"/>
            </a:lvl3pPr>
            <a:lvl4pPr marL="1099404" indent="0">
              <a:buNone/>
              <a:defRPr sz="1603"/>
            </a:lvl4pPr>
            <a:lvl5pPr marL="1465874" indent="0">
              <a:buNone/>
              <a:defRPr sz="1603"/>
            </a:lvl5pPr>
            <a:lvl6pPr marL="1832341" indent="0">
              <a:buNone/>
              <a:defRPr sz="1603"/>
            </a:lvl6pPr>
            <a:lvl7pPr marL="2198810" indent="0">
              <a:buNone/>
              <a:defRPr sz="1603"/>
            </a:lvl7pPr>
            <a:lvl8pPr marL="2565278" indent="0">
              <a:buNone/>
              <a:defRPr sz="1603"/>
            </a:lvl8pPr>
            <a:lvl9pPr marL="2931747" indent="0">
              <a:buNone/>
              <a:defRPr sz="1603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7" name="Bildplatzhalter 2"/>
          <p:cNvSpPr>
            <a:spLocks noGrp="1"/>
          </p:cNvSpPr>
          <p:nvPr>
            <p:ph type="pic" idx="11"/>
          </p:nvPr>
        </p:nvSpPr>
        <p:spPr>
          <a:xfrm>
            <a:off x="6804000" y="2178000"/>
            <a:ext cx="5868000" cy="4428000"/>
          </a:xfrm>
        </p:spPr>
        <p:txBody>
          <a:bodyPr>
            <a:normAutofit/>
          </a:bodyPr>
          <a:lstStyle>
            <a:lvl1pPr marL="0" indent="0">
              <a:buNone/>
              <a:defRPr sz="4000"/>
            </a:lvl1pPr>
            <a:lvl2pPr marL="366468" indent="0">
              <a:buNone/>
              <a:defRPr sz="2245"/>
            </a:lvl2pPr>
            <a:lvl3pPr marL="732937" indent="0">
              <a:buNone/>
              <a:defRPr sz="1924"/>
            </a:lvl3pPr>
            <a:lvl4pPr marL="1099404" indent="0">
              <a:buNone/>
              <a:defRPr sz="1603"/>
            </a:lvl4pPr>
            <a:lvl5pPr marL="1465874" indent="0">
              <a:buNone/>
              <a:defRPr sz="1603"/>
            </a:lvl5pPr>
            <a:lvl6pPr marL="1832341" indent="0">
              <a:buNone/>
              <a:defRPr sz="1603"/>
            </a:lvl6pPr>
            <a:lvl7pPr marL="2198810" indent="0">
              <a:buNone/>
              <a:defRPr sz="1603"/>
            </a:lvl7pPr>
            <a:lvl8pPr marL="2565278" indent="0">
              <a:buNone/>
              <a:defRPr sz="1603"/>
            </a:lvl8pPr>
            <a:lvl9pPr marL="2931747" indent="0">
              <a:buNone/>
              <a:defRPr sz="1603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2"/>
          </p:nvPr>
        </p:nvSpPr>
        <p:spPr>
          <a:xfrm>
            <a:off x="720000" y="6822000"/>
            <a:ext cx="5868000" cy="2088000"/>
          </a:xfr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366468" indent="0">
              <a:buNone/>
              <a:defRPr sz="962"/>
            </a:lvl2pPr>
            <a:lvl3pPr marL="732937" indent="0">
              <a:buNone/>
              <a:defRPr sz="802"/>
            </a:lvl3pPr>
            <a:lvl4pPr marL="1099404" indent="0">
              <a:buNone/>
              <a:defRPr sz="721"/>
            </a:lvl4pPr>
            <a:lvl5pPr marL="1465874" indent="0">
              <a:buNone/>
              <a:defRPr sz="721"/>
            </a:lvl5pPr>
            <a:lvl6pPr marL="1832341" indent="0">
              <a:buNone/>
              <a:defRPr sz="721"/>
            </a:lvl6pPr>
            <a:lvl7pPr marL="2198810" indent="0">
              <a:buNone/>
              <a:defRPr sz="721"/>
            </a:lvl7pPr>
            <a:lvl8pPr marL="2565278" indent="0">
              <a:buNone/>
              <a:defRPr sz="721"/>
            </a:lvl8pPr>
            <a:lvl9pPr marL="2931747" indent="0">
              <a:buNone/>
              <a:defRPr sz="72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12"/>
          </p:nvPr>
        </p:nvSpPr>
        <p:spPr>
          <a:xfrm>
            <a:off x="6804000" y="6822000"/>
            <a:ext cx="5868000" cy="2088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66468" indent="0">
              <a:buNone/>
              <a:defRPr sz="962"/>
            </a:lvl2pPr>
            <a:lvl3pPr marL="732937" indent="0">
              <a:buNone/>
              <a:defRPr sz="802"/>
            </a:lvl3pPr>
            <a:lvl4pPr marL="1099404" indent="0">
              <a:buNone/>
              <a:defRPr sz="721"/>
            </a:lvl4pPr>
            <a:lvl5pPr marL="1465874" indent="0">
              <a:buNone/>
              <a:defRPr sz="721"/>
            </a:lvl5pPr>
            <a:lvl6pPr marL="1832341" indent="0">
              <a:buNone/>
              <a:defRPr sz="721"/>
            </a:lvl6pPr>
            <a:lvl7pPr marL="2198810" indent="0">
              <a:buNone/>
              <a:defRPr sz="721"/>
            </a:lvl7pPr>
            <a:lvl8pPr marL="2565278" indent="0">
              <a:buNone/>
              <a:defRPr sz="721"/>
            </a:lvl8pPr>
            <a:lvl9pPr marL="2931747" indent="0">
              <a:buNone/>
              <a:defRPr sz="72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179664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241200"/>
            <a:ext cx="11952000" cy="1368000"/>
          </a:xfrm>
        </p:spPr>
        <p:txBody>
          <a:bodyPr anchor="t"/>
          <a:lstStyle>
            <a:lvl1pPr algn="l">
              <a:defRPr sz="4000" b="1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6" name="Bildplatzhalter 2"/>
          <p:cNvSpPr>
            <a:spLocks noGrp="1"/>
          </p:cNvSpPr>
          <p:nvPr>
            <p:ph type="pic" idx="11"/>
          </p:nvPr>
        </p:nvSpPr>
        <p:spPr>
          <a:xfrm>
            <a:off x="6804000" y="2178000"/>
            <a:ext cx="5868000" cy="6696000"/>
          </a:xfrm>
        </p:spPr>
        <p:txBody>
          <a:bodyPr>
            <a:normAutofit/>
          </a:bodyPr>
          <a:lstStyle>
            <a:lvl1pPr marL="0" indent="0">
              <a:buNone/>
              <a:defRPr sz="4000"/>
            </a:lvl1pPr>
            <a:lvl2pPr marL="366468" indent="0">
              <a:buNone/>
              <a:defRPr sz="2245"/>
            </a:lvl2pPr>
            <a:lvl3pPr marL="732937" indent="0">
              <a:buNone/>
              <a:defRPr sz="1924"/>
            </a:lvl3pPr>
            <a:lvl4pPr marL="1099404" indent="0">
              <a:buNone/>
              <a:defRPr sz="1603"/>
            </a:lvl4pPr>
            <a:lvl5pPr marL="1465874" indent="0">
              <a:buNone/>
              <a:defRPr sz="1603"/>
            </a:lvl5pPr>
            <a:lvl6pPr marL="1832341" indent="0">
              <a:buNone/>
              <a:defRPr sz="1603"/>
            </a:lvl6pPr>
            <a:lvl7pPr marL="2198810" indent="0">
              <a:buNone/>
              <a:defRPr sz="1603"/>
            </a:lvl7pPr>
            <a:lvl8pPr marL="2565278" indent="0">
              <a:buNone/>
              <a:defRPr sz="1603"/>
            </a:lvl8pPr>
            <a:lvl9pPr marL="2931747" indent="0">
              <a:buNone/>
              <a:defRPr sz="1603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719141" y="2178053"/>
            <a:ext cx="5867399" cy="6696075"/>
          </a:xfrm>
        </p:spPr>
        <p:txBody>
          <a:bodyPr/>
          <a:lstStyle>
            <a:lvl1pPr>
              <a:spcAft>
                <a:spcPts val="225"/>
              </a:spcAft>
              <a:defRPr sz="3200"/>
            </a:lvl1pPr>
            <a:lvl2pPr marL="265935" indent="-265935">
              <a:buFont typeface="Arial" pitchFamily="34" charset="0"/>
              <a:buChar char="–"/>
              <a:tabLst/>
              <a:defRPr sz="3200"/>
            </a:lvl2pPr>
            <a:lvl3pPr marL="543794" indent="-269512">
              <a:defRPr sz="3200"/>
            </a:lvl3pPr>
            <a:lvl4pPr marL="806150" indent="-269512">
              <a:defRPr sz="2400"/>
            </a:lvl4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191743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60000" y="2177999"/>
            <a:ext cx="12888000" cy="6732000"/>
          </a:xfrm>
        </p:spPr>
        <p:txBody>
          <a:bodyPr>
            <a:normAutofit/>
          </a:bodyPr>
          <a:lstStyle>
            <a:lvl1pPr marL="0" indent="0">
              <a:buNone/>
              <a:defRPr sz="4000"/>
            </a:lvl1pPr>
            <a:lvl2pPr marL="366468" indent="0">
              <a:buNone/>
              <a:defRPr sz="2245"/>
            </a:lvl2pPr>
            <a:lvl3pPr marL="732937" indent="0">
              <a:buNone/>
              <a:defRPr sz="1924"/>
            </a:lvl3pPr>
            <a:lvl4pPr marL="1099404" indent="0">
              <a:buNone/>
              <a:defRPr sz="1603"/>
            </a:lvl4pPr>
            <a:lvl5pPr marL="1465874" indent="0">
              <a:buNone/>
              <a:defRPr sz="1603"/>
            </a:lvl5pPr>
            <a:lvl6pPr marL="1832341" indent="0">
              <a:buNone/>
              <a:defRPr sz="1603"/>
            </a:lvl6pPr>
            <a:lvl7pPr marL="2198810" indent="0">
              <a:buNone/>
              <a:defRPr sz="1603"/>
            </a:lvl7pPr>
            <a:lvl8pPr marL="2565278" indent="0">
              <a:buNone/>
              <a:defRPr sz="1603"/>
            </a:lvl8pPr>
            <a:lvl9pPr marL="2931747" indent="0">
              <a:buNone/>
              <a:defRPr sz="1603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241200"/>
            <a:ext cx="11952000" cy="1368000"/>
          </a:xfrm>
        </p:spPr>
        <p:txBody>
          <a:bodyPr anchor="t"/>
          <a:lstStyle>
            <a:lvl1pPr algn="l">
              <a:defRPr sz="4000" b="1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AA7D-3D21-4B21-B73C-FC51D5485070}" type="datetime4">
              <a:rPr lang="de-CH" smtClean="0"/>
              <a:t>10. April 2024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4480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2"/>
          <p:cNvSpPr>
            <a:spLocks noGrp="1"/>
          </p:cNvSpPr>
          <p:nvPr>
            <p:ph type="pic" idx="1"/>
          </p:nvPr>
        </p:nvSpPr>
        <p:spPr>
          <a:xfrm>
            <a:off x="-75600" y="-54000"/>
            <a:ext cx="13176000" cy="9900000"/>
          </a:xfrm>
        </p:spPr>
        <p:txBody>
          <a:bodyPr>
            <a:normAutofit/>
          </a:bodyPr>
          <a:lstStyle>
            <a:lvl1pPr marL="0" indent="0">
              <a:buNone/>
              <a:defRPr sz="4000"/>
            </a:lvl1pPr>
            <a:lvl2pPr marL="366468" indent="0">
              <a:buNone/>
              <a:defRPr sz="2245"/>
            </a:lvl2pPr>
            <a:lvl3pPr marL="732937" indent="0">
              <a:buNone/>
              <a:defRPr sz="1924"/>
            </a:lvl3pPr>
            <a:lvl4pPr marL="1099404" indent="0">
              <a:buNone/>
              <a:defRPr sz="1603"/>
            </a:lvl4pPr>
            <a:lvl5pPr marL="1465874" indent="0">
              <a:buNone/>
              <a:defRPr sz="1603"/>
            </a:lvl5pPr>
            <a:lvl6pPr marL="1832341" indent="0">
              <a:buNone/>
              <a:defRPr sz="1603"/>
            </a:lvl6pPr>
            <a:lvl7pPr marL="2198810" indent="0">
              <a:buNone/>
              <a:defRPr sz="1603"/>
            </a:lvl7pPr>
            <a:lvl8pPr marL="2565278" indent="0">
              <a:buNone/>
              <a:defRPr sz="1603"/>
            </a:lvl8pPr>
            <a:lvl9pPr marL="2931747" indent="0">
              <a:buNone/>
              <a:defRPr sz="1603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21802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5FF3-70E7-42F5-BB3D-AE2332C06CB0}" type="datetime4">
              <a:rPr lang="de-CH" smtClean="0"/>
              <a:t>10. April 2024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602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ganzseitig_mit Bulletaufzae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241200"/>
            <a:ext cx="11952000" cy="1368000"/>
          </a:xfrm>
        </p:spPr>
        <p:txBody>
          <a:bodyPr anchor="t"/>
          <a:lstStyle>
            <a:lvl1pPr algn="l">
              <a:defRPr sz="4000" b="1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20000" y="2178000"/>
            <a:ext cx="11952000" cy="6696000"/>
          </a:xfrm>
        </p:spPr>
        <p:txBody>
          <a:bodyPr>
            <a:normAutofit/>
          </a:bodyPr>
          <a:lstStyle>
            <a:lvl1pPr marL="358775" indent="-358775">
              <a:buClr>
                <a:schemeClr val="accent1"/>
              </a:buClr>
              <a:buFont typeface="Arial" panose="020B0604020202020204" pitchFamily="34" charset="0"/>
              <a:buChar char="•"/>
              <a:defRPr sz="4000" baseline="0"/>
            </a:lvl1pPr>
            <a:lvl2pPr marL="715963" indent="-357188">
              <a:buClr>
                <a:schemeClr val="accent2"/>
              </a:buClr>
              <a:buFont typeface="Arial" panose="020B0604020202020204" pitchFamily="34" charset="0"/>
              <a:buChar char="•"/>
              <a:defRPr sz="3200"/>
            </a:lvl2pPr>
            <a:lvl3pPr marL="1074738" indent="-358775">
              <a:buClr>
                <a:schemeClr val="tx1"/>
              </a:buClr>
              <a:buFont typeface="Arial" panose="020B0604020202020204" pitchFamily="34" charset="0"/>
              <a:buChar char="•"/>
              <a:defRPr sz="3200"/>
            </a:lvl3pPr>
            <a:lvl4pPr marL="1433513" indent="-358775"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800"/>
            </a:lvl4pPr>
            <a:lvl5pPr marL="1792288" indent="-358775">
              <a:spcAft>
                <a:spcPts val="225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400"/>
            </a:lvl5pPr>
            <a:lvl6pPr marL="2149475" indent="-371475">
              <a:buClr>
                <a:schemeClr val="tx1"/>
              </a:buClr>
              <a:buFont typeface="Arial" panose="020B0604020202020204" pitchFamily="34" charset="0"/>
              <a:buChar char="•"/>
              <a:defRPr sz="2400" baseline="0"/>
            </a:lvl6pPr>
            <a:lvl7pPr marL="2508250" indent="-342900"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2000"/>
            </a:lvl7pPr>
            <a:lvl8pPr marL="2565278" indent="0">
              <a:buNone/>
              <a:defRPr sz="721"/>
            </a:lvl8pPr>
            <a:lvl9pPr marL="2931747" indent="0">
              <a:buNone/>
              <a:defRPr sz="721"/>
            </a:lvl9pPr>
          </a:lstStyle>
          <a:p>
            <a:pPr lvl="0"/>
            <a:r>
              <a:rPr lang="de-CH" dirty="0" smtClean="0"/>
              <a:t>Formatvorlage des Textmasters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  <a:p>
            <a:pPr lvl="5"/>
            <a:r>
              <a:rPr lang="de-CH" dirty="0" smtClean="0"/>
              <a:t>Sechste Ebene</a:t>
            </a:r>
          </a:p>
          <a:p>
            <a:pPr lvl="6"/>
            <a:r>
              <a:rPr lang="de-CH" dirty="0" smtClean="0"/>
              <a:t>Siebente Ebene</a:t>
            </a:r>
          </a:p>
        </p:txBody>
      </p:sp>
    </p:spTree>
    <p:extLst>
      <p:ext uri="{BB962C8B-B14F-4D97-AF65-F5344CB8AC3E}">
        <p14:creationId xmlns:p14="http://schemas.microsoft.com/office/powerpoint/2010/main" val="134300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241200"/>
            <a:ext cx="11952000" cy="1368000"/>
          </a:xfrm>
        </p:spPr>
        <p:txBody>
          <a:bodyPr anchor="t"/>
          <a:lstStyle>
            <a:lvl1pPr algn="l">
              <a:defRPr sz="4000" b="1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20000" y="2178000"/>
            <a:ext cx="11952000" cy="6696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4000" baseline="0"/>
            </a:lvl1pPr>
            <a:lvl2pPr marL="360363" indent="-360363">
              <a:buClr>
                <a:schemeClr val="tx2"/>
              </a:buClr>
              <a:buFont typeface="Arial" panose="020B0604020202020204" pitchFamily="34" charset="0"/>
              <a:buChar char="•"/>
              <a:defRPr sz="4000"/>
            </a:lvl2pPr>
            <a:lvl3pPr marL="720725" indent="-360363">
              <a:buClr>
                <a:schemeClr val="accent2"/>
              </a:buClr>
              <a:buFont typeface="Arial" panose="020B0604020202020204" pitchFamily="34" charset="0"/>
              <a:buChar char="•"/>
              <a:defRPr sz="3200"/>
            </a:lvl3pPr>
            <a:lvl4pPr marL="1073150" indent="-352425">
              <a:spcAft>
                <a:spcPts val="225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/>
            </a:lvl4pPr>
            <a:lvl5pPr marL="1435100" indent="-361950">
              <a:spcAft>
                <a:spcPts val="2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5pPr>
            <a:lvl6pPr marL="1795463" indent="-360363">
              <a:buFont typeface="Arial" panose="020B0604020202020204" pitchFamily="34" charset="0"/>
              <a:buChar char="•"/>
              <a:defRPr sz="2400" baseline="0"/>
            </a:lvl6pPr>
            <a:lvl7pPr marL="1795463" indent="360363">
              <a:buFont typeface="Arial" panose="020B0604020202020204" pitchFamily="34" charset="0"/>
              <a:buChar char="•"/>
              <a:defRPr sz="2000"/>
            </a:lvl7pPr>
            <a:lvl8pPr marL="2508250" indent="-360363">
              <a:buClr>
                <a:schemeClr val="accent1"/>
              </a:buClr>
              <a:buFont typeface="Arial" panose="020B0604020202020204" pitchFamily="34" charset="0"/>
              <a:buChar char="•"/>
              <a:defRPr sz="2000"/>
            </a:lvl8pPr>
            <a:lvl9pPr marL="2931747" indent="0">
              <a:buNone/>
              <a:defRPr sz="721"/>
            </a:lvl9pPr>
          </a:lstStyle>
          <a:p>
            <a:pPr lvl="0"/>
            <a:r>
              <a:rPr lang="de-DE" dirty="0" smtClean="0"/>
              <a:t>Formatvorlage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Siebente Ebene</a:t>
            </a:r>
          </a:p>
          <a:p>
            <a:pPr lvl="7"/>
            <a:r>
              <a:rPr lang="de-DE" dirty="0" smtClean="0"/>
              <a:t>Achte Ebene</a:t>
            </a:r>
            <a:endParaRPr lang="de-CH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72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ext ganzseitig_gemischte Aufzae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73200" y="241200"/>
            <a:ext cx="11998800" cy="1548000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de-DE" dirty="0" smtClean="0"/>
              <a:t>Inhalt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20000" y="2177999"/>
            <a:ext cx="11952000" cy="6696000"/>
          </a:xfrm>
        </p:spPr>
        <p:txBody>
          <a:bodyPr lIns="0" tIns="0" rIns="0" bIns="0"/>
          <a:lstStyle>
            <a:lvl1pPr marL="0" indent="720725">
              <a:buFont typeface="+mj-lt"/>
              <a:buAutoNum type="arabicPeriod"/>
              <a:defRPr sz="4000"/>
            </a:lvl1pPr>
            <a:lvl2pPr marL="628650" indent="538163">
              <a:buClr>
                <a:schemeClr val="tx1"/>
              </a:buClr>
              <a:buFont typeface="+mj-lt"/>
              <a:buAutoNum type="alphaLcPeriod"/>
              <a:defRPr sz="4000"/>
            </a:lvl2pPr>
            <a:lvl3pPr marL="1166813" indent="360363">
              <a:buClr>
                <a:schemeClr val="tx1"/>
              </a:buClr>
              <a:buFont typeface="Symbol" panose="05050102010706020507" pitchFamily="18" charset="2"/>
              <a:buChar char="-"/>
              <a:defRPr sz="3200"/>
            </a:lvl3pPr>
            <a:lvl4pPr marL="1527175" indent="360363" defTabSz="763588">
              <a:buFont typeface="Symbol" panose="05050102010706020507" pitchFamily="18" charset="2"/>
              <a:buChar char="-"/>
              <a:defRPr sz="2800"/>
            </a:lvl4pPr>
            <a:lvl5pPr marL="1971675" indent="461963">
              <a:buClr>
                <a:schemeClr val="tx1"/>
              </a:buClr>
              <a:buFont typeface="Symbol" panose="05050102010706020507" pitchFamily="18" charset="2"/>
              <a:buChar char="-"/>
              <a:defRPr sz="2400" baseline="0"/>
            </a:lvl5pPr>
            <a:lvl6pPr marL="2155825" indent="352425">
              <a:buClr>
                <a:schemeClr val="tx1"/>
              </a:buClr>
              <a:tabLst/>
              <a:defRPr sz="2000"/>
            </a:lvl6pPr>
            <a:lvl7pPr marL="2692400" indent="360363">
              <a:defRPr/>
            </a:lvl7pPr>
            <a:lvl8pPr marL="2960688" indent="360363">
              <a:defRPr sz="2000"/>
            </a:lvl8pPr>
            <a:lvl9pPr marL="3405188" indent="361950">
              <a:buFont typeface="Arial" panose="020B0604020202020204" pitchFamily="34" charset="0"/>
              <a:buChar char="•"/>
              <a:defRPr sz="2000"/>
            </a:lvl9pPr>
          </a:lstStyle>
          <a:p>
            <a:pPr lvl="0"/>
            <a:r>
              <a:rPr lang="de-DE" dirty="0" smtClean="0"/>
              <a:t>Formatvorlage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Siebente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CH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0000" y="9018000"/>
            <a:ext cx="2916000" cy="180000"/>
          </a:xfrm>
        </p:spPr>
        <p:txBody>
          <a:bodyPr/>
          <a:lstStyle/>
          <a:p>
            <a:fld id="{A3ECA628-E050-4413-B60A-B9D77702E4E7}" type="datetime4">
              <a:rPr lang="de-CH" smtClean="0"/>
              <a:t>10. April 2024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8144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elfolie mit Num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241200"/>
            <a:ext cx="11952000" cy="1368000"/>
          </a:xfrm>
        </p:spPr>
        <p:txBody>
          <a:bodyPr anchor="t"/>
          <a:lstStyle>
            <a:lvl1pPr marL="558104" indent="-558104" algn="l">
              <a:buFont typeface="+mj-lt"/>
              <a:buAutoNum type="arabicPeriod"/>
              <a:defRPr sz="40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22B9-B181-4571-8815-8A61831F9850}" type="datetime4">
              <a:rPr lang="de-CH" smtClean="0"/>
              <a:t>10. April 2024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4230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4611-08F4-4203-B96A-065EF5382570}" type="datetime4">
              <a:rPr lang="de-CH" smtClean="0"/>
              <a:t>10. April 2024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8413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94B-B3C5-4DBD-B855-5AC77DCE6AC6}" type="datetime4">
              <a:rPr lang="de-CH" smtClean="0"/>
              <a:t>10. April 2024</a:t>
            </a:fld>
            <a:endParaRPr lang="de-CH"/>
          </a:p>
        </p:txBody>
      </p:sp>
      <p:sp>
        <p:nvSpPr>
          <p:cNvPr id="8" name="Textplatzhalter 2"/>
          <p:cNvSpPr>
            <a:spLocks noGrp="1"/>
          </p:cNvSpPr>
          <p:nvPr>
            <p:ph idx="11" hasCustomPrompt="1"/>
          </p:nvPr>
        </p:nvSpPr>
        <p:spPr>
          <a:xfrm>
            <a:off x="720000" y="2178000"/>
            <a:ext cx="5868000" cy="66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3200"/>
            </a:lvl1pPr>
            <a:lvl2pPr>
              <a:defRPr sz="3200"/>
            </a:lvl2pPr>
            <a:lvl3pPr marL="543568" indent="-270432">
              <a:defRPr sz="2400"/>
            </a:lvl3pPr>
            <a:lvl4pPr marL="805887" indent="-265023">
              <a:defRPr sz="2400"/>
            </a:lvl4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0" name="Textplatzhalter 2"/>
          <p:cNvSpPr>
            <a:spLocks noGrp="1"/>
          </p:cNvSpPr>
          <p:nvPr>
            <p:ph idx="12" hasCustomPrompt="1"/>
          </p:nvPr>
        </p:nvSpPr>
        <p:spPr>
          <a:xfrm>
            <a:off x="6804000" y="2178000"/>
            <a:ext cx="5868000" cy="66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3200"/>
            </a:lvl1pPr>
            <a:lvl2pPr marL="256910" indent="-256910">
              <a:spcAft>
                <a:spcPts val="225"/>
              </a:spcAft>
              <a:buFont typeface="Symbol" panose="05050102010706020507" pitchFamily="18" charset="2"/>
              <a:buChar char="-"/>
              <a:defRPr sz="3200"/>
            </a:lvl2pPr>
            <a:lvl3pPr marL="543568" indent="-270432">
              <a:buFont typeface="Symbol" panose="05050102010706020507" pitchFamily="18" charset="2"/>
              <a:buChar char="-"/>
              <a:defRPr sz="2400"/>
            </a:lvl3pPr>
            <a:lvl4pPr marL="805887" indent="-265023">
              <a:buFont typeface="Symbol" panose="05050102010706020507" pitchFamily="18" charset="2"/>
              <a:buChar char="-"/>
              <a:defRPr sz="2400"/>
            </a:lvl4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79245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20000" y="2178000"/>
            <a:ext cx="5868000" cy="6537600"/>
          </a:xfrm>
        </p:spPr>
        <p:txBody>
          <a:bodyPr/>
          <a:lstStyle>
            <a:lvl1pPr>
              <a:defRPr sz="3200" baseline="0"/>
            </a:lvl1pPr>
            <a:lvl2pPr marL="270432" indent="-270432">
              <a:defRPr sz="3200"/>
            </a:lvl2pPr>
            <a:lvl3pPr>
              <a:defRPr sz="1443"/>
            </a:lvl3pPr>
            <a:lvl4pPr>
              <a:defRPr sz="1282"/>
            </a:lvl4pPr>
            <a:lvl5pPr>
              <a:defRPr sz="1282"/>
            </a:lvl5pPr>
            <a:lvl6pPr>
              <a:defRPr sz="1282"/>
            </a:lvl6pPr>
            <a:lvl7pPr>
              <a:defRPr sz="1282"/>
            </a:lvl7pPr>
            <a:lvl8pPr>
              <a:defRPr sz="1282"/>
            </a:lvl8pPr>
            <a:lvl9pPr>
              <a:defRPr sz="1282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804000" y="2178000"/>
            <a:ext cx="5868000" cy="65376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1443"/>
            </a:lvl3pPr>
            <a:lvl4pPr>
              <a:defRPr sz="1282"/>
            </a:lvl4pPr>
            <a:lvl5pPr>
              <a:defRPr sz="1282"/>
            </a:lvl5pPr>
            <a:lvl6pPr>
              <a:defRPr sz="1282"/>
            </a:lvl6pPr>
            <a:lvl7pPr>
              <a:defRPr sz="1282"/>
            </a:lvl7pPr>
            <a:lvl8pPr>
              <a:defRPr sz="1282"/>
            </a:lvl8pPr>
            <a:lvl9pPr>
              <a:defRPr sz="1282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7418-0671-44BE-80D2-4F2B0918601B}" type="datetime4">
              <a:rPr lang="de-CH" smtClean="0"/>
              <a:t>10. April 2024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356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0000" y="2185200"/>
            <a:ext cx="5868000" cy="10368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200" b="0" baseline="0">
                <a:latin typeface="+mn-lt"/>
              </a:defRPr>
            </a:lvl1pPr>
            <a:lvl2pPr marL="366468" indent="0">
              <a:buNone/>
              <a:defRPr sz="1603" b="1"/>
            </a:lvl2pPr>
            <a:lvl3pPr marL="732937" indent="0">
              <a:buNone/>
              <a:defRPr sz="1443" b="1"/>
            </a:lvl3pPr>
            <a:lvl4pPr marL="1099404" indent="0">
              <a:buNone/>
              <a:defRPr sz="1282" b="1"/>
            </a:lvl4pPr>
            <a:lvl5pPr marL="1465874" indent="0">
              <a:buNone/>
              <a:defRPr sz="1282" b="1"/>
            </a:lvl5pPr>
            <a:lvl6pPr marL="1832341" indent="0">
              <a:buNone/>
              <a:defRPr sz="1282" b="1"/>
            </a:lvl6pPr>
            <a:lvl7pPr marL="2198810" indent="0">
              <a:buNone/>
              <a:defRPr sz="1282" b="1"/>
            </a:lvl7pPr>
            <a:lvl8pPr marL="2565278" indent="0">
              <a:buNone/>
              <a:defRPr sz="1282" b="1"/>
            </a:lvl8pPr>
            <a:lvl9pPr marL="2931747" indent="0">
              <a:buNone/>
              <a:defRPr sz="1282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20000" y="3402000"/>
            <a:ext cx="5868000" cy="5472000"/>
          </a:xfrm>
        </p:spPr>
        <p:txBody>
          <a:bodyPr>
            <a:normAutofit/>
          </a:bodyPr>
          <a:lstStyle>
            <a:lvl1pPr>
              <a:defRPr sz="2400" baseline="0"/>
            </a:lvl1pPr>
            <a:lvl2pPr marL="270432" indent="-270432">
              <a:defRPr sz="2400"/>
            </a:lvl2pPr>
            <a:lvl3pPr>
              <a:defRPr sz="1443"/>
            </a:lvl3pPr>
            <a:lvl4pPr>
              <a:defRPr sz="1282"/>
            </a:lvl4pPr>
            <a:lvl5pPr>
              <a:defRPr sz="1282"/>
            </a:lvl5pPr>
            <a:lvl6pPr>
              <a:defRPr sz="1282"/>
            </a:lvl6pPr>
            <a:lvl7pPr>
              <a:defRPr sz="1282"/>
            </a:lvl7pPr>
            <a:lvl8pPr>
              <a:defRPr sz="1282"/>
            </a:lvl8pPr>
            <a:lvl9pPr>
              <a:defRPr sz="1282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768001" y="2178000"/>
            <a:ext cx="5904000" cy="1036800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366468" indent="0">
              <a:buNone/>
              <a:defRPr sz="1603" b="1"/>
            </a:lvl2pPr>
            <a:lvl3pPr marL="732937" indent="0">
              <a:buNone/>
              <a:defRPr sz="1443" b="1"/>
            </a:lvl3pPr>
            <a:lvl4pPr marL="1099404" indent="0">
              <a:buNone/>
              <a:defRPr sz="1282" b="1"/>
            </a:lvl4pPr>
            <a:lvl5pPr marL="1465874" indent="0">
              <a:buNone/>
              <a:defRPr sz="1282" b="1"/>
            </a:lvl5pPr>
            <a:lvl6pPr marL="1832341" indent="0">
              <a:buNone/>
              <a:defRPr sz="1282" b="1"/>
            </a:lvl6pPr>
            <a:lvl7pPr marL="2198810" indent="0">
              <a:buNone/>
              <a:defRPr sz="1282" b="1"/>
            </a:lvl7pPr>
            <a:lvl8pPr marL="2565278" indent="0">
              <a:buNone/>
              <a:defRPr sz="1282" b="1"/>
            </a:lvl8pPr>
            <a:lvl9pPr marL="2931747" indent="0">
              <a:buNone/>
              <a:defRPr sz="1282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804000" y="3380400"/>
            <a:ext cx="5868000" cy="5475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1443"/>
            </a:lvl3pPr>
            <a:lvl4pPr>
              <a:defRPr sz="1282"/>
            </a:lvl4pPr>
            <a:lvl5pPr>
              <a:defRPr sz="1282"/>
            </a:lvl5pPr>
            <a:lvl6pPr>
              <a:defRPr sz="1282"/>
            </a:lvl6pPr>
            <a:lvl7pPr>
              <a:defRPr sz="1282"/>
            </a:lvl7pPr>
            <a:lvl8pPr>
              <a:defRPr sz="1282"/>
            </a:lvl8pPr>
            <a:lvl9pPr>
              <a:defRPr sz="1282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7418-0671-44BE-80D2-4F2B0918601B}" type="datetime4">
              <a:rPr lang="de-CH" smtClean="0"/>
              <a:t>10. April 2024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87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0000" y="241200"/>
            <a:ext cx="11952000" cy="136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0000" y="2178000"/>
            <a:ext cx="11952000" cy="66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Ebene</a:t>
            </a:r>
          </a:p>
          <a:p>
            <a:pPr lvl="2"/>
            <a:r>
              <a:rPr lang="de-DE" dirty="0" smtClean="0"/>
              <a:t>Ebene</a:t>
            </a:r>
          </a:p>
          <a:p>
            <a:pPr lvl="3"/>
            <a:r>
              <a:rPr lang="de-DE" dirty="0" smtClean="0"/>
              <a:t>Ebene</a:t>
            </a:r>
          </a:p>
          <a:p>
            <a:pPr lvl="4"/>
            <a:r>
              <a:rPr lang="de-DE" dirty="0" smtClean="0"/>
              <a:t>Ebene</a:t>
            </a:r>
          </a:p>
          <a:p>
            <a:pPr lvl="5"/>
            <a:r>
              <a:rPr lang="de-DE" dirty="0" smtClean="0"/>
              <a:t>Ebene</a:t>
            </a:r>
          </a:p>
          <a:p>
            <a:pPr lvl="6"/>
            <a:r>
              <a:rPr lang="de-DE" dirty="0" smtClean="0"/>
              <a:t>Ebene</a:t>
            </a:r>
          </a:p>
          <a:p>
            <a:pPr lvl="6"/>
            <a:r>
              <a:rPr lang="de-DE" dirty="0" smtClean="0"/>
              <a:t>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9999" y="9018000"/>
            <a:ext cx="29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74C86325-7DEF-4199-BAB3-0FE8D8B52B84}" type="datetime4">
              <a:rPr lang="de-CH" smtClean="0"/>
              <a:pPr/>
              <a:t>10. April 2024</a:t>
            </a:fld>
            <a:endParaRPr lang="de-CH" dirty="0"/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720000" y="9234000"/>
            <a:ext cx="29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1302106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1053" algn="l" defTabSz="1302106" rtl="0" eaLnBrk="1" latinLnBrk="0" hangingPunct="1">
              <a:defRPr sz="2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2106" algn="l" defTabSz="1302106" rtl="0" eaLnBrk="1" latinLnBrk="0" hangingPunct="1">
              <a:defRPr sz="2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3158" algn="l" defTabSz="1302106" rtl="0" eaLnBrk="1" latinLnBrk="0" hangingPunct="1">
              <a:defRPr sz="2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04211" algn="l" defTabSz="1302106" rtl="0" eaLnBrk="1" latinLnBrk="0" hangingPunct="1">
              <a:defRPr sz="2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55264" algn="l" defTabSz="1302106" rtl="0" eaLnBrk="1" latinLnBrk="0" hangingPunct="1">
              <a:defRPr sz="2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06317" algn="l" defTabSz="1302106" rtl="0" eaLnBrk="1" latinLnBrk="0" hangingPunct="1">
              <a:defRPr sz="2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57370" algn="l" defTabSz="1302106" rtl="0" eaLnBrk="1" latinLnBrk="0" hangingPunct="1">
              <a:defRPr sz="2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08422" algn="l" defTabSz="1302106" rtl="0" eaLnBrk="1" latinLnBrk="0" hangingPunct="1">
              <a:defRPr sz="2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CH" sz="1400" dirty="0" smtClean="0">
                <a:solidFill>
                  <a:schemeClr val="tx1"/>
                </a:solidFill>
              </a:rPr>
              <a:t>Seite </a:t>
            </a:r>
            <a:fld id="{1E130D0C-150B-47B4-9F12-2D8B17848092}" type="slidenum">
              <a:rPr lang="de-CH" sz="1400" smtClean="0">
                <a:solidFill>
                  <a:schemeClr val="tx1"/>
                </a:solidFill>
              </a:rPr>
              <a:pPr algn="l"/>
              <a:t>‹Nr.›</a:t>
            </a:fld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6802438" y="9003600"/>
            <a:ext cx="5191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400" b="1" baseline="0" noProof="0" dirty="0" smtClean="0">
                <a:latin typeface="Arial" pitchFamily="34" charset="0"/>
              </a:rPr>
              <a:t>Kanton St.Gallen</a:t>
            </a:r>
            <a:endParaRPr lang="de-CH" sz="1400" b="1" baseline="0" noProof="0" dirty="0">
              <a:latin typeface="Arial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5600" y="9003600"/>
            <a:ext cx="445732" cy="561600"/>
          </a:xfrm>
          <a:prstGeom prst="rect">
            <a:avLst/>
          </a:prstGeom>
        </p:spPr>
      </p:pic>
      <p:sp>
        <p:nvSpPr>
          <p:cNvPr id="7" name="###Profile.User.Department###"/>
          <p:cNvSpPr txBox="1"/>
          <p:nvPr userDrawn="1"/>
        </p:nvSpPr>
        <p:spPr>
          <a:xfrm>
            <a:off x="6804000" y="9226800"/>
            <a:ext cx="518963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lvl="0">
              <a:defRPr sz="1400" b="1" baseline="0">
                <a:latin typeface="Arial" pitchFamily="34" charset="0"/>
              </a:defRPr>
            </a:lvl1pPr>
          </a:lstStyle>
          <a:p>
            <a:pPr lvl="0"/>
            <a:r>
              <a:rPr lang="de-CH" dirty="0" smtClean="0"/>
              <a:t>Staatskanzlei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2543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50" r:id="rId4"/>
    <p:sldLayoutId id="2147483651" r:id="rId5"/>
    <p:sldLayoutId id="2147483654" r:id="rId6"/>
    <p:sldLayoutId id="2147483652" r:id="rId7"/>
    <p:sldLayoutId id="2147483663" r:id="rId8"/>
    <p:sldLayoutId id="2147483653" r:id="rId9"/>
    <p:sldLayoutId id="2147483656" r:id="rId10"/>
    <p:sldLayoutId id="2147483660" r:id="rId11"/>
    <p:sldLayoutId id="2147483659" r:id="rId12"/>
    <p:sldLayoutId id="2147483657" r:id="rId13"/>
    <p:sldLayoutId id="2147483658" r:id="rId14"/>
    <p:sldLayoutId id="2147483655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732937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732937" rtl="0" eaLnBrk="1" latinLnBrk="0" hangingPunct="1">
        <a:spcBef>
          <a:spcPct val="20000"/>
        </a:spcBef>
        <a:buFont typeface="Arial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536575" algn="l" defTabSz="732937" rtl="0" eaLnBrk="1" latinLnBrk="0" hangingPunct="1">
        <a:spcBef>
          <a:spcPts val="0"/>
        </a:spcBef>
        <a:spcAft>
          <a:spcPts val="225"/>
        </a:spcAft>
        <a:buClr>
          <a:schemeClr val="tx2"/>
        </a:buClr>
        <a:buFont typeface="Arial" panose="020B0604020202020204" pitchFamily="34" charset="0"/>
        <a:buChar char="•"/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36575" indent="360363" algn="l" defTabSz="732937" rtl="0" eaLnBrk="1" latinLnBrk="0" hangingPunct="1">
        <a:spcBef>
          <a:spcPts val="0"/>
        </a:spcBef>
        <a:spcAft>
          <a:spcPts val="225"/>
        </a:spcAft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360363" algn="l" defTabSz="720725" rtl="0" eaLnBrk="1" latinLnBrk="0" hangingPunct="1"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166813" indent="360363" algn="l" defTabSz="732937" rtl="0" eaLnBrk="1" latinLnBrk="0" hangingPunct="1"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03388" indent="360363" algn="l" defTabSz="732937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692400" indent="176213" algn="l" defTabSz="7329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748512" indent="-183234" algn="l" defTabSz="732937" rtl="0" eaLnBrk="1" latinLnBrk="0" hangingPunct="1">
        <a:spcBef>
          <a:spcPct val="20000"/>
        </a:spcBef>
        <a:buFont typeface="Arial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8pPr>
      <a:lvl9pPr marL="3114981" indent="-183234" algn="l" defTabSz="732937" rtl="0" eaLnBrk="1" latinLnBrk="0" hangingPunct="1">
        <a:spcBef>
          <a:spcPct val="20000"/>
        </a:spcBef>
        <a:buFont typeface="Arial" pitchFamily="34" charset="0"/>
        <a:buChar char="•"/>
        <a:defRPr sz="16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32937" rtl="0" eaLnBrk="1" latinLnBrk="0" hangingPunct="1">
        <a:defRPr sz="1443" kern="1200">
          <a:solidFill>
            <a:schemeClr val="tx1"/>
          </a:solidFill>
          <a:latin typeface="+mn-lt"/>
          <a:ea typeface="+mn-ea"/>
          <a:cs typeface="+mn-cs"/>
        </a:defRPr>
      </a:lvl1pPr>
      <a:lvl2pPr marL="366468" algn="l" defTabSz="732937" rtl="0" eaLnBrk="1" latinLnBrk="0" hangingPunct="1">
        <a:defRPr sz="1443" kern="1200">
          <a:solidFill>
            <a:schemeClr val="tx1"/>
          </a:solidFill>
          <a:latin typeface="+mn-lt"/>
          <a:ea typeface="+mn-ea"/>
          <a:cs typeface="+mn-cs"/>
        </a:defRPr>
      </a:lvl2pPr>
      <a:lvl3pPr marL="732937" algn="l" defTabSz="732937" rtl="0" eaLnBrk="1" latinLnBrk="0" hangingPunct="1">
        <a:defRPr sz="1443" kern="1200">
          <a:solidFill>
            <a:schemeClr val="tx1"/>
          </a:solidFill>
          <a:latin typeface="+mn-lt"/>
          <a:ea typeface="+mn-ea"/>
          <a:cs typeface="+mn-cs"/>
        </a:defRPr>
      </a:lvl3pPr>
      <a:lvl4pPr marL="1099404" algn="l" defTabSz="732937" rtl="0" eaLnBrk="1" latinLnBrk="0" hangingPunct="1">
        <a:defRPr sz="1443" kern="1200">
          <a:solidFill>
            <a:schemeClr val="tx1"/>
          </a:solidFill>
          <a:latin typeface="+mn-lt"/>
          <a:ea typeface="+mn-ea"/>
          <a:cs typeface="+mn-cs"/>
        </a:defRPr>
      </a:lvl4pPr>
      <a:lvl5pPr marL="1465874" algn="l" defTabSz="732937" rtl="0" eaLnBrk="1" latinLnBrk="0" hangingPunct="1">
        <a:defRPr sz="1443" kern="1200">
          <a:solidFill>
            <a:schemeClr val="tx1"/>
          </a:solidFill>
          <a:latin typeface="+mn-lt"/>
          <a:ea typeface="+mn-ea"/>
          <a:cs typeface="+mn-cs"/>
        </a:defRPr>
      </a:lvl5pPr>
      <a:lvl6pPr marL="1832341" algn="l" defTabSz="732937" rtl="0" eaLnBrk="1" latinLnBrk="0" hangingPunct="1">
        <a:defRPr sz="1443" kern="1200">
          <a:solidFill>
            <a:schemeClr val="tx1"/>
          </a:solidFill>
          <a:latin typeface="+mn-lt"/>
          <a:ea typeface="+mn-ea"/>
          <a:cs typeface="+mn-cs"/>
        </a:defRPr>
      </a:lvl6pPr>
      <a:lvl7pPr marL="2198810" algn="l" defTabSz="732937" rtl="0" eaLnBrk="1" latinLnBrk="0" hangingPunct="1">
        <a:defRPr sz="1443" kern="1200">
          <a:solidFill>
            <a:schemeClr val="tx1"/>
          </a:solidFill>
          <a:latin typeface="+mn-lt"/>
          <a:ea typeface="+mn-ea"/>
          <a:cs typeface="+mn-cs"/>
        </a:defRPr>
      </a:lvl7pPr>
      <a:lvl8pPr marL="2565278" algn="l" defTabSz="732937" rtl="0" eaLnBrk="1" latinLnBrk="0" hangingPunct="1">
        <a:defRPr sz="1443" kern="1200">
          <a:solidFill>
            <a:schemeClr val="tx1"/>
          </a:solidFill>
          <a:latin typeface="+mn-lt"/>
          <a:ea typeface="+mn-ea"/>
          <a:cs typeface="+mn-cs"/>
        </a:defRPr>
      </a:lvl8pPr>
      <a:lvl9pPr marL="2931747" algn="l" defTabSz="732937" rtl="0" eaLnBrk="1" latinLnBrk="0" hangingPunct="1">
        <a:defRPr sz="14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wahlen@sg.c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0"/>
          </p:nvPr>
        </p:nvSpPr>
        <p:spPr>
          <a:xfrm>
            <a:off x="360000" y="2177999"/>
            <a:ext cx="12670200" cy="6696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7" name="###DocParam.Subject###"/>
          <p:cNvSpPr txBox="1">
            <a:spLocks noChangeAspect="1"/>
          </p:cNvSpPr>
          <p:nvPr/>
        </p:nvSpPr>
        <p:spPr>
          <a:xfrm>
            <a:off x="720000" y="2681998"/>
            <a:ext cx="10907668" cy="1476000"/>
          </a:xfrm>
          <a:prstGeom prst="rect">
            <a:avLst/>
          </a:prstGeom>
          <a:noFill/>
        </p:spPr>
        <p:txBody>
          <a:bodyPr vert="horz" wrap="square" lIns="0" tIns="0" rIns="0" bIns="0" rtlCol="0">
            <a:normAutofit/>
          </a:bodyPr>
          <a:lstStyle/>
          <a:p>
            <a:r>
              <a:rPr lang="de-CH" sz="4000" b="1" smtClean="0">
                <a:solidFill>
                  <a:schemeClr val="bg1"/>
                </a:solidFill>
              </a:rPr>
              <a:t> </a:t>
            </a:r>
            <a:endParaRPr lang="de-CH" sz="4000" b="1">
              <a:solidFill>
                <a:schemeClr val="bg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20000" y="2682000"/>
            <a:ext cx="11483732" cy="1476000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Der Weg eines kantonalen</a:t>
            </a:r>
            <a:br>
              <a:rPr lang="de-CH" dirty="0" smtClean="0">
                <a:solidFill>
                  <a:schemeClr val="bg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>Referendumsbegehrens – </a:t>
            </a:r>
            <a:r>
              <a:rPr lang="de-CH" dirty="0">
                <a:solidFill>
                  <a:schemeClr val="bg1"/>
                </a:solidFill>
              </a:rPr>
              <a:t>Ablauf und Vorlagen </a:t>
            </a:r>
          </a:p>
        </p:txBody>
      </p:sp>
    </p:spTree>
    <p:extLst>
      <p:ext uri="{BB962C8B-B14F-4D97-AF65-F5344CB8AC3E}">
        <p14:creationId xmlns:p14="http://schemas.microsoft.com/office/powerpoint/2010/main" val="121236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sz="3600" dirty="0"/>
              <a:t>5</a:t>
            </a:r>
            <a:r>
              <a:rPr lang="de-CH" sz="3600" dirty="0" smtClean="0"/>
              <a:t>.	Gesetzesverzeichnis</a:t>
            </a:r>
            <a:endParaRPr lang="de-CH" sz="36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800" b="1" dirty="0" smtClean="0"/>
              <a:t>Kanton</a:t>
            </a:r>
          </a:p>
          <a:p>
            <a:r>
              <a:rPr lang="de-CH" sz="2800" dirty="0" smtClean="0"/>
              <a:t>Verfassung des Kantons St.Gallen (</a:t>
            </a:r>
            <a:r>
              <a:rPr lang="de-CH" sz="2800" dirty="0" err="1" smtClean="0"/>
              <a:t>sGS</a:t>
            </a:r>
            <a:r>
              <a:rPr lang="de-CH" sz="2800" dirty="0" smtClean="0"/>
              <a:t> 111.1; abgekürzt KV)</a:t>
            </a:r>
          </a:p>
          <a:p>
            <a:r>
              <a:rPr lang="de-CH" sz="2800" dirty="0" smtClean="0"/>
              <a:t>Gesetz über Referendum und Initiative (</a:t>
            </a:r>
            <a:r>
              <a:rPr lang="de-CH" sz="2800" dirty="0" err="1" smtClean="0"/>
              <a:t>sGS</a:t>
            </a:r>
            <a:r>
              <a:rPr lang="de-CH" sz="2800" dirty="0" smtClean="0"/>
              <a:t> 125.1; abgekürzt RIG)</a:t>
            </a:r>
          </a:p>
          <a:p>
            <a:r>
              <a:rPr lang="de-CH" sz="2800" dirty="0"/>
              <a:t>Gesetz über die Verwaltungsrechtspflege (</a:t>
            </a:r>
            <a:r>
              <a:rPr lang="de-CH" sz="2800" dirty="0" err="1"/>
              <a:t>sGS</a:t>
            </a:r>
            <a:r>
              <a:rPr lang="de-CH" sz="2800" dirty="0"/>
              <a:t> 951.1; abgekürzt VRP</a:t>
            </a:r>
            <a:r>
              <a:rPr lang="de-CH" sz="2800" dirty="0" smtClean="0"/>
              <a:t>)</a:t>
            </a:r>
          </a:p>
          <a:p>
            <a:r>
              <a:rPr lang="de-CH" sz="2800" dirty="0" smtClean="0"/>
              <a:t>Gesetz über Wahlen und Abstimmungen (</a:t>
            </a:r>
            <a:r>
              <a:rPr lang="de-CH" sz="2800" dirty="0" err="1" smtClean="0"/>
              <a:t>sGS</a:t>
            </a:r>
            <a:r>
              <a:rPr lang="de-CH" sz="2800" dirty="0" smtClean="0"/>
              <a:t> 125.3; abgekürzt WAG)</a:t>
            </a:r>
          </a:p>
          <a:p>
            <a:pPr marL="0" indent="0">
              <a:buNone/>
            </a:pPr>
            <a:endParaRPr lang="de-CH" sz="2800" dirty="0" smtClean="0"/>
          </a:p>
          <a:p>
            <a:pPr marL="0" indent="0">
              <a:buNone/>
            </a:pPr>
            <a:r>
              <a:rPr lang="de-CH" sz="2800" b="1" dirty="0" smtClean="0"/>
              <a:t>Bund</a:t>
            </a:r>
          </a:p>
          <a:p>
            <a:r>
              <a:rPr lang="de-CH" sz="2800" dirty="0" smtClean="0"/>
              <a:t>Schweizerisches Strafgesetzbuch (SR 311.0; abgekürzt StGB)</a:t>
            </a:r>
            <a:endParaRPr lang="de-CH" sz="2800" dirty="0"/>
          </a:p>
          <a:p>
            <a:pPr marL="0" indent="0">
              <a:buNone/>
            </a:pPr>
            <a:endParaRPr lang="de-CH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/>
          </p:nvPr>
        </p:nvGraphicFramePr>
        <p:xfrm>
          <a:off x="7202488" y="1174750"/>
          <a:ext cx="22891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Document" r:id="rId3" imgW="2288393" imgH="586952" progId="Word.Document.8">
                  <p:embed/>
                </p:oleObj>
              </mc:Choice>
              <mc:Fallback>
                <p:oleObj name="Document" r:id="rId3" imgW="2288393" imgH="586952" progId="Word.Document.8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02488" y="1174750"/>
                        <a:ext cx="2289175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21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CH" sz="3600" dirty="0" smtClean="0"/>
              <a:t>Inhaltsverzeichnis</a:t>
            </a:r>
            <a:endParaRPr lang="de-CH" sz="36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Clr>
                <a:schemeClr val="tx2"/>
              </a:buClr>
              <a:buFont typeface="+mj-lt"/>
              <a:buAutoNum type="arabicPeriod"/>
            </a:pPr>
            <a:r>
              <a:rPr lang="de-CH" sz="3600" dirty="0" smtClean="0"/>
              <a:t>Übersicht fakultative Referenden</a:t>
            </a:r>
          </a:p>
          <a:p>
            <a:pPr marL="742950" indent="-742950">
              <a:buClr>
                <a:schemeClr val="tx2"/>
              </a:buClr>
              <a:buFont typeface="+mj-lt"/>
              <a:buAutoNum type="arabicPeriod"/>
            </a:pPr>
            <a:r>
              <a:rPr lang="de-CH" sz="3600" dirty="0" smtClean="0"/>
              <a:t>Ablauf </a:t>
            </a:r>
            <a:r>
              <a:rPr lang="de-CH" sz="3600" dirty="0"/>
              <a:t>eines </a:t>
            </a:r>
            <a:r>
              <a:rPr lang="de-CH" sz="3600" dirty="0" smtClean="0"/>
              <a:t>Referendumsbegehrens  </a:t>
            </a:r>
            <a:endParaRPr lang="de-CH" sz="3600" dirty="0"/>
          </a:p>
          <a:p>
            <a:pPr marL="742950" indent="-742950">
              <a:buClr>
                <a:schemeClr val="tx2"/>
              </a:buClr>
              <a:buFont typeface="+mj-lt"/>
              <a:buAutoNum type="arabicPeriod"/>
            </a:pPr>
            <a:r>
              <a:rPr lang="de-CH" sz="3600" dirty="0"/>
              <a:t>Unterschriftensammlung, Bescheinigung und </a:t>
            </a:r>
            <a:r>
              <a:rPr lang="de-CH" sz="3600" dirty="0" smtClean="0"/>
              <a:t>Einreichung</a:t>
            </a:r>
          </a:p>
          <a:p>
            <a:pPr marL="742950" indent="-742950">
              <a:buClr>
                <a:schemeClr val="tx2"/>
              </a:buClr>
              <a:buFont typeface="+mj-lt"/>
              <a:buAutoNum type="arabicPeriod"/>
            </a:pPr>
            <a:r>
              <a:rPr lang="de-CH" sz="3600" dirty="0" smtClean="0"/>
              <a:t>Vorlagen  </a:t>
            </a:r>
            <a:endParaRPr lang="de-CH" sz="3600" dirty="0"/>
          </a:p>
          <a:p>
            <a:pPr marL="742950" indent="-742950">
              <a:buClr>
                <a:schemeClr val="tx2"/>
              </a:buClr>
              <a:buFont typeface="+mj-lt"/>
              <a:buAutoNum type="arabicPeriod"/>
            </a:pPr>
            <a:r>
              <a:rPr lang="de-CH" sz="3600" dirty="0" smtClean="0"/>
              <a:t>Gesetzesverzeichnis</a:t>
            </a:r>
          </a:p>
        </p:txBody>
      </p:sp>
    </p:spTree>
    <p:extLst>
      <p:ext uri="{BB962C8B-B14F-4D97-AF65-F5344CB8AC3E}">
        <p14:creationId xmlns:p14="http://schemas.microsoft.com/office/powerpoint/2010/main" val="7699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CH" sz="3600" b="1" dirty="0" smtClean="0"/>
              <a:t>4000 Stimmberechtigte </a:t>
            </a:r>
            <a:r>
              <a:rPr lang="de-CH" sz="3600" dirty="0" smtClean="0"/>
              <a:t>oder 1/3 der Mitglieder des Kantonsrates können verlangen, dass eine Abstimmung stattfindet über:</a:t>
            </a:r>
          </a:p>
          <a:p>
            <a:pPr marL="873125" lvl="1" indent="-514350">
              <a:buClr>
                <a:schemeClr val="accent1"/>
              </a:buClr>
              <a:buFont typeface="+mj-lt"/>
              <a:buAutoNum type="alphaLcParenR"/>
            </a:pPr>
            <a:r>
              <a:rPr lang="de-CH" sz="2800" b="1" dirty="0" smtClean="0"/>
              <a:t>Gesetze</a:t>
            </a:r>
            <a:r>
              <a:rPr lang="de-CH" sz="2800" dirty="0" smtClean="0"/>
              <a:t> (Art. 49 KV, Art. 5 RIG);</a:t>
            </a:r>
          </a:p>
          <a:p>
            <a:pPr marL="873125" lvl="1" indent="-514350">
              <a:buClr>
                <a:schemeClr val="accent1"/>
              </a:buClr>
              <a:buFont typeface="+mj-lt"/>
              <a:buAutoNum type="alphaLcParenR"/>
            </a:pPr>
            <a:r>
              <a:rPr lang="de-CH" sz="2800" b="1" dirty="0" smtClean="0"/>
              <a:t>zwischenstaatliche Vereinbarungen</a:t>
            </a:r>
            <a:r>
              <a:rPr lang="de-CH" sz="2800" dirty="0" smtClean="0"/>
              <a:t>, wenn ihnen nach Massgabe ihres Inhalts Gesetzesrang zukommt (Art. 49 KV, Art. 5 RIG)</a:t>
            </a:r>
          </a:p>
          <a:p>
            <a:pPr marL="873125" lvl="1" indent="-514350">
              <a:buClr>
                <a:schemeClr val="accent1"/>
              </a:buClr>
              <a:buFont typeface="+mj-lt"/>
              <a:buAutoNum type="alphaLcParenR"/>
            </a:pPr>
            <a:r>
              <a:rPr lang="de-CH" sz="2800" b="1" dirty="0" smtClean="0"/>
              <a:t>Beschlüsse über neue Ausgaben</a:t>
            </a:r>
            <a:r>
              <a:rPr lang="de-CH" sz="2800" dirty="0" smtClean="0"/>
              <a:t>, die den im Gesetz festgelegten Betrag übersteigen (Art. 49 KV, Art. 7-9 RIG)</a:t>
            </a:r>
          </a:p>
          <a:p>
            <a:pPr marL="358775" lvl="1" indent="0">
              <a:buNone/>
            </a:pPr>
            <a:endParaRPr lang="de-CH" dirty="0" smtClean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20000" y="241200"/>
            <a:ext cx="11952000" cy="1368000"/>
          </a:xfrm>
        </p:spPr>
        <p:txBody>
          <a:bodyPr anchor="b"/>
          <a:lstStyle/>
          <a:p>
            <a:pPr marL="742950" indent="-742950">
              <a:buFont typeface="+mj-lt"/>
              <a:buAutoNum type="arabicPeriod"/>
            </a:pPr>
            <a:r>
              <a:rPr lang="de-CH" sz="3600" dirty="0" smtClean="0"/>
              <a:t>Übersicht fakultative Referenden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923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3FE2669-D5F6-4377-B34B-364E2D157D01}"/>
              </a:ext>
            </a:extLst>
          </p:cNvPr>
          <p:cNvCxnSpPr>
            <a:cxnSpLocks/>
          </p:cNvCxnSpPr>
          <p:nvPr/>
        </p:nvCxnSpPr>
        <p:spPr>
          <a:xfrm>
            <a:off x="-27927" y="2039105"/>
            <a:ext cx="13035453" cy="0"/>
          </a:xfrm>
          <a:prstGeom prst="straightConnector1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 descr="daat">
            <a:extLst>
              <a:ext uri="{FF2B5EF4-FFF2-40B4-BE49-F238E27FC236}">
                <a16:creationId xmlns:a16="http://schemas.microsoft.com/office/drawing/2014/main" id="{47917430-A660-4C7A-A69A-3AACE383062F}"/>
              </a:ext>
            </a:extLst>
          </p:cNvPr>
          <p:cNvSpPr/>
          <p:nvPr/>
        </p:nvSpPr>
        <p:spPr>
          <a:xfrm>
            <a:off x="493376" y="2981295"/>
            <a:ext cx="3017188" cy="72461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50" rIns="115425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RK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reichen Referendumsbegehren bei </a:t>
            </a:r>
            <a:r>
              <a:rPr lang="de-CH" sz="10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ein innert Referendumsfrist (</a:t>
            </a:r>
            <a:r>
              <a:rPr lang="de-C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Tage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Veröffentlichung im Amtsblatt)</a:t>
            </a: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B7D4890-D11A-4764-A865-CB5DD267CEB5}"/>
              </a:ext>
            </a:extLst>
          </p:cNvPr>
          <p:cNvSpPr>
            <a:spLocks noChangeAspect="1"/>
          </p:cNvSpPr>
          <p:nvPr/>
        </p:nvSpPr>
        <p:spPr>
          <a:xfrm>
            <a:off x="3428979" y="3262018"/>
            <a:ext cx="163171" cy="16317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739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306C1E-16CF-4680-A370-1E01273C3EC3}"/>
              </a:ext>
            </a:extLst>
          </p:cNvPr>
          <p:cNvCxnSpPr>
            <a:cxnSpLocks/>
            <a:stCxn id="13" idx="6"/>
          </p:cNvCxnSpPr>
          <p:nvPr/>
        </p:nvCxnSpPr>
        <p:spPr>
          <a:xfrm>
            <a:off x="3592150" y="3343603"/>
            <a:ext cx="85114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5BBB509-0DEB-40B9-899C-2E56129663DC}"/>
              </a:ext>
            </a:extLst>
          </p:cNvPr>
          <p:cNvSpPr/>
          <p:nvPr/>
        </p:nvSpPr>
        <p:spPr>
          <a:xfrm>
            <a:off x="493376" y="3793094"/>
            <a:ext cx="3017188" cy="72461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50" rIns="115425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stellt Zustandekommen Referendumsbegehren fest und veröffentlicht Ergebnis im Amtsblatt (</a:t>
            </a:r>
            <a:r>
              <a:rPr lang="de-CH" sz="105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Rekursfrist</a:t>
            </a:r>
            <a:r>
              <a:rPr lang="de-C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Tage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i.d.R. innert </a:t>
            </a:r>
            <a:r>
              <a:rPr lang="de-CH" sz="10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Monat</a:t>
            </a: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BDDF728-5059-4111-8A31-1527B03E043D}"/>
              </a:ext>
            </a:extLst>
          </p:cNvPr>
          <p:cNvSpPr>
            <a:spLocks noChangeAspect="1"/>
          </p:cNvSpPr>
          <p:nvPr/>
        </p:nvSpPr>
        <p:spPr>
          <a:xfrm>
            <a:off x="3428979" y="4073817"/>
            <a:ext cx="163171" cy="16317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739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DFC7CD9-055D-4F24-8872-715C1304EAD2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3592150" y="4155402"/>
            <a:ext cx="85114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93390C84-EEF8-4591-BBB0-EE0937830F3E}"/>
              </a:ext>
            </a:extLst>
          </p:cNvPr>
          <p:cNvSpPr/>
          <p:nvPr/>
        </p:nvSpPr>
        <p:spPr>
          <a:xfrm>
            <a:off x="493376" y="4604893"/>
            <a:ext cx="3017188" cy="724615"/>
          </a:xfrm>
          <a:prstGeom prst="rect">
            <a:avLst/>
          </a:prstGeom>
          <a:noFill/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50" rIns="115425" rtlCol="0" anchor="ctr"/>
          <a:lstStyle/>
          <a:p>
            <a:endParaRPr lang="de-CH" sz="105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SrF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löscht Kontrollzeichen im Stimmregister innert </a:t>
            </a:r>
            <a:r>
              <a:rPr lang="de-C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Monat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Rechtsgültigkeit Beschluss über Zustandekommen</a:t>
            </a: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246" indent="-183246">
              <a:buFont typeface="Arial" panose="020B0604020202020204" pitchFamily="34" charset="0"/>
              <a:buChar char="•"/>
            </a:pP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DE0D5E-3595-4F30-8B52-BB30663715E3}"/>
              </a:ext>
            </a:extLst>
          </p:cNvPr>
          <p:cNvSpPr>
            <a:spLocks noChangeAspect="1"/>
          </p:cNvSpPr>
          <p:nvPr/>
        </p:nvSpPr>
        <p:spPr>
          <a:xfrm>
            <a:off x="3428979" y="4885616"/>
            <a:ext cx="163171" cy="16317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739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99C2BB2-E4C2-4308-AD91-CD3F9E6504E2}"/>
              </a:ext>
            </a:extLst>
          </p:cNvPr>
          <p:cNvCxnSpPr>
            <a:cxnSpLocks/>
            <a:stCxn id="27" idx="6"/>
          </p:cNvCxnSpPr>
          <p:nvPr/>
        </p:nvCxnSpPr>
        <p:spPr>
          <a:xfrm>
            <a:off x="3592150" y="4967201"/>
            <a:ext cx="85114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D55DB9A-4741-4B08-906B-F96BACC8A3D1}"/>
              </a:ext>
            </a:extLst>
          </p:cNvPr>
          <p:cNvSpPr/>
          <p:nvPr/>
        </p:nvSpPr>
        <p:spPr>
          <a:xfrm>
            <a:off x="493376" y="5416692"/>
            <a:ext cx="3017188" cy="724615"/>
          </a:xfrm>
          <a:prstGeom prst="rect">
            <a:avLst/>
          </a:prstGeom>
          <a:noFill/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50" rIns="115425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vernichtet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Unterschriftenlisten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innert </a:t>
            </a:r>
            <a:r>
              <a:rPr lang="de-C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Monat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Rechtsgültigkeit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Beschluss 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 Zustandekommen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E160E66-1EAB-4A16-8909-AD16FA92C0B5}"/>
              </a:ext>
            </a:extLst>
          </p:cNvPr>
          <p:cNvSpPr>
            <a:spLocks noChangeAspect="1"/>
          </p:cNvSpPr>
          <p:nvPr/>
        </p:nvSpPr>
        <p:spPr>
          <a:xfrm>
            <a:off x="3428979" y="5697415"/>
            <a:ext cx="163171" cy="16317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739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88B042D-A7D0-4145-AEE5-14E4FBAD5DD1}"/>
              </a:ext>
            </a:extLst>
          </p:cNvPr>
          <p:cNvCxnSpPr>
            <a:cxnSpLocks/>
            <a:stCxn id="31" idx="6"/>
          </p:cNvCxnSpPr>
          <p:nvPr/>
        </p:nvCxnSpPr>
        <p:spPr>
          <a:xfrm>
            <a:off x="3592150" y="5779000"/>
            <a:ext cx="85114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DC0FC98B-9E26-45BE-A1E0-3EF4A4282D2D}"/>
              </a:ext>
            </a:extLst>
          </p:cNvPr>
          <p:cNvSpPr/>
          <p:nvPr/>
        </p:nvSpPr>
        <p:spPr>
          <a:xfrm>
            <a:off x="493376" y="6228491"/>
            <a:ext cx="3017188" cy="724615"/>
          </a:xfrm>
          <a:prstGeom prst="rect">
            <a:avLst/>
          </a:prstGeom>
          <a:noFill/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50" rIns="115425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 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ordnet Volksabstimmung an, wenn Referendum zustande gekommen ist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7B8E751-6672-4457-98A9-AC18EC52F021}"/>
              </a:ext>
            </a:extLst>
          </p:cNvPr>
          <p:cNvSpPr>
            <a:spLocks noChangeAspect="1"/>
          </p:cNvSpPr>
          <p:nvPr/>
        </p:nvSpPr>
        <p:spPr>
          <a:xfrm>
            <a:off x="3428979" y="6509214"/>
            <a:ext cx="163171" cy="16317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739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33ADAB0-E1BC-47EB-ACE2-AF4F61F63237}"/>
              </a:ext>
            </a:extLst>
          </p:cNvPr>
          <p:cNvCxnSpPr>
            <a:cxnSpLocks/>
            <a:stCxn id="35" idx="6"/>
          </p:cNvCxnSpPr>
          <p:nvPr/>
        </p:nvCxnSpPr>
        <p:spPr>
          <a:xfrm>
            <a:off x="3592150" y="6590799"/>
            <a:ext cx="85114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9F2BCD7-A2AE-48D8-9D7C-8DE9803C4869}"/>
              </a:ext>
            </a:extLst>
          </p:cNvPr>
          <p:cNvCxnSpPr>
            <a:cxnSpLocks/>
          </p:cNvCxnSpPr>
          <p:nvPr/>
        </p:nvCxnSpPr>
        <p:spPr>
          <a:xfrm>
            <a:off x="4443298" y="3336902"/>
            <a:ext cx="0" cy="4068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783EDB5-2C57-42BB-AAB1-C033801C34C0}"/>
              </a:ext>
            </a:extLst>
          </p:cNvPr>
          <p:cNvGrpSpPr/>
          <p:nvPr/>
        </p:nvGrpSpPr>
        <p:grpSpPr>
          <a:xfrm>
            <a:off x="529208" y="2434465"/>
            <a:ext cx="3949923" cy="367921"/>
            <a:chOff x="461638" y="1142289"/>
            <a:chExt cx="3921387" cy="344254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48F1E74-923D-42A3-AB53-601C56C048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638" y="1486543"/>
              <a:ext cx="392138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95FD1B0-959C-4B84-AFA9-147E5E7337CD}"/>
                </a:ext>
              </a:extLst>
            </p:cNvPr>
            <p:cNvSpPr/>
            <p:nvPr/>
          </p:nvSpPr>
          <p:spPr>
            <a:xfrm>
              <a:off x="461639" y="1142289"/>
              <a:ext cx="3921386" cy="311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2000" b="1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Ablauf</a:t>
              </a:r>
              <a:endParaRPr lang="de-CH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9D5D106-3889-48F3-B582-2C5DC7A153FB}"/>
              </a:ext>
            </a:extLst>
          </p:cNvPr>
          <p:cNvGrpSpPr/>
          <p:nvPr/>
        </p:nvGrpSpPr>
        <p:grpSpPr>
          <a:xfrm>
            <a:off x="10169665" y="2436330"/>
            <a:ext cx="2445876" cy="359689"/>
            <a:chOff x="456836" y="1149992"/>
            <a:chExt cx="3930990" cy="336551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3EB87B52-AF0E-4BF9-9C25-4C8B922FD0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638" y="1486543"/>
              <a:ext cx="392138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892CFA3-172B-4545-9129-C4F2CF325D38}"/>
                </a:ext>
              </a:extLst>
            </p:cNvPr>
            <p:cNvSpPr/>
            <p:nvPr/>
          </p:nvSpPr>
          <p:spPr>
            <a:xfrm>
              <a:off x="456836" y="1149992"/>
              <a:ext cx="3930990" cy="311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2000" b="1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Grundlagen</a:t>
              </a:r>
              <a:endParaRPr lang="de-CH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Rectangle 48" descr="daat">
            <a:extLst>
              <a:ext uri="{FF2B5EF4-FFF2-40B4-BE49-F238E27FC236}">
                <a16:creationId xmlns:a16="http://schemas.microsoft.com/office/drawing/2014/main" id="{C7E6D3DD-FCDB-43E2-92ED-B411F558FC7E}"/>
              </a:ext>
            </a:extLst>
          </p:cNvPr>
          <p:cNvSpPr/>
          <p:nvPr/>
        </p:nvSpPr>
        <p:spPr>
          <a:xfrm>
            <a:off x="4857616" y="2981295"/>
            <a:ext cx="4891754" cy="769962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4000</a:t>
            </a:r>
            <a:r>
              <a:rPr lang="de-CH" sz="105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5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Kanton Stimmberechtigte </a:t>
            </a:r>
            <a:r>
              <a:rPr lang="de-CH" sz="105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 verlangen, dass ein dem fakultativen Referendum unterstehender Erlass der Volksabstimmung unterstellt wird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Fakultativ: Bilden eines Komitees für Organisation und Koordination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9A2855D-EE28-4699-89C4-89F49E2DE335}"/>
              </a:ext>
            </a:extLst>
          </p:cNvPr>
          <p:cNvGrpSpPr/>
          <p:nvPr/>
        </p:nvGrpSpPr>
        <p:grpSpPr>
          <a:xfrm>
            <a:off x="4857616" y="2428098"/>
            <a:ext cx="4891756" cy="367921"/>
            <a:chOff x="461638" y="1142289"/>
            <a:chExt cx="3921387" cy="344254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FA96CCB-204C-4C2A-9D9B-2F3CD8B08D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638" y="1486543"/>
              <a:ext cx="3921386" cy="0"/>
            </a:xfrm>
            <a:prstGeom prst="straightConnector1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1E67248-285F-4846-A85F-8281003F4F0B}"/>
                </a:ext>
              </a:extLst>
            </p:cNvPr>
            <p:cNvSpPr/>
            <p:nvPr/>
          </p:nvSpPr>
          <p:spPr>
            <a:xfrm>
              <a:off x="461639" y="1142289"/>
              <a:ext cx="3921386" cy="311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2000" b="1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Erläuterungen </a:t>
              </a:r>
              <a:endParaRPr lang="de-CH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" name="Rectangle 60" descr="daat">
            <a:extLst>
              <a:ext uri="{FF2B5EF4-FFF2-40B4-BE49-F238E27FC236}">
                <a16:creationId xmlns:a16="http://schemas.microsoft.com/office/drawing/2014/main" id="{27C875FE-5C33-4C00-B5C3-C44F90206188}"/>
              </a:ext>
            </a:extLst>
          </p:cNvPr>
          <p:cNvSpPr/>
          <p:nvPr/>
        </p:nvSpPr>
        <p:spPr>
          <a:xfrm>
            <a:off x="4853370" y="3821132"/>
            <a:ext cx="4916922" cy="72460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r>
              <a:rPr lang="de-CH" sz="105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Begehren ist </a:t>
            </a:r>
            <a:r>
              <a:rPr lang="de-CH" sz="105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zulässig</a:t>
            </a:r>
            <a:r>
              <a:rPr lang="de-CH" sz="105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wenn: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Voraussetzungen nach </a:t>
            </a:r>
            <a:r>
              <a:rPr lang="de-CH" sz="105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19 </a:t>
            </a:r>
            <a:r>
              <a:rPr lang="de-CH" sz="105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 erfüllt</a:t>
            </a:r>
          </a:p>
        </p:txBody>
      </p:sp>
      <p:sp>
        <p:nvSpPr>
          <p:cNvPr id="62" name="Rectangle 61" descr="daat">
            <a:extLst>
              <a:ext uri="{FF2B5EF4-FFF2-40B4-BE49-F238E27FC236}">
                <a16:creationId xmlns:a16="http://schemas.microsoft.com/office/drawing/2014/main" id="{65FC8E29-8D65-4991-9B7C-CE50724FEE53}"/>
              </a:ext>
            </a:extLst>
          </p:cNvPr>
          <p:cNvSpPr/>
          <p:nvPr/>
        </p:nvSpPr>
        <p:spPr>
          <a:xfrm>
            <a:off x="4857616" y="4604895"/>
            <a:ext cx="4891754" cy="724608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</a:t>
            </a: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 descr="daat">
            <a:extLst>
              <a:ext uri="{FF2B5EF4-FFF2-40B4-BE49-F238E27FC236}">
                <a16:creationId xmlns:a16="http://schemas.microsoft.com/office/drawing/2014/main" id="{C03F37F3-4D66-4455-8F9E-0DC2E0AE5CA0}"/>
              </a:ext>
            </a:extLst>
          </p:cNvPr>
          <p:cNvSpPr/>
          <p:nvPr/>
        </p:nvSpPr>
        <p:spPr>
          <a:xfrm>
            <a:off x="4857616" y="5416692"/>
            <a:ext cx="4891754" cy="724608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</a:t>
            </a: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 descr="daat">
            <a:extLst>
              <a:ext uri="{FF2B5EF4-FFF2-40B4-BE49-F238E27FC236}">
                <a16:creationId xmlns:a16="http://schemas.microsoft.com/office/drawing/2014/main" id="{DD9288B1-7670-4510-AAAC-73023DC450D1}"/>
              </a:ext>
            </a:extLst>
          </p:cNvPr>
          <p:cNvSpPr/>
          <p:nvPr/>
        </p:nvSpPr>
        <p:spPr>
          <a:xfrm>
            <a:off x="4857616" y="6228495"/>
            <a:ext cx="4891754" cy="724608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Erlasse, die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 Referendum 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unterstanden haben, werden am Tage der Annahme durch das Volk oder am Tage nach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unbenütztem Ablauf  der Referendumsfrist 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rechtsgültig</a:t>
            </a:r>
          </a:p>
        </p:txBody>
      </p:sp>
      <p:sp>
        <p:nvSpPr>
          <p:cNvPr id="66" name="Rectangle 65" descr="daat">
            <a:extLst>
              <a:ext uri="{FF2B5EF4-FFF2-40B4-BE49-F238E27FC236}">
                <a16:creationId xmlns:a16="http://schemas.microsoft.com/office/drawing/2014/main" id="{90B0435C-1A89-4647-AD26-A265D1F733A8}"/>
              </a:ext>
            </a:extLst>
          </p:cNvPr>
          <p:cNvSpPr/>
          <p:nvPr/>
        </p:nvSpPr>
        <p:spPr>
          <a:xfrm>
            <a:off x="10169664" y="2981295"/>
            <a:ext cx="2445877" cy="7236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und Art. 50 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16-18 und 25 RIG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Blankovorlage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Unterschriftenliste </a:t>
            </a:r>
            <a:r>
              <a:rPr lang="de-CH" sz="1050" strike="sngStrik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CH" sz="1050" strike="sngStrike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itel 1"/>
          <p:cNvSpPr>
            <a:spLocks noGrp="1"/>
          </p:cNvSpPr>
          <p:nvPr>
            <p:ph type="title"/>
          </p:nvPr>
        </p:nvSpPr>
        <p:spPr>
          <a:xfrm>
            <a:off x="493376" y="189323"/>
            <a:ext cx="11952000" cy="1368000"/>
          </a:xfrm>
        </p:spPr>
        <p:txBody>
          <a:bodyPr anchor="b"/>
          <a:lstStyle/>
          <a:p>
            <a:r>
              <a:rPr lang="de-CH" sz="3600" dirty="0"/>
              <a:t>2.	Ablauf eines </a:t>
            </a:r>
            <a:r>
              <a:rPr lang="de-CH" sz="3600" dirty="0" smtClean="0"/>
              <a:t>Referendumsbegehrens  </a:t>
            </a:r>
            <a:r>
              <a:rPr lang="de-CH" sz="3600" dirty="0"/>
              <a:t> </a:t>
            </a:r>
            <a:endParaRPr lang="de-CH" dirty="0"/>
          </a:p>
        </p:txBody>
      </p:sp>
      <p:cxnSp>
        <p:nvCxnSpPr>
          <p:cNvPr id="48" name="Straight Arrow Connector 58">
            <a:extLst>
              <a:ext uri="{FF2B5EF4-FFF2-40B4-BE49-F238E27FC236}">
                <a16:creationId xmlns:a16="http://schemas.microsoft.com/office/drawing/2014/main" id="{3EB87B52-AF0E-4BF9-9C25-4C8B922FD0DC}"/>
              </a:ext>
            </a:extLst>
          </p:cNvPr>
          <p:cNvCxnSpPr>
            <a:cxnSpLocks/>
          </p:cNvCxnSpPr>
          <p:nvPr/>
        </p:nvCxnSpPr>
        <p:spPr>
          <a:xfrm flipH="1">
            <a:off x="4853370" y="2802386"/>
            <a:ext cx="48960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69" descr="daat">
            <a:extLst>
              <a:ext uri="{FF2B5EF4-FFF2-40B4-BE49-F238E27FC236}">
                <a16:creationId xmlns:a16="http://schemas.microsoft.com/office/drawing/2014/main" id="{0E6F9F0E-2BFB-4992-8754-84D5C0414B8D}"/>
              </a:ext>
            </a:extLst>
          </p:cNvPr>
          <p:cNvSpPr/>
          <p:nvPr/>
        </p:nvSpPr>
        <p:spPr>
          <a:xfrm>
            <a:off x="394420" y="8175939"/>
            <a:ext cx="11336773" cy="1177556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0" rtlCol="0" anchor="t"/>
          <a:lstStyle/>
          <a:p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Legende:			        			</a:t>
            </a:r>
          </a:p>
          <a:p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RK = Referendumskomitee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   			         </a:t>
            </a:r>
            <a:endParaRPr lang="de-CH" sz="105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 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Regierung			         </a:t>
            </a:r>
            <a:endParaRPr lang="de-CH" sz="105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 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Staatskanzlei			</a:t>
            </a:r>
            <a:endParaRPr lang="de-CH" sz="105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105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65" descr="daat">
            <a:extLst>
              <a:ext uri="{FF2B5EF4-FFF2-40B4-BE49-F238E27FC236}">
                <a16:creationId xmlns:a16="http://schemas.microsoft.com/office/drawing/2014/main" id="{90B0435C-1A89-4647-AD26-A265D1F733A8}"/>
              </a:ext>
            </a:extLst>
          </p:cNvPr>
          <p:cNvSpPr/>
          <p:nvPr/>
        </p:nvSpPr>
        <p:spPr>
          <a:xfrm>
            <a:off x="10172653" y="3784392"/>
            <a:ext cx="2445877" cy="7236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19 und 27 RIG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47 und 59</a:t>
            </a:r>
            <a:r>
              <a:rPr lang="de-CH" sz="1050" baseline="30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VRP</a:t>
            </a:r>
          </a:p>
        </p:txBody>
      </p:sp>
      <p:sp>
        <p:nvSpPr>
          <p:cNvPr id="68" name="Rectangle 65" descr="daat">
            <a:extLst>
              <a:ext uri="{FF2B5EF4-FFF2-40B4-BE49-F238E27FC236}">
                <a16:creationId xmlns:a16="http://schemas.microsoft.com/office/drawing/2014/main" id="{90B0435C-1A89-4647-AD26-A265D1F733A8}"/>
              </a:ext>
            </a:extLst>
          </p:cNvPr>
          <p:cNvSpPr/>
          <p:nvPr/>
        </p:nvSpPr>
        <p:spPr>
          <a:xfrm>
            <a:off x="10163685" y="4568130"/>
            <a:ext cx="2445877" cy="7236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de-CH" sz="1050" baseline="30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Abs. 1 Bst. a RIG</a:t>
            </a:r>
          </a:p>
          <a:p>
            <a:endParaRPr lang="de-CH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5" descr="daat">
            <a:extLst>
              <a:ext uri="{FF2B5EF4-FFF2-40B4-BE49-F238E27FC236}">
                <a16:creationId xmlns:a16="http://schemas.microsoft.com/office/drawing/2014/main" id="{90B0435C-1A89-4647-AD26-A265D1F733A8}"/>
              </a:ext>
            </a:extLst>
          </p:cNvPr>
          <p:cNvSpPr/>
          <p:nvPr/>
        </p:nvSpPr>
        <p:spPr>
          <a:xfrm>
            <a:off x="10172653" y="5370664"/>
            <a:ext cx="2445877" cy="7236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27</a:t>
            </a:r>
            <a:r>
              <a:rPr lang="de-CH" sz="1050" baseline="30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Abs. 1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Bst. b RIG</a:t>
            </a: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65" descr="daat">
            <a:extLst>
              <a:ext uri="{FF2B5EF4-FFF2-40B4-BE49-F238E27FC236}">
                <a16:creationId xmlns:a16="http://schemas.microsoft.com/office/drawing/2014/main" id="{90B0435C-1A89-4647-AD26-A265D1F733A8}"/>
              </a:ext>
            </a:extLst>
          </p:cNvPr>
          <p:cNvSpPr/>
          <p:nvPr/>
        </p:nvSpPr>
        <p:spPr>
          <a:xfrm>
            <a:off x="10163684" y="6202316"/>
            <a:ext cx="2445877" cy="7236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4-9 und Art. 28 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21 WAG</a:t>
            </a:r>
            <a:b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7" descr="daat">
            <a:extLst>
              <a:ext uri="{FF2B5EF4-FFF2-40B4-BE49-F238E27FC236}">
                <a16:creationId xmlns:a16="http://schemas.microsoft.com/office/drawing/2014/main" id="{47917430-A660-4C7A-A69A-3AACE383062F}"/>
              </a:ext>
            </a:extLst>
          </p:cNvPr>
          <p:cNvSpPr/>
          <p:nvPr/>
        </p:nvSpPr>
        <p:spPr>
          <a:xfrm>
            <a:off x="493376" y="7036581"/>
            <a:ext cx="3017188" cy="72461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115425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stellt fest, ob Erlass nach </a:t>
            </a:r>
            <a:r>
              <a:rPr lang="de-CH" sz="105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kant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und </a:t>
            </a:r>
            <a:r>
              <a:rPr lang="de-CH" sz="105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eidg</a:t>
            </a: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Recht rechtsgültig geworden ist und veröffentlicht Feststellung im Amtsblatt </a:t>
            </a: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Arrow Connector 16">
            <a:extLst>
              <a:ext uri="{FF2B5EF4-FFF2-40B4-BE49-F238E27FC236}">
                <a16:creationId xmlns:a16="http://schemas.microsoft.com/office/drawing/2014/main" id="{D5306C1E-16CF-4680-A370-1E01273C3EC3}"/>
              </a:ext>
            </a:extLst>
          </p:cNvPr>
          <p:cNvCxnSpPr>
            <a:cxnSpLocks/>
          </p:cNvCxnSpPr>
          <p:nvPr/>
        </p:nvCxnSpPr>
        <p:spPr>
          <a:xfrm>
            <a:off x="3510564" y="7398667"/>
            <a:ext cx="9360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12">
            <a:extLst>
              <a:ext uri="{FF2B5EF4-FFF2-40B4-BE49-F238E27FC236}">
                <a16:creationId xmlns:a16="http://schemas.microsoft.com/office/drawing/2014/main" id="{9B7D4890-D11A-4764-A865-CB5DD267CEB5}"/>
              </a:ext>
            </a:extLst>
          </p:cNvPr>
          <p:cNvSpPr>
            <a:spLocks noChangeAspect="1"/>
          </p:cNvSpPr>
          <p:nvPr/>
        </p:nvSpPr>
        <p:spPr>
          <a:xfrm>
            <a:off x="3406159" y="7327177"/>
            <a:ext cx="163171" cy="16317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739" dirty="0"/>
          </a:p>
        </p:txBody>
      </p:sp>
      <p:sp>
        <p:nvSpPr>
          <p:cNvPr id="74" name="Rectangle 48" descr="daat">
            <a:extLst>
              <a:ext uri="{FF2B5EF4-FFF2-40B4-BE49-F238E27FC236}">
                <a16:creationId xmlns:a16="http://schemas.microsoft.com/office/drawing/2014/main" id="{C7E6D3DD-FCDB-43E2-92ED-B411F558FC7E}"/>
              </a:ext>
            </a:extLst>
          </p:cNvPr>
          <p:cNvSpPr/>
          <p:nvPr/>
        </p:nvSpPr>
        <p:spPr>
          <a:xfrm>
            <a:off x="4853370" y="7041353"/>
            <a:ext cx="4891754" cy="724608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</a:t>
            </a:r>
            <a:endParaRPr lang="de-CH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65" descr="daat">
            <a:extLst>
              <a:ext uri="{FF2B5EF4-FFF2-40B4-BE49-F238E27FC236}">
                <a16:creationId xmlns:a16="http://schemas.microsoft.com/office/drawing/2014/main" id="{90B0435C-1A89-4647-AD26-A265D1F733A8}"/>
              </a:ext>
            </a:extLst>
          </p:cNvPr>
          <p:cNvSpPr/>
          <p:nvPr/>
        </p:nvSpPr>
        <p:spPr>
          <a:xfrm>
            <a:off x="10163683" y="7036581"/>
            <a:ext cx="2445877" cy="7236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3900" rIns="7695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de-CH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29 RIG</a:t>
            </a:r>
          </a:p>
        </p:txBody>
      </p:sp>
    </p:spTree>
    <p:extLst>
      <p:ext uri="{BB962C8B-B14F-4D97-AF65-F5344CB8AC3E}">
        <p14:creationId xmlns:p14="http://schemas.microsoft.com/office/powerpoint/2010/main" val="41975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436" y="161959"/>
            <a:ext cx="11952000" cy="1368000"/>
          </a:xfrm>
        </p:spPr>
        <p:txBody>
          <a:bodyPr/>
          <a:lstStyle/>
          <a:p>
            <a:r>
              <a:rPr lang="de-CH" sz="3600" dirty="0" smtClean="0"/>
              <a:t/>
            </a:r>
            <a:br>
              <a:rPr lang="de-CH" sz="3600" dirty="0" smtClean="0"/>
            </a:br>
            <a:endParaRPr lang="de-CH" sz="36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2343" y="1998067"/>
            <a:ext cx="11952000" cy="7329996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ct val="20000"/>
              </a:spcBef>
              <a:buClr>
                <a:schemeClr val="accent1"/>
              </a:buClr>
              <a:buFont typeface="+mj-lt"/>
              <a:buAutoNum type="alphaLcParenR"/>
            </a:pPr>
            <a:r>
              <a:rPr lang="de-CH" sz="2000" b="1" dirty="0" smtClean="0"/>
              <a:t>Namen </a:t>
            </a:r>
            <a:r>
              <a:rPr lang="de-CH" sz="2000" b="1" dirty="0"/>
              <a:t>der politischen Gemeinde, </a:t>
            </a:r>
            <a:r>
              <a:rPr lang="de-CH" sz="2000" dirty="0"/>
              <a:t>in der die Unterzeichnenden stimmberechtigt sind</a:t>
            </a:r>
            <a:r>
              <a:rPr lang="de-CH" sz="2000" b="1" dirty="0"/>
              <a:t>; </a:t>
            </a:r>
          </a:p>
          <a:p>
            <a:pPr marL="514350" lvl="1" indent="-514350">
              <a:spcBef>
                <a:spcPct val="20000"/>
              </a:spcBef>
              <a:buClr>
                <a:schemeClr val="accent1"/>
              </a:buClr>
              <a:buFont typeface="+mj-lt"/>
              <a:buAutoNum type="alphaLcParenR"/>
            </a:pPr>
            <a:r>
              <a:rPr lang="de-CH" sz="2000" b="1" dirty="0" smtClean="0"/>
              <a:t>Begehren auf Volksabstimmung; </a:t>
            </a:r>
            <a:r>
              <a:rPr lang="de-CH" sz="2000" dirty="0" smtClean="0"/>
              <a:t>der Erlass, gegen den sich das Begehren richtet, ist mit der Überschrift und dem Datum der Schlussabstimmung im Kantonsrat zu nennen;</a:t>
            </a:r>
          </a:p>
          <a:p>
            <a:pPr marL="514350" lvl="1" indent="-514350">
              <a:spcBef>
                <a:spcPct val="20000"/>
              </a:spcBef>
              <a:buClr>
                <a:schemeClr val="accent1"/>
              </a:buClr>
              <a:buFont typeface="+mj-lt"/>
              <a:buAutoNum type="alphaLcParenR"/>
            </a:pPr>
            <a:r>
              <a:rPr lang="de-CH" sz="2000" dirty="0" smtClean="0"/>
              <a:t>Hinweis</a:t>
            </a:r>
            <a:r>
              <a:rPr lang="de-CH" sz="2000" dirty="0"/>
              <a:t>, dass sich </a:t>
            </a:r>
            <a:r>
              <a:rPr lang="de-CH" sz="2000" b="1" dirty="0"/>
              <a:t>strafbar</a:t>
            </a:r>
            <a:r>
              <a:rPr lang="de-CH" sz="2000" dirty="0"/>
              <a:t> macht, wer das </a:t>
            </a:r>
            <a:r>
              <a:rPr lang="de-CH" sz="2000" b="1" dirty="0"/>
              <a:t>Ergebnis einer Unterschriftensammlung </a:t>
            </a:r>
            <a:r>
              <a:rPr lang="de-CH" sz="2000" dirty="0"/>
              <a:t>für ein </a:t>
            </a:r>
            <a:r>
              <a:rPr lang="de-CH" sz="2000" dirty="0" smtClean="0"/>
              <a:t>Referendumsbegehren </a:t>
            </a:r>
            <a:r>
              <a:rPr lang="de-CH" sz="2000" b="1" dirty="0"/>
              <a:t>fälscht</a:t>
            </a:r>
            <a:r>
              <a:rPr lang="de-CH" sz="2000" dirty="0"/>
              <a:t> (Art. </a:t>
            </a:r>
            <a:r>
              <a:rPr lang="de-CH" sz="2000" dirty="0" smtClean="0"/>
              <a:t>282 StGB) </a:t>
            </a:r>
            <a:r>
              <a:rPr lang="de-CH" sz="2000" dirty="0"/>
              <a:t>oder wer bei der </a:t>
            </a:r>
            <a:r>
              <a:rPr lang="de-CH" sz="2000" b="1" dirty="0"/>
              <a:t>Unterschriftensammlung besticht oder sich bestechen lässt </a:t>
            </a:r>
            <a:r>
              <a:rPr lang="de-CH" sz="2000" dirty="0"/>
              <a:t>(Art. </a:t>
            </a:r>
            <a:r>
              <a:rPr lang="de-CH" sz="2000" dirty="0" smtClean="0"/>
              <a:t>281 StGB);</a:t>
            </a:r>
          </a:p>
          <a:p>
            <a:pPr marL="514350" lvl="1" indent="-514350">
              <a:spcBef>
                <a:spcPct val="20000"/>
              </a:spcBef>
              <a:buClr>
                <a:schemeClr val="accent1"/>
              </a:buClr>
              <a:buFont typeface="+mj-lt"/>
              <a:buAutoNum type="alphaLcParenR"/>
            </a:pPr>
            <a:r>
              <a:rPr lang="de-CH" sz="2000" dirty="0" smtClean="0"/>
              <a:t>eine </a:t>
            </a:r>
            <a:r>
              <a:rPr lang="de-CH" sz="2000" dirty="0"/>
              <a:t>allfällige </a:t>
            </a:r>
            <a:r>
              <a:rPr lang="de-CH" sz="2000" b="1" dirty="0" smtClean="0"/>
              <a:t>Begründung</a:t>
            </a:r>
            <a:r>
              <a:rPr lang="de-CH" sz="2000" dirty="0"/>
              <a:t>;</a:t>
            </a:r>
            <a:endParaRPr lang="de-CH" sz="2000" dirty="0" smtClean="0"/>
          </a:p>
          <a:p>
            <a:pPr marL="514350" lvl="1" indent="-514350">
              <a:spcBef>
                <a:spcPct val="20000"/>
              </a:spcBef>
              <a:buClr>
                <a:schemeClr val="accent1"/>
              </a:buClr>
              <a:buFont typeface="+mj-lt"/>
              <a:buAutoNum type="alphaLcParenR"/>
            </a:pPr>
            <a:r>
              <a:rPr lang="de-CH" sz="2000" b="1" dirty="0"/>
              <a:t>Fakultativ: Frist für Rückversand </a:t>
            </a:r>
            <a:r>
              <a:rPr lang="de-CH" sz="2000" dirty="0"/>
              <a:t>der </a:t>
            </a:r>
            <a:r>
              <a:rPr lang="de-CH" sz="2000" dirty="0" smtClean="0"/>
              <a:t>Unterschriftenlisten </a:t>
            </a:r>
            <a:r>
              <a:rPr lang="de-CH" sz="2000" dirty="0"/>
              <a:t>an </a:t>
            </a:r>
            <a:r>
              <a:rPr lang="de-CH" sz="2000" dirty="0" smtClean="0"/>
              <a:t>Referendumskomitee </a:t>
            </a:r>
            <a:r>
              <a:rPr lang="de-CH" sz="2000" dirty="0"/>
              <a:t>(so wählen, dass genügend Zeit bleibt für die fristgerechte Einreichung</a:t>
            </a:r>
            <a:r>
              <a:rPr lang="de-CH" sz="2000" dirty="0" smtClean="0"/>
              <a:t>).</a:t>
            </a:r>
          </a:p>
          <a:p>
            <a:pPr marL="0" lvl="1" indent="0">
              <a:spcBef>
                <a:spcPct val="20000"/>
              </a:spcBef>
              <a:buClr>
                <a:schemeClr val="accent1"/>
              </a:buClr>
              <a:buNone/>
            </a:pPr>
            <a:endParaRPr lang="de-CH" sz="2000" dirty="0" smtClean="0"/>
          </a:p>
          <a:p>
            <a:pPr marL="0" lvl="1" indent="0">
              <a:spcBef>
                <a:spcPct val="20000"/>
              </a:spcBef>
              <a:buClr>
                <a:schemeClr val="accent1"/>
              </a:buClr>
              <a:buNone/>
            </a:pPr>
            <a:r>
              <a:rPr lang="de-CH" sz="2000" u="sng" dirty="0" smtClean="0"/>
              <a:t>Empfehlungen zu </a:t>
            </a:r>
            <a:r>
              <a:rPr lang="de-CH" sz="2000" u="sng" dirty="0" smtClean="0"/>
              <a:t>Unterschriftenlisten </a:t>
            </a:r>
            <a:endParaRPr lang="de-CH" sz="2000" u="sng" dirty="0" smtClean="0"/>
          </a:p>
          <a:p>
            <a:pPr marL="342900" lvl="1" indent="-342900">
              <a:spcBef>
                <a:spcPct val="20000"/>
              </a:spcBef>
              <a:buClr>
                <a:schemeClr val="accent1"/>
              </a:buClr>
            </a:pPr>
            <a:r>
              <a:rPr lang="de-CH" sz="2000" dirty="0"/>
              <a:t>Genügend grosse Felder für handschriftliche </a:t>
            </a:r>
            <a:r>
              <a:rPr lang="de-CH" sz="2000" dirty="0" smtClean="0"/>
              <a:t>Einträge</a:t>
            </a:r>
          </a:p>
          <a:p>
            <a:pPr marL="342900" lvl="1" indent="-342900">
              <a:spcBef>
                <a:spcPct val="20000"/>
              </a:spcBef>
              <a:buClr>
                <a:schemeClr val="accent1"/>
              </a:buClr>
            </a:pPr>
            <a:r>
              <a:rPr lang="de-CH" sz="2000" dirty="0" smtClean="0"/>
              <a:t>Vor </a:t>
            </a:r>
            <a:r>
              <a:rPr lang="de-CH" sz="2000" dirty="0"/>
              <a:t>dem Gut zum Druck der </a:t>
            </a:r>
            <a:r>
              <a:rPr lang="de-CH" sz="2000" dirty="0" smtClean="0"/>
              <a:t>Staatskanzlei </a:t>
            </a:r>
            <a:r>
              <a:rPr lang="de-CH" sz="2000" dirty="0"/>
              <a:t>zur Prüfung </a:t>
            </a:r>
            <a:r>
              <a:rPr lang="de-CH" sz="2000" dirty="0" smtClean="0"/>
              <a:t>vorlegen.</a:t>
            </a:r>
          </a:p>
          <a:p>
            <a:pPr marL="457200" lvl="1" indent="-457200">
              <a:spcBef>
                <a:spcPct val="20000"/>
              </a:spcBef>
              <a:buClr>
                <a:schemeClr val="accent1"/>
              </a:buClr>
            </a:pPr>
            <a:endParaRPr lang="de-CH" sz="2800" dirty="0"/>
          </a:p>
          <a:p>
            <a:pPr marL="0" lvl="1" indent="0">
              <a:spcBef>
                <a:spcPct val="20000"/>
              </a:spcBef>
              <a:buClr>
                <a:schemeClr val="accent1"/>
              </a:buClr>
              <a:buNone/>
            </a:pPr>
            <a:endParaRPr lang="de-CH" sz="2800" dirty="0">
              <a:solidFill>
                <a:srgbClr val="FF0000"/>
              </a:solidFill>
            </a:endParaRPr>
          </a:p>
          <a:p>
            <a:pPr marL="0" lvl="1" indent="0">
              <a:spcBef>
                <a:spcPct val="20000"/>
              </a:spcBef>
              <a:buClr>
                <a:schemeClr val="accent1"/>
              </a:buClr>
              <a:buNone/>
            </a:pPr>
            <a:endParaRPr lang="de-CH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92343" y="226991"/>
            <a:ext cx="11952000" cy="1368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732937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742950" indent="-742950">
              <a:buAutoNum type="arabicPeriod" startAt="3"/>
            </a:pPr>
            <a:r>
              <a:rPr lang="de-CH" sz="3600" dirty="0" smtClean="0"/>
              <a:t>Zwingende Angaben auf </a:t>
            </a:r>
            <a:r>
              <a:rPr lang="de-CH" sz="3600" dirty="0" smtClean="0"/>
              <a:t>Unterschriftenlisten </a:t>
            </a:r>
            <a:endParaRPr lang="de-CH" sz="3600" dirty="0" smtClean="0"/>
          </a:p>
          <a:p>
            <a:r>
              <a:rPr lang="de-CH" sz="3600" dirty="0"/>
              <a:t>	</a:t>
            </a:r>
            <a:r>
              <a:rPr lang="de-CH" sz="3600" dirty="0" smtClean="0"/>
              <a:t>(Art. 39 </a:t>
            </a:r>
            <a:r>
              <a:rPr lang="de-CH" sz="3600" dirty="0" err="1" smtClean="0"/>
              <a:t>i.V.m</a:t>
            </a:r>
            <a:r>
              <a:rPr lang="de-CH" sz="3600" dirty="0" smtClean="0"/>
              <a:t>. 20 RIG) 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873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26468" y="2336946"/>
            <a:ext cx="11952000" cy="6696000"/>
          </a:xfrm>
        </p:spPr>
        <p:txBody>
          <a:bodyPr>
            <a:noAutofit/>
          </a:bodyPr>
          <a:lstStyle/>
          <a:p>
            <a:r>
              <a:rPr lang="de-CH" sz="2800" dirty="0"/>
              <a:t>Vor Beginn der Referendumsfrist dürfen keine </a:t>
            </a:r>
            <a:r>
              <a:rPr lang="de-CH" sz="2800" dirty="0" smtClean="0"/>
              <a:t>Unterschriftenlisten </a:t>
            </a:r>
            <a:r>
              <a:rPr lang="de-CH" sz="2800" dirty="0" smtClean="0"/>
              <a:t>unterschrieben </a:t>
            </a:r>
            <a:r>
              <a:rPr lang="de-CH" sz="2800" dirty="0"/>
              <a:t>werden</a:t>
            </a:r>
            <a:r>
              <a:rPr lang="de-CH" sz="2800" dirty="0" smtClean="0"/>
              <a:t>;</a:t>
            </a:r>
          </a:p>
          <a:p>
            <a:r>
              <a:rPr lang="de-CH" sz="2800" dirty="0" smtClean="0"/>
              <a:t>Nur </a:t>
            </a:r>
            <a:r>
              <a:rPr lang="de-CH" sz="2800" b="1" dirty="0" smtClean="0"/>
              <a:t>in kantonalen Angelegenheiten Stimmberechtigte</a:t>
            </a:r>
            <a:r>
              <a:rPr lang="de-CH" sz="2800" dirty="0" smtClean="0"/>
              <a:t> </a:t>
            </a:r>
            <a:r>
              <a:rPr lang="de-CH" sz="2800" dirty="0"/>
              <a:t>dürfen </a:t>
            </a:r>
            <a:r>
              <a:rPr lang="de-CH" sz="2800" dirty="0" smtClean="0"/>
              <a:t>Referendumsbegehren unterzeichnen.</a:t>
            </a:r>
          </a:p>
          <a:p>
            <a:r>
              <a:rPr lang="de-CH" sz="2800" dirty="0"/>
              <a:t>Die Felder </a:t>
            </a:r>
            <a:r>
              <a:rPr lang="de-CH" sz="2800" b="1" dirty="0"/>
              <a:t>Name</a:t>
            </a:r>
            <a:r>
              <a:rPr lang="de-CH" sz="2800" dirty="0"/>
              <a:t> und </a:t>
            </a:r>
            <a:r>
              <a:rPr lang="de-CH" sz="2800" b="1" dirty="0"/>
              <a:t>Vorname</a:t>
            </a:r>
            <a:r>
              <a:rPr lang="de-CH" sz="2800" dirty="0"/>
              <a:t> müssen </a:t>
            </a:r>
            <a:r>
              <a:rPr lang="de-CH" sz="2800" b="1" dirty="0"/>
              <a:t>eigenhändig</a:t>
            </a:r>
            <a:r>
              <a:rPr lang="de-CH" sz="2800" dirty="0"/>
              <a:t> und </a:t>
            </a:r>
            <a:r>
              <a:rPr lang="de-CH" sz="2800" b="1" dirty="0"/>
              <a:t>leserlich</a:t>
            </a:r>
            <a:r>
              <a:rPr lang="de-CH" sz="2800" dirty="0"/>
              <a:t>, die </a:t>
            </a:r>
            <a:r>
              <a:rPr lang="de-CH" sz="2800" b="1" dirty="0"/>
              <a:t>Unterschrift eigenhändig </a:t>
            </a:r>
            <a:r>
              <a:rPr lang="de-CH" sz="2800" dirty="0"/>
              <a:t>ausgefüllt </a:t>
            </a:r>
            <a:r>
              <a:rPr lang="de-CH" sz="2800" dirty="0" smtClean="0"/>
              <a:t>werden.</a:t>
            </a:r>
          </a:p>
          <a:p>
            <a:r>
              <a:rPr lang="de-CH" sz="2800" dirty="0" smtClean="0"/>
              <a:t>Name </a:t>
            </a:r>
            <a:r>
              <a:rPr lang="de-CH" sz="2800" dirty="0"/>
              <a:t>und Vorname sind auszuschreiben. </a:t>
            </a:r>
            <a:r>
              <a:rPr lang="de-CH" sz="2800" b="1" dirty="0"/>
              <a:t>Wiederholungszeichen</a:t>
            </a:r>
            <a:r>
              <a:rPr lang="de-CH" sz="2800" dirty="0"/>
              <a:t> (Gänsefüsschen, dito, idem usw.) dürfen </a:t>
            </a:r>
            <a:r>
              <a:rPr lang="de-CH" sz="2800" b="1" dirty="0"/>
              <a:t>nicht</a:t>
            </a:r>
            <a:r>
              <a:rPr lang="de-CH" sz="2800" dirty="0"/>
              <a:t> verwendet werden</a:t>
            </a:r>
            <a:r>
              <a:rPr lang="de-CH" sz="2800" dirty="0" smtClean="0"/>
              <a:t>.</a:t>
            </a:r>
          </a:p>
          <a:p>
            <a:r>
              <a:rPr lang="de-CH" sz="2800" dirty="0" smtClean="0"/>
              <a:t>Stimmberechtigte dürfen das gleiche Referendumsbegehren </a:t>
            </a:r>
            <a:r>
              <a:rPr lang="de-CH" sz="2800" b="1" dirty="0" smtClean="0"/>
              <a:t>nur einmal unterschreiben</a:t>
            </a:r>
            <a:r>
              <a:rPr lang="de-CH" sz="2800" dirty="0" smtClean="0"/>
              <a:t>.</a:t>
            </a:r>
          </a:p>
          <a:p>
            <a:r>
              <a:rPr lang="de-CH" sz="2800" dirty="0"/>
              <a:t>Stimmberechtigte dürfen nur auf </a:t>
            </a:r>
            <a:r>
              <a:rPr lang="de-CH" sz="2800" b="1" dirty="0" smtClean="0"/>
              <a:t>Listen</a:t>
            </a:r>
            <a:r>
              <a:rPr lang="de-CH" sz="2800" dirty="0" smtClean="0"/>
              <a:t> </a:t>
            </a:r>
            <a:r>
              <a:rPr lang="de-CH" sz="2800" dirty="0"/>
              <a:t>unterzeichnen, die den Namen ihrer </a:t>
            </a:r>
            <a:r>
              <a:rPr lang="de-CH" sz="2800" b="1" dirty="0"/>
              <a:t>politischen Gemeinde </a:t>
            </a:r>
            <a:r>
              <a:rPr lang="de-CH" sz="2800" dirty="0" smtClean="0"/>
              <a:t>tragen.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19999" y="629915"/>
            <a:ext cx="11952000" cy="1368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732937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CH" sz="3600" dirty="0" smtClean="0"/>
              <a:t>3.	Anforderungen und Einschränkungen 	Unterschriften (Art. 40 </a:t>
            </a:r>
            <a:r>
              <a:rPr lang="de-CH" sz="3600" dirty="0" err="1" smtClean="0"/>
              <a:t>i.V.m</a:t>
            </a:r>
            <a:r>
              <a:rPr lang="de-CH" sz="3600" dirty="0" smtClean="0"/>
              <a:t>. 21-24 RIG)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342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Für fristgerechte Stimmrechtsbescheinigungen reicht das </a:t>
            </a:r>
            <a:r>
              <a:rPr lang="de-CH" sz="2800" dirty="0" smtClean="0"/>
              <a:t>Referendumskomitee, das in der Regel die Stimmberechtigten vertritt, </a:t>
            </a:r>
            <a:r>
              <a:rPr lang="de-CH" sz="2800" dirty="0"/>
              <a:t>die </a:t>
            </a:r>
            <a:r>
              <a:rPr lang="de-CH" sz="2800" b="1" dirty="0" smtClean="0"/>
              <a:t>Unterschriftenlisten</a:t>
            </a:r>
            <a:r>
              <a:rPr lang="de-CH" sz="2800" dirty="0" smtClean="0"/>
              <a:t> </a:t>
            </a:r>
            <a:r>
              <a:rPr lang="de-CH" sz="2800" dirty="0"/>
              <a:t>rechtzeitig (am besten laufend) den </a:t>
            </a:r>
            <a:r>
              <a:rPr lang="de-CH" sz="2800" b="1" dirty="0"/>
              <a:t>zuständigen politischen Gemeinden </a:t>
            </a:r>
            <a:r>
              <a:rPr lang="de-CH" sz="2800" dirty="0"/>
              <a:t>ein.</a:t>
            </a:r>
            <a:endParaRPr lang="de-CH" sz="2800" dirty="0" smtClean="0"/>
          </a:p>
          <a:p>
            <a:r>
              <a:rPr lang="de-CH" sz="2800" dirty="0" smtClean="0"/>
              <a:t>Die Stimmregisterführenden in den Gemeinden nehmen die </a:t>
            </a:r>
            <a:r>
              <a:rPr lang="de-CH" sz="2800" b="1" dirty="0" smtClean="0"/>
              <a:t>Bescheinigung nach Art. 23 und 24 RIG </a:t>
            </a:r>
            <a:r>
              <a:rPr lang="de-CH" sz="2800" dirty="0" smtClean="0"/>
              <a:t>vor.</a:t>
            </a:r>
          </a:p>
          <a:p>
            <a:r>
              <a:rPr lang="de-CH" sz="2800" dirty="0" smtClean="0"/>
              <a:t>Um die Arbeit der Stimmregisterführenden bei der Stimmrechtsbescheinigung zu erleichtern, hat die Bundeskanzlei ein </a:t>
            </a:r>
            <a:r>
              <a:rPr lang="de-CH" sz="2800" dirty="0" err="1" smtClean="0"/>
              <a:t>Vademecum</a:t>
            </a:r>
            <a:r>
              <a:rPr lang="de-CH" sz="2800" dirty="0" smtClean="0"/>
              <a:t> herausgebracht. </a:t>
            </a:r>
          </a:p>
          <a:p>
            <a:pPr marL="0" indent="0">
              <a:buNone/>
            </a:pPr>
            <a:endParaRPr lang="de-CH" sz="2800" dirty="0" smtClean="0"/>
          </a:p>
          <a:p>
            <a:pPr marL="0" indent="0">
              <a:buNone/>
            </a:pPr>
            <a:r>
              <a:rPr lang="de-CH" sz="2800" dirty="0"/>
              <a:t>		Das </a:t>
            </a:r>
            <a:r>
              <a:rPr lang="de-CH" sz="2800" dirty="0" err="1"/>
              <a:t>Vademecum</a:t>
            </a:r>
            <a:r>
              <a:rPr lang="de-CH" sz="2800" dirty="0"/>
              <a:t> und weitere Dokumente können als	 				Zip-Datei auf der Webseite des Kantons unter Initiativen &amp; 				Referenden runtergeladen werden.</a:t>
            </a:r>
          </a:p>
          <a:p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719999" y="197867"/>
            <a:ext cx="11952000" cy="1368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732937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CH" sz="3600" dirty="0"/>
              <a:t>3</a:t>
            </a:r>
            <a:r>
              <a:rPr lang="de-CH" sz="3600" dirty="0" smtClean="0"/>
              <a:t>. 	Stimmrechtsbescheinigung </a:t>
            </a:r>
            <a:endParaRPr lang="de-CH" dirty="0"/>
          </a:p>
        </p:txBody>
      </p:sp>
      <p:sp>
        <p:nvSpPr>
          <p:cNvPr id="6" name="Pfeil nach rechts 5"/>
          <p:cNvSpPr/>
          <p:nvPr/>
        </p:nvSpPr>
        <p:spPr>
          <a:xfrm>
            <a:off x="1114500" y="6822603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CH" sz="3600" dirty="0"/>
              <a:t>3</a:t>
            </a:r>
            <a:r>
              <a:rPr lang="de-CH" sz="3600" dirty="0" smtClean="0"/>
              <a:t>.	Hinweise zur Einreichung der </a:t>
            </a:r>
            <a:r>
              <a:rPr lang="de-CH" sz="3600" dirty="0" smtClean="0"/>
              <a:t>Unterschriftenlisten </a:t>
            </a:r>
            <a:endParaRPr lang="de-CH" sz="36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Die von den Stimmregisterbüros bescheinigten </a:t>
            </a:r>
            <a:r>
              <a:rPr lang="de-CH" sz="2800" dirty="0" smtClean="0"/>
              <a:t>Unterschriftenlisten </a:t>
            </a:r>
            <a:r>
              <a:rPr lang="de-CH" sz="2800" dirty="0" smtClean="0"/>
              <a:t>sind nach </a:t>
            </a:r>
            <a:r>
              <a:rPr lang="de-CH" sz="2800" dirty="0"/>
              <a:t>Gemeinden sortiert der </a:t>
            </a:r>
            <a:r>
              <a:rPr lang="de-CH" sz="2800" b="1" dirty="0"/>
              <a:t>Staatskanzlei des Kantons </a:t>
            </a:r>
            <a:r>
              <a:rPr lang="de-CH" sz="2800" b="1" dirty="0" smtClean="0"/>
              <a:t>St.Gallen, Dienst für politische Rechte, Regierungsgebäude, 9001 St.Gallen </a:t>
            </a:r>
            <a:r>
              <a:rPr lang="de-CH" sz="2800" dirty="0"/>
              <a:t>einzureichen. Die Einreichung kann </a:t>
            </a:r>
            <a:r>
              <a:rPr lang="de-CH" sz="2800" dirty="0" smtClean="0"/>
              <a:t>auf </a:t>
            </a:r>
            <a:r>
              <a:rPr lang="de-CH" sz="2800" dirty="0"/>
              <a:t>dem Postweg oder persönlich erfolgen</a:t>
            </a:r>
            <a:r>
              <a:rPr lang="de-CH" sz="2800" dirty="0" smtClean="0"/>
              <a:t>.</a:t>
            </a:r>
          </a:p>
          <a:p>
            <a:r>
              <a:rPr lang="de-CH" sz="2800" b="1" dirty="0" smtClean="0"/>
              <a:t>Bei persönlicher Übergabe</a:t>
            </a:r>
            <a:r>
              <a:rPr lang="de-CH" sz="2800" dirty="0" smtClean="0"/>
              <a:t>: Foto- </a:t>
            </a:r>
            <a:r>
              <a:rPr lang="de-CH" sz="2800" dirty="0"/>
              <a:t>und Filmaufnahmen während </a:t>
            </a:r>
            <a:r>
              <a:rPr lang="de-CH" sz="2800" dirty="0" smtClean="0"/>
              <a:t>der Übergabe </a:t>
            </a:r>
            <a:r>
              <a:rPr lang="de-CH" sz="2800" dirty="0"/>
              <a:t>unter Einbezug von Mitarbeitenden der Staatskanzlei sind grundsätzlich unerwünscht. Die Überbringenden können sich jedoch im Korridor oder vor dem Regierungsgebäude fotografieren oder filmen lassen. </a:t>
            </a:r>
            <a:r>
              <a:rPr lang="de-CH" sz="2800" dirty="0" smtClean="0"/>
              <a:t>Dabei darf die Arbeit im Regierungsgebäude nicht beeinträchtigt werden.</a:t>
            </a:r>
          </a:p>
          <a:p>
            <a:r>
              <a:rPr lang="de-CH" sz="2800" dirty="0" smtClean="0"/>
              <a:t>Bitte </a:t>
            </a:r>
            <a:r>
              <a:rPr lang="de-CH" sz="2800" dirty="0"/>
              <a:t>vereinbaren Sie mit dem Dienst für politische Rechte möglichst frühzeitig einen Termin (Telefon 058 229 88 88 oder E-Mail </a:t>
            </a:r>
            <a:r>
              <a:rPr lang="de-CH" sz="2800" dirty="0">
                <a:hlinkClick r:id="rId2"/>
              </a:rPr>
              <a:t>wahlen@sg.ch</a:t>
            </a:r>
            <a:r>
              <a:rPr lang="de-CH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336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sz="3600" dirty="0"/>
              <a:t>4</a:t>
            </a:r>
            <a:r>
              <a:rPr lang="de-CH" sz="3600" dirty="0" smtClean="0"/>
              <a:t>.	Vorlagen</a:t>
            </a:r>
            <a:endParaRPr lang="de-CH" sz="36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C136-D0FD-4471-B41D-6CCD24C2C5FF}" type="datetime4">
              <a:rPr lang="de-CH" smtClean="0"/>
              <a:t>10. April 2024</a:t>
            </a:fld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CH" sz="2800" dirty="0" smtClean="0"/>
              <a:t>Blankovorlage Formular Mitglieder Referendumskomitee</a:t>
            </a:r>
          </a:p>
          <a:p>
            <a:r>
              <a:rPr lang="de-CH" sz="2800" dirty="0" smtClean="0"/>
              <a:t>Blankovorlage </a:t>
            </a:r>
            <a:r>
              <a:rPr lang="de-CH" sz="2800" dirty="0" smtClean="0"/>
              <a:t>Unterschriftenlisten </a:t>
            </a:r>
            <a:endParaRPr lang="de-CH" sz="2800" dirty="0" smtClean="0"/>
          </a:p>
          <a:p>
            <a:r>
              <a:rPr lang="de-CH" sz="2800" dirty="0" smtClean="0"/>
              <a:t>Beispiele </a:t>
            </a:r>
            <a:r>
              <a:rPr lang="de-CH" sz="2800" dirty="0" smtClean="0"/>
              <a:t>Unterschriftenlisten</a:t>
            </a:r>
            <a:endParaRPr lang="de-CH" sz="2800" dirty="0"/>
          </a:p>
          <a:p>
            <a:pPr marL="0" indent="0">
              <a:buNone/>
            </a:pPr>
            <a:endParaRPr lang="de-CH" sz="2800" dirty="0" smtClean="0"/>
          </a:p>
          <a:p>
            <a:pPr marL="0" indent="0">
              <a:buNone/>
            </a:pPr>
            <a:r>
              <a:rPr lang="de-CH" dirty="0" smtClean="0">
                <a:solidFill>
                  <a:srgbClr val="FF0000"/>
                </a:solidFill>
              </a:rPr>
              <a:t>      </a:t>
            </a:r>
            <a:r>
              <a:rPr lang="de-CH" sz="2800" dirty="0"/>
              <a:t>Die Vorlagen und das </a:t>
            </a:r>
            <a:r>
              <a:rPr lang="de-CH" sz="2800" dirty="0" err="1"/>
              <a:t>Vademecum</a:t>
            </a:r>
            <a:r>
              <a:rPr lang="de-CH" sz="2800" dirty="0"/>
              <a:t> können als Zip-Datei auf der </a:t>
            </a:r>
            <a:r>
              <a:rPr lang="de-CH" sz="2800" dirty="0" smtClean="0"/>
              <a:t>		 Webseite </a:t>
            </a:r>
            <a:r>
              <a:rPr lang="de-CH" sz="2800" dirty="0"/>
              <a:t>des Kantons unter Initiativen &amp; Referenden runtergeladen </a:t>
            </a:r>
            <a:r>
              <a:rPr lang="de-CH" sz="2800" dirty="0" smtClean="0"/>
              <a:t>		 werden</a:t>
            </a:r>
            <a:r>
              <a:rPr lang="de-CH" sz="2800" dirty="0"/>
              <a:t>.</a:t>
            </a:r>
          </a:p>
          <a:p>
            <a:pPr marL="0" indent="0">
              <a:buNone/>
            </a:pPr>
            <a:endParaRPr lang="de-CH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715808"/>
              </p:ext>
            </p:extLst>
          </p:nvPr>
        </p:nvGraphicFramePr>
        <p:xfrm>
          <a:off x="7202488" y="1174750"/>
          <a:ext cx="22891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Document" r:id="rId3" imgW="2288393" imgH="586952" progId="Word.Document.8">
                  <p:embed/>
                </p:oleObj>
              </mc:Choice>
              <mc:Fallback>
                <p:oleObj name="Document" r:id="rId3" imgW="2288393" imgH="58695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02488" y="1174750"/>
                        <a:ext cx="2289175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feil nach rechts 5"/>
          <p:cNvSpPr/>
          <p:nvPr/>
        </p:nvSpPr>
        <p:spPr>
          <a:xfrm>
            <a:off x="719999" y="4518347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90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Theme Basic farbig">
      <a:dk1>
        <a:sysClr val="windowText" lastClr="000000"/>
      </a:dk1>
      <a:lt1>
        <a:sysClr val="window" lastClr="FFFFFF"/>
      </a:lt1>
      <a:dk2>
        <a:srgbClr val="008000"/>
      </a:dk2>
      <a:lt2>
        <a:srgbClr val="FFFFFF"/>
      </a:lt2>
      <a:accent1>
        <a:srgbClr val="008A2B"/>
      </a:accent1>
      <a:accent2>
        <a:srgbClr val="BFC600"/>
      </a:accent2>
      <a:accent3>
        <a:srgbClr val="2B350A"/>
      </a:accent3>
      <a:accent4>
        <a:srgbClr val="26A3E4"/>
      </a:accent4>
      <a:accent5>
        <a:srgbClr val="094E97"/>
      </a:accent5>
      <a:accent6>
        <a:srgbClr val="073069"/>
      </a:accent6>
      <a:hlink>
        <a:srgbClr val="D3181F"/>
      </a:hlink>
      <a:folHlink>
        <a:srgbClr val="F08500"/>
      </a:folHlink>
    </a:clrScheme>
    <a:fontScheme name="Theme Basis S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fa468e-fb19-4620-bda7-8b64891488d9" id="{839D2965-7836-4B06-8406-EAF48C9B0CD5}" vid="{5BC6D560-6B75-410E-A134-F44350EBEC6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neOffixxDocumentPart xmlns:xsd="http://www.w3.org/2001/XMLSchema" xmlns:xsi="http://www.w3.org/2001/XMLSchema-instance" xmlns="http://schema.oneoffixx.com/OneOffixxDocumentPart/1" id="5c397e52-3a90-4b95-8b89-604d94893866" tId="302acf41-9ea9-49e7-aa02-84aad6dff5a1" internalTId="cdfa468e-fb19-4620-bda7-8b64891488d9" mtId="a2c9b700-86cd-4481-a17f-533fe9c504a2" revision="0" createdmajorversion="0" createdminorversion="0" created="2019-07-29T12:16:25.3604481Z" modifiedmajorversion="0" modifiedminorversion="0" modified="0001-01-01T00:00:00" profile="72f1b0eb-ab31-4b9c-a29f-2b4b699c7676" mode="NewDocument" colormode="Color" lcid="2055">
  <Content>
    <DataModel xmlns="">
      <Profile windowwidth="0" windowheight="0" minwindowwidth="0" maxwindowwidth="0" minwindowheight="0" maxwindowheight="0">
        <Text id="Profile.Id" row="0" column="0" columnspan="0" multiline="False" multilinerows="0" locked="False" label="Profile.Id" readonly="False" visible="True" required="False" regex="" validationmessage="" tooltip="" tracked="False"><![CDATA[72f1b0eb-ab31-4b9c-a29f-2b4b699c7676]]></Text>
        <Text id="Profile.OrganizationUnitId" row="0" column="0" columnspan="0" multiline="False" multilinerows="0" locked="False" label="Profile.OrganizationUnitId" readonly="False" visible="True" required="False" regex="" validationmessage="" tooltip="" tracked="False"><![CDATA[44daf192-e7d4-49dd-b5c5-9c3c5d466edd]]></Text>
        <Text id="Profile.Org.Claim" row="0" column="0" columnspan="0" multiline="False" multilinerows="0" locked="False" label="Profile.Org.Claim" readonly="False" visible="True" required="False" regex="" validationmessage="" tooltip="" tracked="False"><![CDATA[ ]]></Text>
        <Image id="Profile.Org.Logo" row="0" column="0" columnspan="0" label="Profile.Org.Logo" locked="False" readonly="False" visible="True">/9j/4AAQSkZJRgABAQEBLAEsAAD/7gAOQWRvYmUAZAAAAAAB/+EYuEV4aWYAAE1NACoAAAAIAA4B
AAADAAAAAQSdAAABAQADAAAAAQXQAAABAgADAAAABAAAALYBAwADAAAAAQAFAAABBgADAAAAAQAC
AAABEgADAAAAAQABAAABFQADAAAAAQAEAAABGgAFAAAAAQAAAL4BGwAFAAAAAQAAAMYBHAADAAAA
AQABAAABKAADAAAAAQACAAABMQACAAAAHAAAAM4BMgACAAAAFAAAAOqHaQAEAAAAAQAAAP4AAAEe
AAgACAAIAAgBLAAAAAEAAAEsAAAAAQAAQWRvYmUgUGhvdG9zaG9wIENTNSBXaW5kb3dzADIwMTI6
MDQ6MTAgMTE6NTk6MzgAAAKgAgAEAAAAAQAABJ2gAwAEAAAAAQAABdAAAAAAAAAABgEDAAMAAAAB
AAYAAAEaAAUAAAABAAABbAEbAAUAAAABAAABdAEoAAMAAAABAAIAAAIBAAQAAAABAAABfAICAAQA
AAABAAAXMwAAAAAAAABIAAAAAQAAAEgAAAAB/9j/7QAMQWRvYmVfQ00AAf/uAA5BZG9iZQBkgAAA
AAH/2wCEAAwICAgJCAwJCQwRCwoLERUPDAwPFRgTExUTExgRDAwMDAwMEQwMDAwMDAwMDAwMDAwM
DAwMDAwMDAwMDAwMDAwBDQsLDQ4NEA4OEBQODg4UFA4ODg4UEQwMDAwMEREMDAwMDAwRDAwMDAwM
DAwMDAwMDAwMDAwMDAwMDAwMDAwMDP/AABEIAKAAfwMBIgACEQEDEQH/3QAEAAj/xAE/AAABBQEB
AQEBAQAAAAAAAAADAAECBAUGBwgJCgsBAAEFAQEBAQEBAAAAAAAAAAEAAgMEBQYHCAkKCxAAAQQB
AwIEAgUHBggFAwwzAQACEQMEIRIxBUFRYRMicYEyBhSRobFCIyQVUsFiMzRygtFDByWSU/Dh8WNz
NRaisoMmRJNUZEXCo3Q2F9JV4mXys4TD03Xj80YnlKSFtJXE1OT0pbXF1eX1VmZ2hpamtsbW5vY3
R1dnd4eXp7fH1+f3EQACAgECBAQDBAUGBwcGBTUBAAIRAyExEgRBUWFxIhMFMoGRFKGxQiPBUtHw
MyRi4XKCkkNTFWNzNPElBhaisoMHJjXC0kSTVKMXZEVVNnRl4vKzhMPTdePzRpSkhbSVxNTk9KW1
xdXl9VZmdoaWprbG1ub2JzdHV2d3h5ent8f/2gAMAwEAAhEDEQA/AOZwMDCtwqbLKQ57gdzpcJhz
h2cj/szp3+gH+c7/AMkl0z/k6j4O/wCqcrSpznLil6juerz+fPmGbKBlmAJzAAnL95q/szp3+gH+
c7/ySX7M6d/oB/nO/wDJK0km8cv3j9rF94z/AOdyf482r+zOnf6Af5zv/JJv2b03dt9Fu4jdt3Om
Adu76f7ytrS+r/1Os+sXT+odVpuOPnU3+h0t7p9PbQ2L2XtbO/HzLLdj3bfUp9Hf/pKbXw45kgSO
g7tjlRzGeUojNkjwxMr45/N+jFw/2Z07/QD/ADnf+SS/ZnTv9AP853/kkdzracl2DnUuws+v+cxb
dD/Xof8AQyKXR7LK3LR6D0cdb62zpdt9uLSMezJtfTAsdsfVQyptljX+k3dd6j3bP5CQ9wy4bIPi
SiA5uWYYTkyQmf3pz6OP+zOnf6Af5zv/ACSX7M6d/oB/nO/8kr2XiuwepZ/TzY69uFkGqu54Ae5h
ay6v1dm1jrGNs2Psa39IhpsjMEgyOnix5MvMY5yhLNO4mjU5tX9mdO/0A/znf+SS/ZnTv9AP853/
AJJWkkOOX7x+1Z94z/53J/jzav7M6d/oB/nO/wDJJfszp3+gH+c7/wAkrSSXHL94/ar7xn/zuT/H
m1f2Z07/AEA/znf+SVbNwcOr7P6dQb6l7WP1dq0gy3Vy01T6j/2k/wDDLPyOT8cpGYuR+1scnnzS
5jGJZJyBOoM5EP8A/9DA6Z/ydR8Hf9U5WlV6Z/ydR8Hf9U5WlRn80vMvNcx/P5f9pP8A6akkkkGJ
dn0h8V6D/izj/mV0893HILj5nIv3Lz0GCD4artf8WnUamdGzenXPaz9lZFj5cYDce+cuq1zne1rd
5yf+21Py51kPJ0/hMhxZY9SIn/F4r/6b1HVOi9K6xR9n6ni15dYnaLGyWk8uqs/nKnfyq3LDb/i5
6DRf6+BfndPftLAcbLtaQwkOdXve6yz09zGO271T6l/jNxG2Op6HiO6ltJa7Ke70MaR/orXtfbkb
Xf6OrZ/o7VT6P9b/AK6dZ6r+zsdnTKHmh+QC9mQ8BrH107Nzbavf+m/cU3FG6sX2dP3cXGMfFE5P
3d5f+govrl9S+ndI6FmdYx8vOszWvpJfdkOs3l9tOM510/zjvRftXOO0c4eZWn9ZvrD9Z+oM6h9X
s84Aqqurrutorua4ms05rTV6t1rW/mMdvYstxlxPiZVfOQSK6XblfFJ4zOAiRxR4vcodfTXEpJJJ
ROcpJJJJSlT6j/2k/wDDLPyOVxU+o/8AaT/wyz8jk/F88fNs8l/unF/e/Y//0cDpn/J1Hwd/1Tla
VXpn/J1Hwd/1TlaVGfzS8y81zH8/l/2k/wDpqSSSQYlKvk0VOLrbrXV0bNuUwOLWWsa4W1MyIPvZ
Vb71YQ7MnGx78N+S8MrGVjvdILhsrtrtvcWtDtza6/c5OhfEADV6aM3LcZzQjAmJkeC4/Nwy+f8A
5rFuZjOc2tjibCdrKG1v9Tjf7cVrPW2en7/5vYtX6n9a6bg/WWvKvtc6q3Burr9Guy55ebqH7PQx
67b2+2qz6da22fXX6pj6529WOa37Kem14rL/AErf5wX3XWVD9Fv/AJs1PS6H9bvqVgdW63nvy66n
dQymOqsFVvvqbTT7vbT/ANynZW7/AIRWI4REggl2MPw/HiyDJGUiRfzV+kKeY6n1HDyuudUycd5s
ryMsCloY8WOPpVNLBiuZ9p3tcx/+CVQ5+GObeJLhtcSwA+m43t27sfa/2fpti6931u+po+u9fW25
TPRPTrMezI9K3+e9ap1Ldvpb/U9D1v0n+j9ir0fW36sN6r9ar35bBR1WuhuI41WEWlmM6i0bfS/0
ztn6RKWGJJJJ1W5PhuPJklOUpAyN+nhcBJVunPa/Ax9pnZWxjvJzWta9uv7qsqqRRI7OLOJjKUT+
iSNfBSSSSS1Sp9R/7Sf+GWfkcrip9R/7Sf8Ahln5HJ+L54+bZ5L/AHTi/vfsf//SwOmf8nUfB3/V
OVpVemf8nUfB3/VOVpUZ/NLzLzXMfz+X/aT/AOmpJJJBiUquVcyjKxLXktYPVaXAE6uaxrG+wOd7
1aQLsq7GzMB9bTY2u9uTbWz6bm4z6sktpn/CbQ7anQFyAPW/spn5WIlmjE/LITjLXhqEscuOV/1Y
L/tGnds3W7wJLfSu3Rxu2enu2pDqNJJAdaS0w4Cq4kH9136P2uXo3S+oYfUvroc7BtF+LkdFofXY
3gj7Tk8j817Hex7He+t/6NXfq85x6p9YQSSB1Bsf+wuGp/u8O5/B0/8ARPL/AL0/th/3j5Z+0ad2
3dbuI3BvpXbo43bfT3bUh1KiSN9ss1ePStlsjd7/ANH7Pb+8vT7P/F/jj/zUX/8AtzirEy+rY3Su
q/XLIySf0v2LHx62/SsusxS2umn+X+d/xf6RL7vDufwV/onl/wB6f2w/7x4jp7g+m2xpltl9r2u8
WuMtdr+8rKq9MNww21XkGzHJoO3j9FDFaVeXzHzcrmP52f8AePW/xUkkkgxKVPqP/aT/AMMs/I5X
FT6j/wBpP/DLPyOT8Xzx82zyX+6cX979j//TwemiMGpv7u9v3PeFZQ6a/SN9P+hyciv/ADbrERUZ
/PLzLzfM/wA/l/2k/wDpKSSSQYVKvcYz8PWDF0fHaxWEK/GGWcfGLzUbsrHrFwEurNljavVYPb7m
b0YfMB39P+N6WXlxeWMf3+LH5e9GWLi/weN0fq11aj6t9ad1K2snBy2CnNLZLqZdvZlsrH0qPUP6
1Wz/AI6v/RL0D6tkO6l9YHtIc1+cxzXDUFrsTDc1zT+65q81yMbMwcy7pvUaxXm4/wBMR7La3e2v
Lo/fov8Azv8ARWfobVs/UTruL9X8u3puXtq6d1CwWU5TnR6Nwa2r7NkOedv2eyupn2az/B/zX/F2
MUyDwS3Gzq8nzEoy+7Z9MkNIE/pD93/vHpuqZ+H0365tzs61tGNj9GvfbY7gD7Ti/wBpz3O9lbG+
+x/sXAZ2QerdayeuXVGm3LcPQoPNdbWtor3/APdq2pjfV/c/m1a+s3VqPrJ1pvUaqyMHEYacIukO
u929+W+s/Ro9Rv6rW/8A46z/AESr4nT8vq19+HiOdW3HqddnZQG70aw1zmVjVv61lbdlTd3836ly
GSRkfbj/AIRW81mnmyfdcHX+dn0/rR/u/v8A/hbSwdWXkaj7Tdr/AGlZQMGPsONADQamGB4lu4/9
Io6glufNy8xvJMj94qSSSQY1KvlVG63ErH+mL/8Atuuy7/0WrCWO0P6nh1n9zNf/AJmHkOT8Xzxb
PI/7pxeZ/wCiX//Uzc2t1XWus0uEFnUchwH8m13rs/6L1Baf1vx3Y31y6iHfRzKsfKrHkG/Y7P8A
p0LMVPKKnJ57no8PM5B3Il/jR4lJJJJjWUnq/peD/wCHsT/z/WmT1f0vB/8AD2J/5/rTofPHzDNy
38/i/vx/6T1v1o+r7uu/W6+miwUZ2P0qm7DudOwPGRlNdVexv0qMhn6Oz2/o/wCc/kLjPZey6i+v
a+tzqMvHJDtljDssr3s3Ndte39FaxdN9durZeP8AWrJx+mW+lbd06jGysqt3vx2m7IyH1sH5mVfT
ZX6X59Ndnr/uPXKPxzS6j9n1F15LaK8WsFxubz6W1vu9Wv8AnfW/7cU2aiQB87pc/wC3PJDHG/vH
6Mo/o9Yxn/e/R/zaXBp6hkZlHRsZotzcl2zDueQGem0F9l2R/Kw6me+tnvuXZfVzpdPR8j629Moc
57MejGmx5Jc+x+K+2+5+4u91tr9640GrKpZZU9zYcLKLme2yuxh9ljPzq76Xrqfql1S7Pt+tFueW
M6hfi0Oexp/nG00WYrsulsN/RWOazdt/mH2emjgI1FVLqu+HZMZ448PBmv8AWD96v3Y/o/1oPKYH
9Axf+Jr/AOpajoGB/QMX/ia/+pajqsdz5uPk+eX94qSSSSWqR+kUG/rRI/7SdNz7z/ar+y/+jUBa
31Rxhdf9Y8zvidMGMPjc23Js/wDPNakwC5jwBbvw2N8yD+7GUv8AuP8Au3//1dT/ABm4fpdR6T1R
rfbb6uBc/wA3D7RiN/z68hcsvS/rz0l/VfqzmU0t3ZVAGTiwJPq0H1mtZ/Lta19H/XV5jVcy+pl7
Po2tDx8+39lVuYjqJd9HI+K46nDJ+8OA+cWaSSShcxSBk3XVuxxinbl+sy2hxALWuoc2/wBWzd7d
le1vt/PR1WvIGZiOcQ1rW3lzjoAAxsucjHe+1n/FHEy8uayCQ3gJZI/3sUJZIf8AOglca8aqy217
nS4233O1fZY8y+x/7911i7P/ABd9FczK6h1DqdGzqeNY3GqrLg4UVPqpy9jNv/aiz7R+s2f9a/0i
yvqJ05ud9Y68jqGOfRpxG5/TGWcHfY/Hrz7Kv9J+ie/E3/zdf6f+c9Oxdn9Xf+VPrD/6cG/+2uGr
OLHXql8xdjkuVOO8uXXNPXX9C/8Auv3njPr301uB9Yn5HT8c+jfiPz+psr4Hp2Mosz66v9J+mY/L
2fzlf6f+c9SxYe65rmZOFaK8ljXfZ7wA5pbY3Y+t+7c1+PfW73f9uL0uz/8AKBj/APpov/8AbnFX
n/XcFvSuvdUoxKdnSMW6lu5v0cezKrbkNY5v+Cw7bXPZW7+aot/RIZYG+OPzBbzvLS4hzGHTLDWQ
H6ddf73/AE3PwSDh1MALTS0UvaeQ6sbHtR1XwgQ28HkZN3/VKwq8tz5uRmAGWddz+KkkkkGNQEkB
dX9T6hj/AFC6v1ayP18ZmSDGvpVsdj1NP/sO9/8A1xcdles6n0ccbsnKc3Gxm8E23H0qx/0l683o
eM36u/8AN9riMf7IcLeAA7aa/s7rP6/56scvHeX0db4Vj0nkPWoR+nqk/wD/1vVV4/1rpP7D69l9
La3bjWE5nT40Ho2n9LQ2P+4t+9n/ABX6RewLm/r19XbetdLbfhCeqdOcb8Ptv0i/Ed/Jyax/296P
5ibkjxRI+xh5nAM2KUOu8T/XGz5ykh0XV5FLbq5DX/mnlpH063fy2ORFSecIIJBFEGiPFSrZX2IZ
OBZmvApryazYxzS5r6vUqOX6rGtfvrZS33tVlVcu5lGViW2EtYPWBcATq5rGsb7A76Sdj0kCOln8
GblCRnjIAkxEpCMfmnw45S4P0vn+R7Zn13+qw+uN3Uznt+xu6bVjNu2WQbW333Prj093trsY5E6N
9efqpi5/Wbr+oNZXmZjbcc+nb7mDHxad4/Rf6Wqyv+wuI/aeNO31LN0Tt9K2Y/e2+nu2pftPGMxZ
YSNCBVaYPg79H7VP7s/82fx/710/v2f/AMSZP+f/AOqns3/Xj6qn64U9TGe04benW47rdlsC11+P
ayvb6e73V1vcqTPrX9Vn9T+tVl+Wx+N1WvHZib67C23ZjGixu30/zbvZ71zP7Txpj1LN0Tt9K2Y/
e2+nu2pDqeLJHqWS36Q9O2R39/6P2f2kvdn/AJs/j/3qvv2f/wASZP8An/8AqpF0lrG9Pq2vNhI3
WF3IsIb6rP7DlcVbp7g+m2xpltl9r2u8Wky12qsqvP5j5uVzF+9ku/mO+6kklB/2hz6sfDr9bNyn
inEqH51h/Od+7VT/ADlr0ACTQ6rIQlOQhEXKRoO/9ROlHqX1iOdY2cTowO0ke12XaNsaja77LR/2
3c+lenLL+rfQ6Og9Ho6dUd72AuyLog2XP919zv6z/obvoVenWtRXYx4YgdnpMOIYsccY/RH2n9Iv
/9f1VJJJJT5z9evqxZ0/Jt+sPTqt+Fed/Vcesa1u/wDLKpg+k3/ub/7Ef6ayrmgWuaHNIc1wlrhq
CD3C9qIBEHUFeb/Wr6l39Isf1LodLr+mPJfldPrEvocdXX4LPz8d3+Fxf8D/AIH9D/RocuLi9Ud/
zc/nuS939Zj/AJz9KP8AnP8A0N55IXehbj5BDizGycfIsDBLtlVrLbCxv5zmsaoVW1XVNtpeLK3f
RcOP/MXKarg0QexciEjjyRlXqhIHhPeB2L1tX11+rn/PKzqf2ojptnTq8VuYa7BV67Lrch1JcWfS
9K/6f83/AIP+cTdC+vfQ6esdXOba/FxOoZDcnBybmuDLGNqpwrO36D3YrXVev6fqV2LlNzpmTK3P
qET/AM7/AI9Oun/t/FViGYykBVOvy3xCWbLHHwCN3rxcWgi3P+fPQrProzqItcOk04T8L7eWOFfr
2W05X0Y9RtPp1bfX2bPU/wCD/SKtT9cOhVdU+tGW+6wU9UrpHTXCqz9OaqHYtgx/Z9L1vo+p6f8A
pP5tZfXHH/nL1oyZ+1gf+A0Kpud4nVCWcxkRV0Vub4lLFllD2xLhNXxcOiHFY+vEx6rBD66mMcPA
taAWoqSHbcykN3Bzn2uDKamDdZY8nayqmtvuse5yr6k+bkgSnKgLlI7R8V7rqsep11zttbOT3J7N
aPznuXd/UT6q24Y/bvVqtnUshm3God/2moOvp7f+5V//AGof9Nn8z7P0yB9UPqPbXkVda6+wfaqv
dhYEhzMc/wCnuP0bs3938zH/AON9P0O5VrFi4dT835O3yXJ+yOOeuWX/ADB+6pJJJSt1/9D1VJJJ
JSkkkklPIfWT/F/j51tnUeivb0/qVhLrWETjXk/9yam/zdrnf9qaf7ddr1weWzK6dlDC6tju6flH
6DbDNVnHuxskforfpf2F7Wq+dgYXUcZ2LnUV5OO/6VVrQ5vk6HfnN/NcmTxxlvoe7W5jk8WfWQ4Z
/vx+b/C/efHSCNDor/1d6vT0Tr1fUsmuy3Gdj2Y1hpbvcwvfVcy01N976/0Oz2Le6n/iyNU2fV3M
9BvbBzN1tHb21ZHuyqG/+xC5bPwesdJJ/a3T7sVjdTk1j18eJjd69G70t37t3vUPtzhLiA4qc8cp
zHLZBkhEZRG/l8dPk+b/ABVZmX9v6ln9RFbqa83INtVdmjwwMrpYbWj6D3+nv9P8xD7EnQDUk6Af
Eq10/oX1k6qf8n9OfXUf+1WdOPVqNzXtqP61cz/iql1nSv8AFngMc2/ruQ7qlrSHDHj0sVp0d/R2
Hdft/wCHs2Wf6FL2pzJkfTahyOfPklkyAYhM3/W+kP8Avnjel4HVOuWmromP67QdtmdbLMWsjn9L
9LIs1/mqF6J9WvqV07oTvtdjjn9UcIdnWgAtBG308Wr3Mxqv6n6T/hVv001UVMppY2qqsBrK2ANa
0DhrGN9rWqamhjjHb7XSwcriwD0D1HecvmKkkkk9nUkkkkp//9kA/+IMWElDQ19QUk9GSUxFAAEB
AAAMSExpbm8CEAAAbW50clJHQiBYWVogB84AAgAJAAYAMQAAYWNzcE1TRlQAAAAASUVDIHNSR0IA
AAAAAAAAAAAAAAEAAPbWAAEAAAAA0y1IUCAgAAAAAAAAAAAAAAAAAAAAAAAAAAAAAAAAAAAAAAAA
AAAAAAAAAAAAAAAAAAAAAAARY3BydAAAAVAAAAAzZGVzYwAAAYQAAABsd3RwdAAAAfAAAAAUYmtw
dAAAAgQAAAAUclhZWgAAAhgAAAAUZ1hZWgAAAiwAAAAUYlhZWgAAAkAAAAAUZG1uZAAAAlQAAABw
ZG1kZAAAAsQAAACIdnVlZAAAA0wAAACGdmlldwAAA9QAAAAkbHVtaQAAA/gAAAAUbWVhcwAABAwA
AAAkdGVjaAAABDAAAAAMclRSQwAABDwAAAgMZ1RSQwAABDwAAAgMYlRSQwAABDwAAAgMdGV4dAAA
AABDb3B5cmlnaHQgKGMpIDE5OTggSGV3bGV0dC1QYWNrYXJkIENvbXBhbnkAAGRlc2MAAAAAAAAA
EnNSR0IgSUVDNjE5NjYtMi4xAAAAAAAAAAAAAAASc1JHQiBJRUM2MTk2Ni0yLjEAAAAAAAAAAAAA
AAAAAAAAAAAAAAAAAAAAAAAAAAAAAAAAAAAAAAAAAAAAAAAAAAAAAFhZWiAAAAAAAADzUQABAAAA
ARbMWFlaIAAAAAAAAAAAAAAAAAAAAABYWVogAAAAAAAAb6IAADj1AAADkFhZWiAAAAAAAABimQAA
t4UAABjaWFlaIAAAAAAAACSgAAAPhAAAts9kZXNjAAAAAAAAABZJRUMgaHR0cDovL3d3dy5pZWMu
Y2gAAAAAAAAAAAAAABZJRUMgaHR0cDovL3d3dy5pZWMuY2gAAAAAAAAAAAAAAAAAAAAAAAAAAAAA
AAAAAAAAAAAAAAAAAAAAAAAAAAAAAAAAZGVzYwAAAAAAAAAuSUVDIDYxOTY2LTIuMSBEZWZhdWx0
IFJHQiBjb2xvdXIgc3BhY2UgLSBzUkdCAAAAAAAAAAAAAAAuSUVDIDYxOTY2LTIuMSBEZWZhdWx0
IFJHQiBjb2xvdXIgc3BhY2UgLSBzUkdCAAAAAAAAAAAAAAAAAAAAAAAAAAAAAGRlc2MAAAAAAAAA
LFJlZmVyZW5jZSBWaWV3aW5nIENvbmRpdGlvbiBpbiBJRUM2MTk2Ni0yLjEAAAAAAAAAAAAAACxS
ZWZlcmVuY2UgVmlld2luZyBDb25kaXRpb24gaW4gSUVDNjE5NjYtMi4xAAAAAAAAAAAAAAAAAAAA
AAAAAAAAAAAAAAB2aWV3AAAAAAATpP4AFF8uABDPFAAD7cwABBMLAANcngAAAAFYWVogAAAAAABM
CVYAUAAAAFcf521lYXMAAAAAAAAAAQAAAAAAAAAAAAAAAAAAAAAAAAKPAAAAAnNpZyAAAAAAQ1JU
IGN1cnYAAAAAAAAEAAAAAAUACgAPABQAGQAeACMAKAAtADIANwA7AEAARQBKAE8AVABZAF4AYwBo
AG0AcgB3AHwAgQCGAIsAkACVAJoAnwCkAKkArgCyALcAvADBAMYAywDQANUA2wDgAOUA6wDwAPYA
+wEBAQcBDQETARkBHwElASsBMgE4AT4BRQFMAVIBWQFgAWcBbgF1AXwBgwGLAZIBmgGhAakBsQG5
AcEByQHRAdkB4QHpAfIB+gIDAgwCFAIdAiYCLwI4AkECSwJUAl0CZwJxAnoChAKOApgCogKsArYC
wQLLAtUC4ALrAvUDAAMLAxYDIQMtAzgDQwNPA1oDZgNyA34DigOWA6IDrgO6A8cD0wPgA+wD+QQG
BBMEIAQtBDsESARVBGMEcQR+BIwEmgSoBLYExATTBOEE8AT+BQ0FHAUrBToFSQVYBWcFdwWGBZYF
pgW1BcUF1QXlBfYGBgYWBicGNwZIBlkGagZ7BowGnQavBsAG0QbjBvUHBwcZBysHPQdPB2EHdAeG
B5kHrAe/B9IH5Qf4CAsIHwgyCEYIWghuCIIIlgiqCL4I0gjnCPsJEAklCToJTwlkCXkJjwmkCboJ
zwnlCfsKEQonCj0KVApqCoEKmAquCsUK3ArzCwsLIgs5C1ELaQuAC5gLsAvIC+EL+QwSDCoMQwxc
DHUMjgynDMAM2QzzDQ0NJg1ADVoNdA2ODakNww3eDfgOEw4uDkkOZA5/DpsOtg7SDu4PCQ8lD0EP
Xg96D5YPsw/PD+wQCRAmEEMQYRB+EJsQuRDXEPURExExEU8RbRGMEaoRyRHoEgcSJhJFEmQShBKj
EsMS4xMDEyMTQxNjE4MTpBPFE+UUBhQnFEkUahSLFK0UzhTwFRIVNBVWFXgVmxW9FeAWAxYmFkkW
bBaPFrIW1hb6Fx0XQRdlF4kXrhfSF/cYGxhAGGUYihivGNUY+hkgGUUZaxmRGbcZ3RoEGioaURp3
Gp4axRrsGxQbOxtjG4obshvaHAIcKhxSHHscoxzMHPUdHh1HHXAdmR3DHeweFh5AHmoelB6+Hukf
Ex8+H2kflB+/H+ogFSBBIGwgmCDEIPAhHCFIIXUhoSHOIfsiJyJVIoIiryLdIwojOCNmI5QjwiPw
JB8kTSR8JKsk2iUJJTglaCWXJccl9yYnJlcmhya3JugnGCdJJ3onqyfcKA0oPyhxKKIo1CkGKTgp
aymdKdAqAio1KmgqmyrPKwIrNitpK50r0SwFLDksbiyiLNctDC1BLXYtqy3hLhYuTC6CLrcu7i8k
L1ovkS/HL/4wNTBsMKQw2zESMUoxgjG6MfIyKjJjMpsy1DMNM0YzfzO4M/E0KzRlNJ402DUTNU01
hzXCNf02NzZyNq426TckN2A3nDfXOBQ4UDiMOMg5BTlCOX85vDn5OjY6dDqyOu87LTtrO6o76Dwn
PGU8pDzjPSI9YT2hPeA+ID5gPqA+4D8hP2E/oj/iQCNAZECmQOdBKUFqQaxB7kIwQnJCtUL3QzpD
fUPARANER0SKRM5FEkVVRZpF3kYiRmdGq0bwRzVHe0fASAVIS0iRSNdJHUljSalJ8Eo3Sn1KxEsM
S1NLmkviTCpMcky6TQJNSk2TTdxOJU5uTrdPAE9JT5NP3VAnUHFQu1EGUVBRm1HmUjFSfFLHUxNT
X1OqU/ZUQlSPVNtVKFV1VcJWD1ZcVqlW91dEV5JX4FgvWH1Yy1kaWWlZuFoHWlZaplr1W0VblVvl
XDVchlzWXSddeF3JXhpebF69Xw9fYV+zYAVgV2CqYPxhT2GiYfViSWKcYvBjQ2OXY+tkQGSUZOll
PWWSZedmPWaSZuhnPWeTZ+loP2iWaOxpQ2maafFqSGqfavdrT2una/9sV2yvbQhtYG25bhJua27E
bx5veG/RcCtwhnDgcTpxlXHwcktypnMBc11zuHQUdHB0zHUodYV14XY+dpt2+HdWd7N4EXhueMx5
KnmJeed6RnqlewR7Y3vCfCF8gXzhfUF9oX4BfmJ+wn8jf4R/5YBHgKiBCoFrgc2CMIKSgvSDV4O6
hB2EgITjhUeFq4YOhnKG14c7h5+IBIhpiM6JM4mZif6KZIrKizCLlov8jGOMyo0xjZiN/45mjs6P
No+ekAaQbpDWkT+RqJIRknqS45NNk7aUIJSKlPSVX5XJljSWn5cKl3WX4JhMmLiZJJmQmfyaaJrV
m0Kbr5wcnImc951kndKeQJ6unx2fi5/6oGmg2KFHobaiJqKWowajdqPmpFakx6U4pammGqaLpv2n
bqfgqFKoxKk3qamqHKqPqwKrdavprFys0K1ErbiuLa6hrxavi7AAsHWw6rFgsdayS7LCszizrrQl
tJy1E7WKtgG2ebbwt2i34LhZuNG5SrnCuju6tbsuu6e8IbybvRW9j74KvoS+/796v/XAcMDswWfB
48JfwtvDWMPUxFHEzsVLxcjGRsbDx0HHv8g9yLzJOsm5yjjKt8s2y7bMNcy1zTXNtc42zrbPN8+4
0DnQutE80b7SP9LB00TTxtRJ1MvVTtXR1lXW2Ndc1+DYZNjo2WzZ8dp22vvbgNwF3IrdEN2W3hze
ot8p36/gNuC94UThzOJT4tvjY+Pr5HPk/OWE5g3mlucf56noMui86Ubp0Opb6uXrcOv77IbtEe2c
7ijutO9A78zwWPDl8XLx//KM8xnzp/Q09ML1UPXe9m32+/eK+Bn4qPk4+cf6V/rn+3f8B/yY/Sn9
uv5L/tz/bf///9sAQwABAQEBAQEBAQEBAQEBAQEBAQEBAQEBAQEBAQEBAgEBAQEBAQICAgICAgIC
AgICAgICAwMDAwMDAwMDAwMDAwMD/9sAQwEBAQEBAQECAQECAwICAgMDAwMDAwMDAwMDAwMDAwMD
AwMDAwMDAwMDAwMDAwMDAwMDAwMDAwMDAwMDAwMDAwMD/8AAEQgF0ASdAwERAAIRAQMRAf/EAB8A
AAAGAgMBAAAAAAAAAAAAAAcIBgUECQMKAgEAC//EALUQAAIBAwQBAwMCAwMDAgYJdQECAwQRBRIG
IQcTIgAIMRRBMiMVCVFCFmEkMxdScYEYYpElQ6Gx8CY0cgoZwdE1J+FTNoLxkqJEVHNFRjdHYyhV
VlcassLS4vJkg3SThGWjs8PT4yk4ZvN1Kjk6SElKWFlaZ2hpanZ3eHl6hYaHiImKlJWWl5iZmqSl
pqeoqaq0tba3uLm6xMXGx8jJytTV1tfY2drk5ebn6Onq9PX29/j5+v/EAB8BAAAGAwEBAQAAAAAA
AAAAAAYFBAMHAggBCQAKC//EALURAAIBAwIEBAMFBAQEBgYFbQECAxEEIRIFMQYAIhNBUQcyYRRx
CEKBI5EVUqFiFjMJsSTB0UNy8BfhgjQlklMYY0TxorImNRlUNkVkJwpzg5NGdMLS4vJVZXVWN4SF
o7PD0+PzKRqUpLTE1OT0laW1xdXl9ShHV2Y4doaWprbG1ub2Z3eHl6e3x9fn90hYaHiImKi4yNjo
+DlJWWl5iZmpucnZ6fkqOkpaanqKmqq6ytrq+v/dAAQAlP/aAAwDAQACEQMRAD8A1Afeul/Xvfuv
de9+691737r3Xvfuvde9+691737r3Xvfuvde9+691737r3Xvfuvde9+691737r3Xvfuvde9+6917
37r3Xvfuvde9+691737r3Xvfuvde9+691737r3Xvfuvde9+691737r3Xvfuvde9+691737r3Xvfu
vde9+691737r3Xvfuvde9+691737r3Xvfuvde9+691737r3Xvfuvde9+691737r3Xvfuvde9+691
737r3Xvfuvde9+691737r3Xvfuvde9+691737r3Xvfuvde9+691737r3Xvfuvde9+691737r3Xvf
uvde9+691737r3Xvfuvde9+691737r3Xvfuvde9+691737r3Xvfuvde9+691737r3Xvfuvde9+69
1737r3Xvfuvde9+691737r3Xvfuvde9+691737r3Xvfuvde9+691737r3Xvfuvde9+691737r3Xv
fuvde9+691737r3Xvfuvde9+691737r3Xvfuvde9+691737r3Xvfuvde9+691737r3Xvfuvde9+6
91737r3Xvfuvde9+691737r3Xvfuvde9+691737r3Xvfuvde9+691737r3Xvfuvde9+691737r3X
vfuvde9+691737r3Xvfuvde9+691737r3Xvfuvde9+691737r3Xvfuvde9+691737r3Xvfuvde9+
691737r3Xvfuvde9+691737r3Xvfuvde9+691737r3Xvfuvde9+691737r3Xvfuvde9+691737r3
Xvfuvde9+691737r3Xvfuvde9+691737r3Xvfuvde9+691737r3Xvfuvde9+691737r3X//Q1Afe
ul/Xvfuvde9+691737r3Xvfuvde9+691737r3Xvfuvde9+691737r3Xvfuvde9+691737r3Xvfuv
de9+691737r3Xvfuvde9+691737r3Xvfuvde9+691737r3Xvfuvde9+691737r3Xvfuvde9+6917
37r3Xvfuvde9+691737r3Xvfuvde9+691737r3Xvfuvde9+691737r3Xvfuvde9+691737r3Xvfu
vde9+691737r3Xvfuvde9+691737r3Xvfuvde9+691737r3Xvfuvde9+691737r3Xvfuvde9+691
737r3Xvfuvde9+691737r3Xvfuvde9+691737r3Xvfuvde9+691737r3Xvfuvde9+691737r3Xvf
uvde9+691737r3Xvfuvde9+691737r3Xvfuvde9+691737r3Xvfuvde9+691737r3Xvfuvde9+69
1737r3Xvfuvde9+691737r3Xvfuvde9+691737r3Xvfuvde9+691737r3Xvfuvde9+691737r3Xv
fuvde9+691737r3Xvfuvde9+691737r3Xvfuvde9+691737r3Xvfuvde9+691737r3Xvfuvde9+6
91737r3Xvfuvde9+691737r3Xvfuvde9+691737r3Xvfuvde9+691737r3Xvfuvde9+691737r3X
vfuvde9+691737r3Xvfuvde9+691737r3Xvfuvde9+691737r3Xvfuvde9+691737r3Xvfuvde9+
691737r3Xvfuvde9+691737r3Xvfuvde9+691737r3Xvfuvde9+691737r3Xvfuvde9+691737r3
X//R1Afeul/XvfuvdXA9YdYdbV/W3X9dXdf7Kra6t2VtasrKys2thKqrq6uqwkE9RU1NRPAzu7uz
MzMxJJufeNfMPMO/Qb9eQw3kyIk0gVRI4AAcgAAGgAHAdcV/dj3Y90du90eZNv2/mTc4LeDc7+OK
KO/ukjjjS6lVERFlCqqqAqqoAAAAHS5/0TdWf8+12D/6B+3v/qf2T/1m5i/5Tp/+cr/9BdR//rye
7v8A01O7/wDcxvP+t3Xv9E3Vn/Ptdg/+gft7/wCp/fv6zcxf8p0//OV/+guvf68nu7/01O7/APcx
vP8Ard17/RN1Z/z7XYP/AKB+3v8A6n9+/rNzF/ynT/8AOV/+guvf68nu7/01O7/9zG8/63de/wBE
3Vn/AD7XYP8A6B+3v/qf37+s3MX/ACnT/wDOV/8AoLr3+vJ7u/8ATU7v/wBzG8/63de/0TdWf8+1
2D/6B+3v/qf37+s3MX/KdP8A85X/AOguvf68nu7/ANNTu/8A3Mbz/rd17/RN1Z/z7XYP/oH7e/8A
qf37+s3MX/KdP/zlf/oLr3+vJ7u/9NTu/wD3Mbz/AK3de/0TdWf8+12D/wCgft7/AOp/fv6zcxf8
p0//ADlf/oLr3+vJ7u/9NTu//cxvP+t3Xv8ARN1Z/wA+12D/AOgft7/6n9+/rNzF/wAp0/8Azlf/
AKC69/rye7v/AE1O7/8AcxvP+t3Xv9E3Vn/Ptdg/+gft7/6n9+/rNzF/ynT/APOV/wDoLr3+vJ7u
/wDTU7v/ANzG8/63de/0TdWf8+12D/6B+3v/AKn9+/rNzF/ynT/85X/6C69/rye7v/TU7v8A9zG8
/wCt3Xv9E3Vn/Ptdg/8AoH7e/wDqf37+s3MX/KdP/wA5X/6C69/rye7v/TU7v/3Mbz/rd17/AETd
Wf8APtdg/wDoH7e/+p/fv6zcxf8AKdP/AM5X/wCguvf68nu7/wBNTu//AHMbz/rd17/RN1Z/z7XY
P/oH7e/+p/fv6zcxf8p0/wDzlf8A6C69/rye7v8A01O7/wDcxvP+t3Xv9E3Vn/Ptdg/+gft7/wCp
/fv6zcxf8p0//OV/+guvf68nu7/01O7/APcxvP8Ard17/RN1Z/z7XYP/AKB+3v8A6n9+/rNzF/yn
T/8AOV/+guvf68nu7/01O7/9zG8/63de/wBE3Vn/AD7XYP8A6B+3v/qf37+s3MX/ACnT/wDOV/8A
oLr3+vJ7u/8ATU7v/wBzG8/63de/0TdWf8+12D/6B+3v/qf37+s3MX/KdP8A85X/AOguvf68nu7/
ANNTu/8A3Mbz/rd17/RN1Z/z7XYP/oH7e/8Aqf37+s3MX/KdP/zlf/oLr3+vJ7u/9NTu/wD3Mbz/
AK3de/0TdWf8+12D/wCgft7/AOp/fv6zcxf8p0//ADlf/oLr3+vJ7u/9NTu//cxvP+t3Xv8ARN1Z
/wA+12D/AOgft7/6n9+/rNzF/wAp0/8Azlf/AKC69/rye7v/AE1O7/8AcxvP+t3Xv9E3Vn/Ptdg/
+gft7/6n9+/rNzF/ynT/APOV/wDoLr3+vJ7u/wDTU7v/ANzG8/63de/0TdWf8+12D/6B+3v/AKn9
+/rNzF/ynT/85X/6C69/rye7v/TU7v8A9zG8/wCt3Xv9E3Vn/Ptdg/8AoH7e/wDqf37+s3MX/KdP
/wA5X/6C69/rye7v/TU7v/3Mbz/rd17/AETdWf8APtdg/wDoH7e/+p/fv6zcxf8AKdP/AM5X/wCg
uvf68nu7/wBNTu//AHMbz/rd17/RN1Z/z7XYP/oH7e/+p/fv6zcxf8p0/wDzlf8A6C69/rye7v8A
01O7/wDcxvP+t3Xv9E3Vn/Ptdg/+gft7/wCp/fv6zcxf8p0//OV/+guvf68nu7/01O7/APcxvP8A
rd17/RN1Z/z7XYP/AKB+3v8A6n9+/rNzF/ynT/8AOV/+guvf68nu7/01O7/9zG8/63de/wBE3Vn/
AD7XYP8A6B+3v/qf37+s3MX/ACnT/wDOV/8AoLr3+vJ7u/8ATU7v/wBzG8/63de/0TdWf8+12D/6
B+3v/qf37+s3MX/KdP8A85X/AOguvf68nu7/ANNTu/8A3Mbz/rd17/RN1Z/z7XYP/oH7e/8Aqf37
+s3MX/KdP/zlf/oLr3+vJ7u/9NTu/wD3Mbz/AK3de/0TdWf8+12D/wCgft7/AOp/fv6zcxf8p0//
ADlf/oLr3+vJ7u/9NTu//cxvP+t3Xv8ARN1Z/wA+12D/AOgft7/6n9+/rNzF/wAp0/8Azlf/AKC6
9/rye7v/AE1O7/8AcxvP+t3Xv9E3Vn/Ptdg/+gft7/6n9+/rNzF/ynT/APOV/wDoLr3+vJ7u/wDT
U7v/ANzG8/63de/0TdWf8+12D/6B+3v/AKn9+/rNzF/ynT/85X/6C69/rye7v/TU7v8A9zG8/wCt
3Xv9E3Vn/Ptdg/8AoH7e/wDqf37+s3MX/KdP/wA5X/6C69/rye7v/TU7v/3Mbz/rd17/AETdWf8A
Ptdg/wDoH7e/+p/fv6zcxf8AKdP/AM5X/wCguvf68nu7/wBNTu//AHMbz/rd17/RN1Z/z7XYP/oH
7e/+p/fv6zcxf8p0/wDzlf8A6C69/rye7v8A01O7/wDcxvP+t3Xv9E3Vn/Ptdg/+gft7/wCp/fv6
zcxf8p0//OV/+guvf68nu7/01O7/APcxvP8Ard17/RN1Z/z7XYP/AKB+3v8A6n9+/rNzF/ynT/8A
OV/+guvf68nu7/01O7/9zG8/63de/wBE3Vn/AD7XYP8A6B+3v/qf37+s3MX/ACnT/wDOV/8AoLr3
+vJ7u/8ATU7v/wBzG8/63de/0TdWf8+12D/6B+3v/qf37+s3MX/KdP8A85X/AOguvf68nu7/ANNT
u/8A3Mbz/rd17/RN1Z/z7XYP/oH7e/8Aqf37+s3MX/KdP/zlf/oLr3+vJ7u/9NTu/wD3Mbz/AK3d
e/0TdWf8+12D/wCgft7/AOp/fv6zcxf8p0//ADlf/oLr3+vJ7u/9NTu//cxvP+t3Xv8ARN1Z/wA+
12D/AOgft7/6n9+/rNzF/wAp0/8Azlf/AKC69/rye7v/AE1O7/8AcxvP+t3Xv9E3Vn/Ptdg/+gft
7/6n9+/rNzF/ynT/APOV/wDoLr3+vJ7u/wDTU7v/ANzG8/63de/0TdWf8+12D/6B+3v/AKn9+/rN
zF/ynT/85X/6C69/rye7v/TU7v8A9zG8/wCt3Xv9E3Vn/Ptdg/8AoH7e/wDqf37+s3MX/KdP/wA5
X/6C69/rye7v/TU7v/3Mbz/rd17/AETdWf8APtdg/wDoH7e/+p/fv6zcxf8AKdP/AM5X/wCguvf6
8nu7/wBNTu//AHMbz/rd17/RN1Z/z7XYP/oH7e/+p/fv6zcxf8p0/wDzlf8A6C69/rye7v8A01O7
/wDcxvP+t3Xv9E3Vn/Ptdg/+gft7/wCp/fv6zcxf8p0//OV/+guvf68nu7/01O7/APcxvP8Ard17
/RN1Z/z7XYP/AKB+3v8A6n9+/rNzF/ynT/8AOV/+guvf68nu7/01O7/9zG8/63de/wBE3Vn/AD7X
YP8A6B+3v/qf37+s3MX/ACnT/wDOV/8AoLr3+vJ7u/8ATU7v/wBzG8/63de/0TdWf8+12D/6B+3v
/qf37+s3MX/KdP8A85X/AOguvf68nu7/ANNTu/8A3Mbz/rd17/RN1Z/z7XYP/oH7e/8Aqf37+s3M
X/KdP/zlf/oLr3+vJ7u/9NTu/wD3Mbz/AK3de/0TdWf8+12D/wCgft7/AOp/fv6zcxf8p0//ADlf
/oLr3+vJ7u/9NTu//cxvP+t3Xv8ARN1Z/wA+12D/AOgft7/6n9+/rNzF/wAp0/8Azlf/AKC69/ry
e7v/AE1O7/8AcxvP+t3Xv9E3Vn/Ptdg/+gft7/6n9+/rNzF/ynT/APOV/wDoLr3+vJ7u/wDTU7v/
ANzG8/63de/0TdWf8+12D/6B+3v/AKn9+/rNzF/ynT/85X/6C69/rye7v/TU7v8A9zG8/wCt3Xv9
E3Vn/Ptdg/8AoH7e/wDqf37+s3MX/KdP/wA5X/6C69/rye7v/TU7v/3Mbz/rd17/AETdWf8APtdg
/wDoH7e/+p/fv6zcxf8AKdP/AM5X/wCguvf68nu7/wBNTu//AHMbz/rd17/RN1Z/z7XYP/oH7e/+
p/fv6zcxf8p0/wDzlf8A6C69/rye7v8A01O7/wDcxvP+t3Xv9E3Vn/Ptdg/+gft7/wCp/fv6zcxf
8p0//OV/+guvf68nu7/01O7/APcxvP8Ard17/RN1Z/z7XYP/AKB+3v8A6n9+/rNzF/ynT/8AOV/+
guvf68nu7/01O7/9zG8/63de/wBE3Vn/AD7XYP8A6B+3v/qf37+s3MX/ACnT/wDOV/8AoLr3+vJ7
u/8ATU7v/wBzG8/63de/0TdWf8+12D/6B+3v/qf37+s3MX/KdP8A85X/AOguvf68nu7/ANNTu/8A
3Mbz/rd17/RN1Z/z7XYP/oH7e/8Aqf37+s3MX/KdP/zlf/oLr3+vJ7u/9NTu/wD3Mbz/AK3de/0T
dWf8+12D/wCgft7/AOp/fv6zcxf8p0//ADlf/oLr3+vJ7u/9NTu//cxvP+t3Xv8ARN1Z/wA+12D/
AOgft7/6n9+/rNzF/wAp0/8Azlf/AKC69/rye7v/AE1O7/8AcxvP+t3Xv9E3Vn/Ptdg/+gft7/6n
9+/rNzF/ynT/APOV/wDoLr3+vJ7u/wDTU7v/ANzG8/63de/0TdWf8+12D/6B+3v/AKn9+/rNzF/y
nT/85X/6C69/rye7v/TU7v8A9zG8/wCt3Xv9E3Vn/Ptdg/8AoH7e/wDqf37+s3MX/KdP/wA5X/6C
69/rye7v/TU7v/3Mbz/rd17/AETdWf8APtdg/wDoH7e/+p/fv6zcxf8AKdP/AM5X/wCguvf68nu7
/wBNTu//AHMbz/rd17/RN1Z/z7XYP/oH7e/+p/fv6zcxf8p0/wDzlf8A6C69/rye7v8A01O7/wDc
xvP+t3Xv9E3Vn/Ptdg/+gft7/wCp/fv6zcxf8p0//OV/+guvf68nu7/01O7/APcxvP8Ard17/RN1
Z/z7XYP/AKB+3v8A6n9+/rNzF/ynT/8AOV/+guvf68nu7/01O7/9zG8/63de/wBE3Vn/AD7XYP8A
6B+3v/qf37+s3MX/ACnT/wDOV/8AoLr3+vJ7u/8ATU7v/wBzG8/63de/0TdWf8+12D/6B+3v/qf3
7+s3MX/KdP8A85X/AOguvf68nu7/ANNTu/8A3Mbz/rd17/RN1Z/z7XYP/oH7e/8Aqf37+s3MX/Kd
P/zlf/oLr3+vJ7u/9NTu/wD3Mbz/AK3de/0TdWf8+12D/wCgft7/AOp/fv6zcxf8p0//ADlf/oLr
3+vJ7u/9NTu//cxvP+t3Xv8ARN1Z/wA+12D/AOgft7/6n9+/rNzF/wAp0/8Azlf/AKC69/rye7v/
AE1O7/8AcxvP+t3Xv9E3Vn/Ptdg/+gft7/6n9+/rNzF/ynT/APOV/wDoLr3+vJ7u/wDTU7v/ANzG
8/63de/0TdWf8+12D/6B+3v/AKn9+/rNzF/ynT/85X/6C69/rye7v/TU7v8A9zG8/wCt3Xv9E3Vn
/Ptdg/8AoH7e/wDqf37+s3MX/KdP/wA5X/6C69/rye7v/TU7v/3Mbz/rd17/AETdWf8APtdg/wDo
H7e/+p/fv6zcxf8AKdP/AM5X/wCguvf68nu7/wBNTu//AHMbz/rd17/RN1Z/z7XYP/oH7e/+p/fv
6zcxf8p0/wDzlf8A6C69/rye7v8A01O7/wDcxvP+t3Xv9E3Vn/Ptdg/+gft7/wCp/fv6zcxf8p0/
/OV/+guvf68nu7/01O7/APcxvP8Ard17/RN1Z/z7XYP/AKB+3v8A6n9+/rNzF/ynT/8AOV/+guvf
68nu7/01O7/9zG8/63de/wBE3Vn/AD7XYP8A6B+3v/qf37+s3MX/ACnT/wDOV/8AoLr3+vJ7u/8A
TU7v/wBzG8/63de/0TdWf8+12D/6B+3v/qf37+s3MX/KdP8A85X/AOguvf68nu7/ANNTu/8A3Mbz
/rd17/RN1Z/z7XYP/oH7e/8Aqf37+s3MX/KdP/zlf/oLr3+vJ7u/9NTu/wD3Mbz/AK3de/0TdWf8
+12D/wCgft7/AOp/fv6zcxf8p0//ADlf/oLr3+vJ7u/9NTu//cxvP+t3Xv8ARN1Z/wA+12D/AOgf
t7/6n9+/rNzF/wAp0/8Azlf/AKC69/rye7v/AE1O7/8AcxvP+t3Xv9E3Vn/Ptdg/+gft7/6n9+/r
NzF/ynT/APOV/wDoLr3+vJ7u/wDTU7v/ANzG8/63de/0TdWf8+12D/6B+3v/AKn9+/rNzF/ynT/8
5X/6C69/rye7v/TU7v8A9zG8/wCt3Xv9E3Vn/Ptdg/8AoH7e/wDqf37+s3MX/KdP/wA5X/6C69/r
ye7v/TU7v/3Mbz/rd17/AETdWf8APtdg/wDoH7e/+p/fv6zcxf8AKdP/AM5X/wCguvf68nu7/wBN
Tu//AHMbz/rd17/RN1Z/z7XYP/oH7e/+p/fv6zcxf8p0/wDzlf8A6C69/rye7v8A01O7/wDcxvP+
t3Xv9E3Vn/Ptdg/+gft7/wCp/fv6zcxf8p0//OV/+guvf68nu7/01O7/APcxvP8Ard17/RN1Z/z7
XYP/AKB+3v8A6n9+/rNzF/ynT/8AOV/+guvf68nu7/01O7/9zG8/63de/wBE3Vn/AD7XYP8A6B+3
v/qf37+s3MX/ACnT/wDOV/8AoLr3+vJ7u/8ATU7v/wBzG8/63de/0TdWf8+12D/6B+3v/qf37+s3
MX/KdP8A85X/AOguvf68nu7/ANNTu/8A3Mbz/rd17/RN1Z/z7XYP/oH7e/8Aqf37+s3MX/KdP/zl
f/oLr3+vJ7u/9NTu/wD3Mbz/AK3de/0TdWf8+12D/wCgft7/AOp/fv6zcxf8p0//ADlf/oLr3+vJ
7u/9NTu//cxvP+t3Xv8ARN1Z/wA+12D/AOgft7/6n9+/rNzF/wAp0/8Azlf/AKC69/rye7v/AE1O
7/8AcxvP+t3Xv9E3Vn/Ptdg/+gft7/6n9+/rNzF/ynT/APOV/wDoLr3+vJ7u/wDTU7v/ANzG8/63
de/0TdWf8+12D/6B+3v/AKn9+/rNzF/ynT/85X/6C69/rye7v/TU7v8A9zG8/wCt3Xv9E3Vn/Ptd
g/8AoH7e/wDqf37+s3MX/KdP/wA5X/6C69/rye7v/TU7v/3Mbz/rd17/AETdWf8APtdg/wDoH7e/
+p/fv6zcxf8AKdP/AM5X/wCguvf68nu7/wBNTu//AHMbz/rd17/RN1Z/z7XYP/oH7e/+p/fv6zcx
f8p0/wDzlf8A6C69/rye7v8A01O7/wDcxvP+t3Xv9E3Vn/Ptdg/+gft7/wCp/fv6zcxf8p0//OV/
+guvf68nu7/01O7/APcxvP8Ard17/RN1Z/z7XYP/AKB+3v8A6n9+/rNzF/ynT/8AOV/+guvf68nu
7/01O7/9zG8/63de/wBE3Vn/AD7XYP8A6B+3v/qf37+s3MX/ACnT/wDOV/8AoLr3+vJ7u/8ATU7v
/wBzG8/63de/0TdWf8+12D/6B+3v/qf37+s3MX/KdP8A85X/AOguvf68nu7/ANNTu/8A3Mbz/rd1
7/RN1Z/z7XYP/oH7e/8Aqf37+s3MX/KdP/zlf/oLr3+vJ7u/9NTu/wD3Mbz/AK3de/0TdWf8+12D
/wCgft7/AOp/fv6zcxf8p0//ADlf/oLr3+vJ7u/9NTu//cxvP+t3Xv8ARN1Z/wA+12D/AOgft7/6
n9+/rNzF/wAp0/8Azlf/AKC69/rye7v/AE1O7/8AcxvP+t3Xv9E3Vn/Ptdg/+gft7/6n9+/rNzF/
ynT/APOV/wDoLr3+vJ7u/wDTU7v/ANzG8/63de/0TdWf8+12D/6B+3v/AKn9+/rNzF/ynT/85X/6
C69/rye7v/TU7v8A9zG8/wCt3Xv9E3Vn/Ptdg/8AoH7e/wDqf37+s3MX/KdP/wA5X/6C69/rye7v
/TU7v/3Mbz/rd17/AETdWf8APtdg/wDoH7e/+p/fv6zcxf8AKdP/AM5X/wCguvf68nu7/wBNTu//
AHMbz/rd17/RN1Z/z7XYP/oH7e/+p/fv6zcxf8p0/wDzlf8A6C69/rye7v8A01O7/wDcxvP+t3Xv
9E3Vn/Ptdg/+gft7/wCp/fv6zcxf8p0//OV/+guvf68nu7/01O7/APcxvP8Ard17/RN1Z/z7XYP/
AKB+3v8A6n9+/rNzF/ynT/8AOV/+guvf68nu7/01O7/9zG8/63de/wBE3Vn/AD7XYP8A6B+3v/qf
37+s3MX/ACnT/wDOV/8AoLr3+vJ7u/8ATU7v/wBzG8/63de/0TdWf8+12D/6B+3v/qf37+s3MX/K
dP8A85X/AOguvf68nu7/ANNTu/8A3Mbz/rd17/RN1Z/z7XYP/oH7e/8Aqf37+s3MX/KdP/zlf/oL
r3+vJ7u/9NTu/wD3Mbz/AK3de/0TdWf8+12D/wCgft7/AOp/fv6zcxf8p0//ADlf/oLr3+vJ7u/9
NTu//cxvP+t3Xv8ARN1Z/wA+12D/AOgft7/6n9+/rNzF/wAp0/8Azlf/AKC69/rye7v/AE1O7/8A
cxvP+t3Xv9E3Vn/Ptdg/+gft7/6n9+/rNzF/ynT/APOV/wDoLr3+vJ7u/wDTU7v/ANzG8/63de/0
TdWf8+12D/6B+3v/AKn9+/rNzF/ynT/85X/6C69/rye7v/TU7v8A9zG8/wCt3Xv9E3Vn/Ptdg/8A
oH7e/wDqf37+s3MX/KdP/wA5X/6C69/rye7v/TU7v/3Mbz/rd17/AETdWf8APtdg/wDoH7e/+p/f
v6zcxf8AKdP/AM5X/wCguvf68nu7/wBNTu//AHMbz/rd17/RN1Z/z7XYP/oH7e/+p/fv6zcxf8p0
/wDzlf8A6C69/rye7v8A01O7/wDcxvP+t3Xv9E3Vn/Ptdg/+gft7/wCp/fv6zcxf8p0//OV/+guv
f68nu7/01O7/APcxvP8Ard17/RN1Z/z7XYP/AKB+3v8A6n9+/rNzF/ynT/8AOV/+guvf68nu7/01
O7/9zG8/63de/wBE3Vn/AD7XYP8A6B+3v/qf37+s3MX/ACnT/wDOV/8AoLr3+vJ7u/8ATU7v/wBz
G8/63de/0TdWf8+12D/6B+3v/qf37+s3MX/KdP8A85X/AOguvf68nu7/ANNTu/8A3Mbz/rd17/RN
1Z/z7XYP/oH7e/8Aqf37+s3MX/KdP/zlf/oLr3+vJ7u/9NTu/wD3Mbz/AK3de/0TdWf8+12D/wCg
ft7/AOp/fv6zcxf8p0//ADlf/oLr3+vJ7u/9NTu//cxvP+t3Xv8ARN1Z/wA+12D/AOgft7/6n9+/
rNzF/wAp0/8Azlf/AKC69/rye7v/AE1O7/8AcxvP+t3Xv9E3Vn/Ptdg/+gft7/6n9+/rNzF/ynT/
APOV/wDoLr3+vJ7u/wDTU7v/ANzG8/63de/0TdWf8+12D/6B+3v/AKn9+/rNzF/ynT/85X/6C69/
rye7v/TU7v8A9zG8/wCt3RIfmRtLau1m66O2dtYHb3367tFaMHiKDFCr+1OM+2+5FDHGH8fkk0Fr
21G319yx7ZbnuO4pem/nkm0GLTrZmpXxK0qTStBX7Os9/uRc5c3c2x8zDmrdLvcvpzt/hfVXEtx4
fifW69Bld9OvQmrTSula8B0SP3KnWePXvfuvdf/S1Afeul/XvfuvdXddTf8AMrOtf/DB2f8A+89T
+8U+Zv8AlYr7/mvL/wAfbrgv7yf9Pd5p/wClvuP/AGmTdCD7I+o2697917r3v3Xuve/de697917r
3v3Xuve/de697917r3v3Xuve/de697917r3v3Xuve/de697917r3v3Xuve/de697917r3v3Xuve/
de697917r3v3Xuve/de697917r3v3Xuve/de697917r3v3Xuve/de697917r3v3Xuve/de697917
r3v3Xuve/de697917r3v3Xuve/de697917r3v3Xuve/de697917r3v3Xuve/de697917r3v3Xuve
/de697917r3v3Xuve/de697917r3v3Xuve/de697917r3v3Xuve/de697917r3v3Xuve/de69791
7r3v3Xuve/de697917r3v3Xuve/de697917r3v3Xuve/de697917r3v3Xuve/de697917r3v3Xuv
e/de697917r3v3Xuve/de697917r3v3Xuve/de697917r3v3Xuve/de697917r3v3Xuve/de6979
17r3v3Xuve/de697917r3v3Xuve/de697917r3v3Xuve/de697917r3v3Xuve/de697917r3v3Xu
ve/de697917r3v3Xuve/de697917r3v3Xuve/de697917r3v3Xuve/de697917r3v3Xuve/de697
917r3v3Xuve/de697917r3v3Xuve/de697917r3v3Xuve/de697917r3v3Xuve/de697917r3v3X
uve/de697917r3v3Xuve/de697917r3v3Xuve/de697917r3v3Xuve/de697917r3v3Xuve/de69
7917r3v3Xuve/de6IB85f1dX/wCtvT/e8T7mf2l/s7/7Yf8ABL10b+4D8HNn27Z/3kOiB+5h66Ld
e9+691//09QH3rpf1737r3V3XU3/ADKzrX/wwdn/APvPU/vFPmb/AJWK+/5ry/8AH264L+8n/T3e
af8Apb7j/wBpk3Qg+yPqNuve/de697917r3v3Xuve/de697917r3v3Xuve/de697917r3v3Xuve/
de697917r3v3Xuve/de697917r3v3Xuve/de697917r3v3Xuve/de697917r3v3Xuve/de697917
r3v3Xuve/de697917r3v3Xuve/de697917r3v3Xuve/de697917r3v3Xuve/de697917r3v3Xuve
/de697917r3v3Xuve/de697917r3v3Xuve/de697917r3v3Xuve/de697917r3v3Xuve/de69791
7r3v3Xuve/de697917r3v3Xuve/de697917r3v3Xuve/de697917r3v3Xuve/de697917r3v3Xuv
e/de697917r3v3Xuve/de697917r3v3Xuve/de697917r3v3Xuve/de697917r3v3Xuve/de6979
17r3v3Xuve/de697917r3v3Xuve/de697917r3v3Xuve/de697917r3v3Xuve/de697917r3v3Xu
ve/de697917r3v3Xuve/de697917r3v3Xuve/de697917r3v3Xuve/de697917r3v3Xuve/de697
917r3v3Xuve/de697917r3v3Xuve/de697917r3v3Xuve/de697917r3v3Xuve/de697917r3v3X
uve/de697917r3v3Xuve/de697917r3v3Xuve/de697917r3v3Xuve/de697917r3v3Xuve/de69
7917r3v3Xuve/de697917r3v3Xuve/de697917r3v3Xuve/de697917r3v3XuiAfOX9XV/8Arb0/
3vE+5n9pf7O/+2H/AAS9dG/uA/BzZ9u2f95DogfuYeui3Xvfuvdf/9TUB966X9e9+691d11N/wAy
s61/8MHZ/wD7z1P7xT5m/wCVivv+a8v/AB9uuC/vJ/093mn/AKW+4/8AaZN0IPsj6jbr3v3Xuve/
de697917r3v3Xuve/de697917r3v3Xuve/de697917r3v3Xuve/de697917r3v3Xuve/de697917
r3v3Xuve/de697917r3v3Xuve/de697917r3v3Xuve/de697917r3v3Xuve/de697917r3v3Xuve
/de697917r3v3Xuve/de697917r3v3Xuve/de697917r3v3Xuve/de697917r3v3Xuve/de69791
7r3v3Xuve/de697917r3v3Xuve/de697917r3v3Xuve/de697917r3v3Xuve/de697917r3v3Xuv
e/de697917r3v3Xuve/de697917r3v3Xuve/de697917r3v3Xuve/de697917r3v3Xuve/de6979
17r3v3Xuve/de697917r3v3Xuve/de697917r3v3Xuve/de697917r3v3Xuve/de697917r3v3Xu
ve/de697917r3v3Xuve/de697917r3v3Xuve/de697917r3v3Xuve/de697917r3v3Xuve/de697
917r3v3Xuve/de697917r3v3Xuve/de697917r3v3Xuve/de697917r3v3Xuve/de697917r3v3X
uve/de697917r3v3Xuve/de697917r3v3Xuve/de697917r3v3Xuve/de697917r3v3Xuve/de69
7917r3v3Xuve/de697917r3v3Xuve/de697917r3v3Xuve/de697917r3v3Xuve/de697917r3v3
Xuve/de697917r3v3Xuve/de697917ogHzl/V1f/AK29P97xPuZ/aX+zv/th/wAEvXRv7gPwc2fb
tn/eQ6IH7mHrot1737r3X//V1Afeul/XvfuvdXddTf8AMrOtf/DB2f8A+89T+8U+Zv8AlYr7/mvL
/wAfbrgv7yf9Pd5p/wClvuP/AGmTdCD7I+o2697917r3v3Xuve/de697917r3v3Xuve/de697917
r3v3Xuve/de697917r3v3Xuve/de697917r3v3Xuve/de697917r3v3Xuve/de697917r3v3Xuve
/de697917r3v3Xuve/de697917r3v3Xuve/de697917r3v3Xuve/de697917r3v3Xuve/de69791
7r3v3Xuve/de697917r3v3Xuve/de697917r3v3Xuve/de697917r3v3Xuve/de697917r3v3Xuv
e/de697917r3v3Xuve/de697917r3v3Xuve/de697917r3v3Xuve/de697917r3v3Xuve/de6979
17r3v3Xuve/de697917r3v3Xuve/de697917r3v3Xuve/de697917r3v3Xuve/de697917r3v3Xu
ve/de697917r3v3Xuve/de697917r3v3Xuve/de697917r3v3Xuve/de697917r3v3Xuve/de697
917r3v3Xuve/de697917r3v3Xuve/de697917r3v3Xuve/de697917r3v3Xuve/de697917r3v3X
uve/de697917r3v3Xuve/de697917r3v3Xuve/de697917r3v3Xuve/de697917r3v3Xuve/de69
7917r3v3Xuve/de697917r3v3Xuve/de697917r3v3Xuve/de697917r3v3Xuve/de697917r3v3
Xuve/de697917r3v3Xuve/de697917r3v3Xuve/de697917r3v3Xuve/de697917r3v3Xuve/de6
IB85f1dX/wCtvT/e8T7mf2l/s7/7Yf8ABL10b+4D8HNn27Z/3kOiB+5h66Lde9+691//1tQH3rpf
1737r3V3XU3/ADKzrX/wwdn/APvPU/vFPmb/AJWK+/5ry/8AH264L+8n/T3eaf8Apb7j/wBpk3Qg
+yPqNuve/de697917r3v3Xuve/de697917r3v3Xuve/de697917r3v3Xuve/de697917r3v3Xuve
/de697917r3v3Xuve/de697917r3v3Xuve/de697917r3v3Xuve/de697917r3v3Xuve/de69791
7r3v3Xuve/de697917r3v3Xuve/de697917r3v3Xuve/de697917r3v3Xuve/de697917r3v3Xuv
e/de697917r3v3Xuve/de697917r3v3Xuve/de697917oDqfvXa83b9Z1S8sUc0VJBT0mVaZfBUb
nQvLXYC4uoYRGNULFT5lkhszMgIvfk+/XllOYQCaksUpkRYCyevGpPHsIbFD1P1z933myD2Wg930
RmR5GeS3CnWliQqxXfkxUya2cAMBA8c1VRZCBx9hDqAeve/de697917r3v3Xuve/de697917r3v3
Xuve/de697917r3v3Xuve/de697917r3v3Xuve/de697917r3v3Xuve/de697917r3v3Xuve/de6
97917r3v3Xuve/de697917r3v3Xuve/de697917r3v3Xuve/de697917r3v3Xuve/de697917r3v
3Xuve/de697917r3v3Xuve/de697917r3v3Xuve/de697917r3v3Xuve/de697917r3v3Xuve/de
697917r3v3Xuve/de697917r3v3Xuve/de697917r3v3Xuve/de697917r3v3Xuve/de697917r3
v3Xuve/de697917r3v3Xuve/de697917r3v3Xuve/de697917r3v3Xuve/de697917r3v3Xuve/d
e697917r3v3Xuve/de697917r3v3Xuve/de697917r3v3Xuve/de697917r3v3Xuve/de697917r
3v3Xuve/de697917r3v3Xuve/de697917ogHzl/V1f8A629P97xPuZ/aX+zv/th/wS9dG/uA/BzZ
9u2f95DogfuYeui3Xvfuvdf/19QH3rpf1737r3V3XU3/ADKzrX/wwdn/APvPU/vFPmb/AJWK+/5r
y/8AH264L+8n/T3eaf8Apb7j/wBpk3Qg+yPqNuve/de697917r3v3Xuve/de697917r3v3Xuve/d
e697917r3v3Xuve/de697917r3v3Xuve/de697917r3v3Xuve/de697917r3v3Xuve/de697917r
3v3Xuve/de697917r3v3Xuve/de697917r3v3Xuve/de697917r3v3Xuve/de697917r3v3Xuve/
de697917r3v3Xuve/de697917r3v3Xuve/de697917r3v3Xuve/de697917r3v3Xuve/de6C/uLs
ODrHYOZ3MTE2SEYx+AppuVqs3WgpRqU/tJEA1RKtxeONgCCR7EPK2yNv+8xWRB8Md0hHki8fzbCj
5mvUteyXtpce63uJY8rAMLWvjXbrxjtYqGTP4WkOmGM5pJIpIIB6pi/iWQ/iP8Y++qv4r97/ABL+
JeeX77+Ief7r777q+vy+T9zyX1aub395ReDF4P0+keHTTppjTSlKcKUxT067k/uvbf3Z+5fAj+j8
LwPB0L4Xg6PD8LRTT4ejs0U06cUp1bp0D3DTdrbTT72aNN34KOCk3HS6UhNSxXTT5uliTjxVFjrC
gaJQ66QnjLY3c58sPy9uJaEf4rMSYzx0+sZPqvl6rTJINOMf3jfZS69oOcW+gQtsu4FpLKSpbw81
e1kY58SGo0kk+JEUbUziQKPPsG9Y8de9+691737r3Xvfuvde9+691737r3Xvfuvde9+691737r3X
vfuvde9+691737r3Xvfuvde9+691737r3Xvfuvde9+691737r3Xvfuvde9+691737r3Xvfuvde9+
691737r3Xvfuvde9+691737r3Xvfuvde9+691737r3Xvfuvde9+691737r3Xvfuvde9+691737r3
Xvfuvde9+691737r3Xvfuvde9+691737r3Xvfuvde9+691737r3Xvfuvde9+691737r3Xvfuvde9
+691737r3Xvfuvde9+691737r3Xvfuvde9+691737r3Xvfuvde9+691737r3Xvfuvde9+691737r
3Xvfuvde9+691737r3Xvfuvde9+691737r3Xvfuvde9+691737r3Xvfuvde9+691737r3Xvfuvde
9+691737r3Xvfuvde9+691737r3Xvfuvde9+691737r3Xvfuvde9+691737r3Xvfuvde9+691737
r3Xvfuvde9+690QD5y/q6v8A9ben+94n3M/tL/Z3/wBsP+CXro39wH4ObPt2z/vIdED9zD10W697
917r/9DUB966X9e9+691d11N/wAys61/8MHZ/wD7z1P7xT5m/wCVivv+a8v/AB9uuC/vJ/093mn/
AKW+4/8AaZN0IPsj6jbr3v3Xuve/de697917r3v3Xuve/de697917r3v3Xuve/de697917r3v3Xu
ve/de697917r3v3Xuve/de697917r3v3Xuve/de697917r3v3Xuve/de697917r3v3Xuve/de697
917r3v3Xuve/de697917r3v3Xuve/de697917r3v3Xuve/de697917r3v3Xuve/de697917r3v3X
uve/de697917r3v3Xuve/de697917r3v3Xuve/de697917r3v3Xuqrflj2P/AHv39/dmgm14TZHn
x3p/RUZ2Uj+Mz8qp/aKpSgEsLxsymzn3kP7d7H+69mF7MKTXVHPqE/APzBLevdQ8Ouu/3PPbD+pX
t1/WrcY9N/v2ibPFLRQfpk4kd4ZpzhTSVVYVQdFW9yD1l10uOu9+5vrbdeN3Tg5WEtJJ466iLstN
lcbKQKzG1ajgpIvKkglHCSLZ0Ugq3naLXfNvk2+7GHGD5qw4MPmD+0VBwT0Avcv282L3Q5PuuUd/
QaJlrFKAC9vOtfDmjPEMh4gEB0LxtVHYG5jZO88Hv/bWM3Tt6p8+PyMIZo20ipoatBpqsdWxgnRN
C91cXIPDKWRlY4vbvtV3st/Jt94tGQ4Pky+TL6gj9nA5BHXDvnzkbf8A255quuUeZIvDubVqBhXR
LGcxzRN+KORe5TgjKOFdWUKv2W9A/r3v3Xuve/de697917r3v3Xuve/de697917r3v3Xuve/de69
7917r3v3Xuve/de697917r3v3Xuve/de697917r3v3Xuve/de697917r3v3Xuve/de697917r3v3
Xuve/de697917r3v3Xuve/de697917r3v3Xuve/de697917r3v3Xuve/de697917r3v3Xuve/de6
97917r3v3Xuve/de697917r3v3Xuve/de697917r3v3Xuve/de697917r3v3Xuve/de697917r3v
3Xuve/de697917r3v3Xuve/de697917r3v3Xuve/de697917r3v3Xuve/de697917r3v3Xuve/de
697917r3v3Xuve/de697917r3v3Xuve/de697917r3v3Xuve/de697917r3v3Xuve/de697917r3
v3Xuve/de697917r3v3Xuve/de697917r3v3Xuve/de697917r3v3Xuve/de697917r3v3Xuve/d
e697917ogHzl/V1f/rb0/wB7xPuZ/aX+zv8A7Yf8EvXRv7gPwc2fbtn/AHkOiB+5h66Lde9+691/
/9HUB966X9e9+691d11N/wAys61/8MHZ/wD7z1P7xT5m/wCVivv+a8v/AB9uuC/vJ/093mn/AKW+
4/8AaZN0IPsj6jbr3v3Xuve/de697917r3v3Xuve/de697917r3v3Xuve/de697917r3v3Xuve/d
e697917r3v3Xuve/de697917r3v3Xuve/de697917r3v3Xuve/de697917r3v3Xuve/de697917r
3v3Xuve/de697917r3v3Xuve/de697917r3v3Xuve/de697917r3v3Xuve/de697917r3v3Xuve/
de697917r3v3Xuve/de697917r3v3Xuve/de697917oL+49/xda9e57c2uMZFYBjsFDIyg1GbyAM
NCFRv1iL11MiDkxxP7EPK2zNvu9w2RH6YOuQ+iLk/wC9YUfNh1LXsh7dTe6PuTt3KxU/SlvGu2AP
Zaw0aWpHw+J2wI3ASSpXqliWSSaSSaV2klld5JJHN2eR21O7E/Ukkkn3lMoCgKuAOu6kUUcESwwq
FRAFUDAAAoAPkBgdY/e+r9e9+690P3QfdNb1PuLw1rT1ezc1LGmdx8el3pZrCOHNUCuQBNELCRbg
SR3U+pY2QH838rQ8x2NY6LcxAmNvX1Rv6J8vQ5HmDjr94n2LsPeLlnxrALDvdgpNpMagOvFraUgG
scnFGoTFLRh2tIr25UFdR5SipMljqmGsoK+mhq6Orp3EkFTTVEYlgnideCrKQQfeNk8E1tM1vOpR
0JDA8QRgg9cZdx2++2m/m2vc4mguLd2jljcUZHQlWVgeBUgg9S/bXSLr3v3Xuve/de697917r3v3
Xuve/de697917r3v3Xuve/de697917r3v3Xuve/de697917r3v3Xuve/de697917r3v3XuuLusas
7sqIoLM7kKqgfUsx4A97VWc6UBJPkM9XRHkcRxgsxwABUk/IDj0j6rsXr6inkpa3fezaSpiKiWnq
tz4SnnjLKHUSQyzhhdSCLj6EH2Zpse9yKHjs52B4ERSEftC9DW19svcm/t1u7Hl7c5onrpdLC6dG
oSDRliINCCDQ8QR04YreG0s65jwe6Nu5mRTpaPFZvGZFw1r6StJK5vbm3tqfat0tRqubaWMerRuv
+EDou3fknnLl9BLv20XtipFQbi1nhFOFayRqKdKL2g6DHXvfuvde9+691737r3Xvfuvde9+69173
7r3Xvfuvde9+691737r3Xvfuvde9+691737r3Xvfuvde9+691737r3Xvfuvde9+691737r3Xvfuv
de9+691737r3Xvfuvde9+691737r3Xvfuvde9+691737r3Xvfuvde9+691737r3Xvfuvde9+6917
37r3Xvfuvde9+691737r3Xvfuvde9+691737r3Xvfuvde9+691737r3Xvfuvde9+691737r3Xvfu
vde9+691737r3Xvfuvde9+691737r3Xvfuvde9+691737r3Xvfuvde9+691737r3Xvfuvde9+691
737r3Xvfuvde9+691737r3Xvfuvde9+691737r3Xvfuvde9+691737r3RAPnL+rq/wD1t6f73ifc
z+0v9nf/AGw/4Jeujf3Afg5s+3bP+8h0QP3MPXRbr3v3Xuv/0tQH3rpf1737r3V3XU3/ADKzrX/w
wdn/APvPU/vFPmb/AJWK+/5ry/8AH264L+8n/T3eaf8Apb7j/wBpk3Qg+yPqNuve/de697917r3v
3Xuve/de697917r3v3Xuve/de697917r3v3Xuve/de697917r3v3Xuve/de697917r3v3Xuve/de
697917r3v3Xuve/de697917r3v3Xuve/de697917r3v3Xuve/de697917r3v3Xuve/de697917r3
v3Xuve/de697917r3v3Xuve/de697917r3v3Xuve/de697917r3v3Xuve/de697917r3v3Xuve/d
e697917r3v3Xuqz/AJj7+Oa3hjdi0M5ag2lTiryaITolz2UhWUK9iVb7elMYU2BVpZVP+E9e2Wzf
SbU+6yjvuTRflGpIH+9NU/MBT11S+5H7dfuLkq69wL+OlzvL+HASMraQMy1FQCvjThywqQ6xQsMU
JJp7k7rN/qxz+Wr/AC0u5/5m/aXZXV/T+Qxm3ajrfp/dvZWQ3LuKmqG23JnqKEY7r7Y1dkYmVaWb
cGXlhpVqD5Ggpo6ysEE4pHib3VWYIKnoiO/dhbz6t3tuvrfsXbOY2ZvzY2fym1t37U3BRS47Nbe3
DhKx6DKYnJ0UwDRywyoyMPobXBIIJ91bjkdJH37r3RuPjX37LsSup9k7rqnk2Zk6rTQVczFjtjI1
coBlDufTQysS06fSNyZlteUPHPPPJy7zCdz29aXUYyB/oqgcP9OPwnzHafKmGv3o/u6xe4W3yc98
nxBd9tY6yxqKC+hjUnTQDN1GABC/GRAIWrSEx2go6SokkbrJHIqvHIjB0dHGpHR14II5BH194/Mr
IxVhQjBB4g+h65NyRyQyNFKpVlJBBBBBBoQQcgg4IOQeuXvXVOve/de697917r3v3Xuve/de6979
17r3v3Xuve/de697917r3v3Xuve/de697917r3v3Xuve/de6hZHI0GIoarJ5Sspsfj6KJp6utrJk
gpqeFfrJLLIQAPwLnk2A5Pt23t57qZbe2Qu7mgUCpJ6X7Zte471uEW1bRA9zczsEjijUu7sfJVUE
n1+QBJwOiDdo/MaqaepxHVtHHBTxu8R3ZlqYSzVGlrCbE4ioGhENiVerVmYHmGMj3MvL/tjCiLc8
wNqY58JDQD5M4yT8loB6t10U9pfuSWaQRb17tTGSRgG/d9u5VEqK6bi4Q6nYVoyW5VVINJpAeiZ7
l3tu7eM/3O6NyZjOSB2dFyFdPPTwF21MKakJ8US3PCxooH0At7k+x2zbttTw7CBIh/RUAn7TxP2k
nrOPlfkTkzkq3+l5T2u229aAEwxIjtQUGuSniSH1Z2YniST0lva/oV9dgkEEEggggg2II5BBHvXH
rxAYUOQehT2b3V2bsSSnGB3ZkzQ04jQYbJzNlsMYEZWNOlBX61hVgoUtT+NwLhXX2Q7pyxsW7qfr
bdSx/Go0vX11LQn7DUeoPUSc7+xXtV7gxyHmLZ4PqJKk3MCi3udZBGszRaWkIJqFm8SMmhZG6P8A
9O/KLbfYU9Ht7c8NPtbdtSywUq+Vjg8zUsAEix9TOdUE0jXEdNOzFjpVJZHYL7hrmf2+vdnRr3bi
bi3XJx+og9SB8QHmygU4lQAT1zl97fumcz+28E3MnKbvu+zRAvJ2j6u2QVq0yIKSxoKF54lXSNTP
FHGpfo1HuO+sQ+ve/de697917r3v3Xuve/de697917r3v3Xuve/de697917r3v3Xuve/de697917
r3v3Xuve/de697917r3v3Xuve/de697917r3v3Xuve/de697917r3v3Xuve/de697917r3v3Xuve
/de697917r3v3Xuve/de697917r3v3Xuve/de697917r3v3Xuve/de697917r3v3Xuve/de69791
7r3v3Xuve/de697917r3v3Xuve/de697917r3v3Xuve/de697917r3v3Xuve/de697917r3v3Xuv
e/de697917r3v3Xuve/de697917r3v3Xuve/de697917r3v3Xuve/de697917r3v3Xuve/de6979
17r3v3Xuve/de6IB85f1dX/629P97xPuZ/aX+zv/ALYf8EvXRv7gPwc2fbtn/eQ6IH7mHrot1737
r3X/09QH3rpf1737r3V3XU3/ADKzrX/wwdn/APvPU/vFPmb/AJWK+/5ry/8AH264L+8n/T3eaf8A
pb7j/wBpk3Qg+yPqNuve/de697917r3v3Xuve/de697917r3v3Xuve/de697917r3v3Xuve/de69
7917r3v3Xuve/de697917r3v3Xuve/de697917r3v3Xuve/de697917r3v3Xuve/de697917r3v3
Xuve/de697917r3v3Xuve/de697917r3v3Xuve/de697917r3v3Xuve/de697917r3v3Xuve/de6
97917r3v3Xuve/de697917r3v3Xuve/de697917ph3RuGh2ntzN7lybaaHB4ysydQAyo8q0sJlWn
iL8eSVgI4x+WYAcn2t22xl3O/hsIPimcKPlU5P2AVJ+Q6EXKXLW4c48z2HKu1is+4TxwIaEhfEYK
XamdEaku58lUk4HVHGdzNduLNZbP5OTy5DNZGtylbIBZWqa6oapm0L+FDMQqjgCwHA95Z2ttFZ20
dpAKJEqqo+Sig/wdd+OX9ksOWtis+XdrXRbWMMUEQ8wkSBFqfM0UEniTUnJ6afajo36+l/8A8Jj/
AIWL8Zv5fGO7o3Lio6Psv5g5im7XrqiRJVr6XqnF08mI6ew02oBDFNSyV+4oHS5ZMuoZjoCpvpLK
1Wp6dBH/AMKF/wCSkPmVs3J/MT4x7ZVvlT1zt5n39svEQMan5A9f7foC0VNQUNOrGfdmIgiCYnQB
JkKYHHnyzR45E11uKTT2nh186KeCelnmpqmGWmqaaWSCop543hngnhcxywzRSAMrqwKsrAEEWPPv
3SnrD7917o7fxs+RS7dNJ1/v2tIwMsiwbe3BVSkjByOQqYzJySHijY/5qY/5hjZ/2Tqhivnnkn94
Bt42hf1wKyRgf2gH4l/pjzH4hw7hnA/70X3Zm5nWb3G9vIP92KKWvLONR/jSjJngUDNyo+OP/iQo
BT9ZdM1j4IIBBBBAIINwQeQQR7gsgg0OCOuX5BUlWFCOu/futde9+691737r3Xvfuvde9+691737
r3Xvfuvde9+691737r3Xvfuvde9+691737r3XRIAJJAABJJNgAOSST78ASaDJPWwCxCqKk9VR/JD
u6p7Gz8+3MDWSpsfBVTRQJE2iLP5CnYpJl51Xlow11pVYkBP3LKzkDIzkjlSPYrIXl0oN3MKsTxj
U8EHof4iOJxUgDrsF92D2FtfbHlyPmfmGBW3/cIwzlhVrSFwCtshOFcihnZQCX/T1MiAksPsedZX
dDJ0h8ee9vkrvGPr/wCP3UPYncm8niWpl2/11tPM7praCiaQRHJ5f+FRSJRUisQJKureOFP7cg9+
60SBk9XNbL/4TKfzcd24eDL5Lpjr/YL1MUU8WH3p3T12uYEUxYoZ6falZlY4XChXeKaVJE1hXRZB
Iiep1TxU6Cju7/hPb/Nm6Nw9fuPJfFzJ9j7fxsUk1TX9Lbu2d2jk2WKA1Dik2RtytfcdQdKsB4MO
92GkXZkDe62JUPn1TRlcTlMDk8hhM5jchhsziaypx2VxGVo6jHZPGZCjlMFXQ5CgrFSWGaJ1ZJIp
EDKwIYAj37q/UAEgggkEEEEGxBHIII9649eIDChyD1Zt8Xe86re9G+xN3Vn3G6MRS+fEZOocfcZ7
EQKEkhqmc3kq6bgtJ+qWL1sC8csjwR7g8pR7ZJ++dtXTBIaSKOCOeBHojcKcFbAwQByo+9p7AWnI
d6vuDybB4W03smm5gQdlpcOSVaMAUS3n4KnwxS9ikJJFGhxPcX9YS9e9+691737r3Xvfuvde9+69
1737r3Xvfuvde9+691737r3Xvfuvde9+691737r3Xvfuvde9+691737r3Xvfuvde9+691737r3Xv
fuvde9+691737r3Xvfuvde9+691737r3Xvfuvde9+691737r3Xvfuvde9+691737r3Xvfuvde9+6
91737r3Xvfuvde9+691737r3Xvfuvde9+691737r3Xvfuvde9+691737r3Xvfuvde9+691737r3X
vfuvde9+691737r3Xvfuvde9+691737r3Xvfuvde9+691737r3Xvfuvde9+691737r3Xvfuvde9+
691737r3Xvfuvde9+691737r3Xvfuvde9+691737r3XvfuvdEA+cv6ur/wDW3p/veJ9zP7S/2d/9
sP8Agl66N/cB+Dmz7ds/7yHRA/cw9dFuve/de6//1NQH3rpf1737r3V3XU3/ADKzrX/wwdn/APvP
U/vFPmb/AJWK+/5ry/8AH264L+8n/T3eaf8Apb7j/wBpk3Qg+yPqNuve/de697917r3v3Xuve/de
697917r3v3Xuve/de697917r3v3Xuve/de697917r3v3Xuve/de697917r3v3Xuve/de697917r3
v3Xuve/de697917r3v3Xuve/de697917r3v3Xuve/de697917r3v3Xuve/de697917r3v3Xuve/d
e697917r3v3Xuve/de697917r3v3Xuve/de697917r3v3Xuve/de697917r3v3Xuve/de697917o
m3zL3p/CNk4jZlNKy1W7Mj91XKhFv4Pg3SoaOUfUeSqenZP6+Nx+Pco+121fUbnLusg7bddK/wCn
eoqPsUEf7YdZv/cd5F/fPPd7zzdIDFs8PhxE/wDKTdBkqvkdECzBvTxUPn1Wb7nfrql0a34NfGTN
/Mr5efHv4yYL7lJe3uy8Dt7N11IqvU4TZNI7Z3sPcsUbFQ5xeBpMlkdGoFhBpBuffutMdKk9fYt2
xtrA7M23t7Z+1sXS4PbG1MHidtbcwtChjocPgcFQR4vEYujjJJWKnp4o4owSbKoF/e+kPT57917r
S4/4UMfyI6nfMu8/n18Ldlxy7wEeU3X8mOldtUchq95vqbI5ruXYGKp7iTLgeSfcWLp0DV1mr4Fa
u+6Ws0en4pPwt1ooe/dKOve/de6Of8fPktJtMUmy9/1dRU7aHgpcNm5S09Rt9dQijpKxjdnokH6S
LtCosoKWVYv505FXc9W57OoW4yXTgJPOo8g/8m8856wb+8l91qLnEzc8+3MKRbr3SXNqtES8NCxk
jHwrdMePBZmNWIerNZPBPBVQQ1VLNFU01TFHPT1FPIk0E8EyCSKaGaMlWRlIZWUkEG449wTJG8Tm
KVSrKaEEUII4gg5BHXLi4t7izuHtLuNopYmKOjqVdHUkMrKwBVlIIZSAQQQRXrL7r0z1737r3Xvf
uvde9+691737r3Xvfuvde9+691737r3Xvfuvde9+691737r3RePk9vqXZPVmSjopWiyu6qhNsUTo
Y9cEFbDJNlagq/On7aOWEMouryIRY8gb+3+0LunMCSSisdsPFPzIICD/AHohvsU9ZL/dP9v4efPd
y1lv0D2m0Ib6UGtGeJkW3So8/HdJKHDJE4NRg1F+8keuzXVlX8qr+XFv7+Zr8qtv9HbdrKza/XmB
oxvbu7seCmEy7I64x9dFS1gxjTo8EmZycsqUGGppAwaZ2qJEalpapk91V2CCvX1PPix8R/j18LOp
8P0v8betMD1vsjFrFNVpjYTPnd05hYFgqNy703HVa6zLZKcKBJV1kzsFCxR6IUjjTfSNmLGp6Mh7
91rr3v3XuqUP5vX8mHoz+ZZ1hnNxYPCbc64+XW2sPNP1p3PRY+Kgk3NU4+mZ6Hr7tmWhQPksLVsB
BDVyrLVYt2FRSFovuqKs904khQ/Lr5cW+tkbs6z3ru/rnfmCrtr742FubO7N3htvJoiZHAbn2zk5
cNnsNXLEzKJaaqhlhk0My3U6SRY+9dKxnI6j7S3LkNnbmwe6MVIY67CZGmr4rMyrMsT/AOUUsukg
mOaMvFIt+UYj8+0e4WUO5WMthcCqSqVP58CPmDQj0I6DXOPK+287cq3/ACnu6hre/heFsAlSw7JF
rWjxuFkQ/hdVPl1eTiMnSZvFYzM0DmShy+Po8nRSFSpkpK+mWqp3KnkEo4Nj7xKuraSzupLSbDxM
yH7VJB/wdcBt62m82HeLvY9xXTcWU0sEorWkkTtG4B8wGU58+nD2x0Wde9+691737r3Xvfuvde9+
691737r3Xvfuvde9+691737r3Xvfuvde9+691737r3Xvfuvde9+691737r3Xvfuvde9+691737r3
Xvfuvde9+691737r3Xvfuvde9+691737r3Xvfuvde9+691737r3Xvfuvde9+691737r3Xvfuvde9
+691737r3Xvfuvde9+691737r3Xvfuvde9+691737r3Xvfuvde9+691737r3Xvfuvde9+691737r
3Xvfuvde9+691737r3Xvfuvde9+691737r3Xvfuvde9+691737r3Xvfuvde9+691737r3Xvfuvde
9+691737r3Xvfuvde9+691737r3Xvfuvde9+691737r3RAPnL+rq/wD1t6f73ifcz+0v9nf/AGw/
4Jeujf3Afg5s+3bP+8h0QP3MPXRbr3v3Xuv/1dQH3rpf1737r3V3XU3/ADKzrX/wwdn/APvPU/vF
Pmb/AJWK+/5ry/8AH264L+8n/T3eaf8Apb7j/wBpk3Qg+yPqNuve/de697917r3v3Xuve/de6979
17r3v3Xuve/de697917r3v3Xuve/de697917r3v3Xuve/de697917r3v3Xuve/de697917r3v3Xu
ve/de697917r3v3Xuve/de697917r3v3Xuve/de697917r3v3Xuve/de697917r3v3Xuve/de697
917r3v3Xuve/de697917r3v3Xuve/de697917r3v3Xuve/de697917r3v3Xuve/de697917qoX5O
bv8A729vbhEMgkodsCHadEQjIQcQ7nKB9X1IrpKpQwFioX6/U5L8ibZ+7OWoAwo89ZW/29NP/GAv
5167SfdT5L/qb7L7aZl03G66twlyD/uQF8ClOANqkBKnIctWnAF+9jHrI3rch/4SJ/E1N0dxfIj5
nbixzyY7qvbOP6S62qZ4SaSXenYBXcO/MnRTi1qrF4ejoKNluR4cy91vpI8OmZmwF631fe+k3Xvf
uvde9+691o6/z6/+E+lZBWbu+bPwG2G1VQ1TZLc3fXxx2lQoJsbMEfIZfszqDBUoBkp5CHly23KR
DJHITUY+JoWkpqfR6URy/hbrST9+6f697917oz3RfyNy/WTQ7d3AKnN7IeUCOnVg+Q2+ZZS08+Ka
QgNESzPJSsdJb1RlGZ9YD5t5Itd/U3lpSK7A+L8MlBgPTz8g3EedQABij94D7sey+6qScy8uaLDf
lU1cikN5pUBUuAAaSAAKk6gsF7ZBIqpotFwO4MLujE0ec2/kqXLYmvjEtLW0cnkicfRkYGzI6n0y
RuA6MCrKCCPePt7Y3e3XLWd7GY5E4g/4R5EHyIwfLrkvzFy3vvKW8TbBzJayWd5btpkikFGHoQch
kYZR1LI6kMrFSD08e0vRJ1737r3Xvfuvde9+691737r3Xvfuvde9+691737r3Xvfuvde9+691Xn8
4MkXyfX2HDWWmoM/knUEXY1tRTUsTMv14+3fSSPybfm02e08AFreXPmzov8AvIY/8/ddKvuD7Wse
08yb0RmWa0gB9BEk8jAHhnxlr9gr5VIh7lzroP19Fz/hJp8fsP198Buxu+pKKL+93yF7uzdPJlRT
mKaXYPUlBHtXa+JaZ1DSCDMVO5qjWjlP8oCBQ6OW8Ok0xq1PTraa976Z697917r3v3Xuve/de6+a
N/wqS6CwvTn8zyu3zt3H01Bj/kb0xsHt7Kx0aJBS/wB8aKuyXWG42+2QgLNUJt6jyNU6qBLNVPKx
aV5T70elUJqlPTrXC9+6d6uH+NeTmyvSexpp5TLLTUmSxhLfVIcXm6mgpIv9ZII41H+AHvGbn23F
vzVdBRQOUf8A3pFJ/a1T1xP+9LtUO0e++/wW6BElkgnoPNp7WCWRvtaV3J+ZP29Dp7CHWP3Xvfuv
de9+691737r3Xvfuvde9+691737r3Xvfuvde9+691737r3Xvfuvde9+691737r3Xvfuvde9+6917
37r3Xvfuvde9+691737r3Xvfuvde9+691737r3Xvfuvde9+691737r3Xvfuvde9+691737r3Xvfu
vde9+691737r3Xvfuvde9+691737r3Xvfuvde9+691737r3Xvfuvde9+691737r3Xvfuvde9+691
737r3Xvfuvde9+691737r3Xvfuvde9+691737r3Xvfuvde9+691737r3Xvfuvde9+691737r3Xvf
uvde9+691737r3Xvfuvde9+691737r3Xvfuvde9+691737r3Xvfuvde9+690QD5y/q6v/wBben+9
4n3M/tL/AGd/9sP+CXro39wH4ObPt2z/ALyHRA/cw9dFuve/de6//9bUB966X9e9+691d11N/wAy
s61/8MHZ/wD7z1P7xT5m/wCVivv+a8v/AB9uuC/vJ/093mn/AKW+4/8AaZN0IPsj6jbr3v3Xuve/
de697917r3v3Xuve/de697917r3v3Xuve/de697917r3v3Xuve/de697917r3v3Xuve/de697917
r3v3Xuve/de697917r3v3Xuve/de697917r3v3Xuve/de697917r3v3Xuve/de697917r3v3Xuve
/de697917r3v3Xuve/de697917r3v3Xuve/de697917r3v3Xuve/de697917r3v3Xuve/de69791
7r3v3Xuk9u7cEG1Nrbi3LUBWiwOFyWVMbMF8zUNI9RFTqTb1SMojUX5JA9r9rsm3LcoLBeMzqv2A
kVP5Cp6E3JnLk/OHN22crW1Q+4XUFvUCukSyKjOfkikufQAnqi2rqqiuqqmtq5XnqqyomqqmaRme
SaoqJDNNK7tcksxJJJuT7y2jRIkWOMUVQAB6AYA6+gOztLewtIrG0QRxQosaKAAFRFCqoAwAAAAB
gDqP7v0o6+rt/Ig+LcfxQ/lf/Gra1bj1od49qbaPyD7AJjkgqZtw9xRRblw1PkaeUBo6rH7eOExF
RGwur0hB5v730jkNXPVwHv3VOve/de697917r3v3XutN/wDnlf8ACdqn7Ym3d8wfgDtClx/aNRJk
tzdx/HPCRimoezaueX7vJb06kx6Whpc+xMs+QwaaIckby0YjyOqHI6p0/HLTtbrQ0r6CuxddWYzJ
0dVjsljqqooMhj6+nmpK6hrqSY09XR1lJUBZIpYpFZJI3UMrAggEEe/dKOonv3XuhS6v7e3f1Tlf
vcBVmfG1DAZTb9Y8j4nJR/6p4gf2pl/sVEVnH6SWQsjEG/ct7bzDbeDerRx8Mg+NT8j5j1U1B+2h
ES+7HsxyX7v7P9BzFD4d1GP0LyIAXEB9A344z+OF6o3xAK6q62ndWdz7N7Xx6yYWrWizkNOs2T2z
XSxDKUNiI5pYQLCopw5AWojFrFfIsbsE9498w8q7ny7MfqV1wk0WVR2n0B/hankfnQkCvXI33c9j
ed/Z/cjFvkJn293KwX0St4EvEqrcfBmKgkwua1V/DaVFL9C37DXUNde9+691737r3Xvfuvde9+69
1737r3Xvfuvde9+691737r3VZHzW/wCZl7c/8MWh/wDd/kfc9e1f/JBn/wCehv8Aq3F11Z+4l/06
zdP+lrL/ANodl0Tv3J3WbHX1Af8AhMx/26C6E/8AD473/wDfxZj34dJJfjPV+vvfTfXvfuvde9+6
91737r3Xz3f+FfP/AGW18Z//ABViD/37W4/ej0pg+E9alfv3T3VuHxT/AOZI7X/6jNx/+9DU+8cP
cb/lapv9JH/xwdcafvf/APT+t2/5pWX/AGhw9GL9gbrGTr3v3Xuve/de697917r3v3Xuve/de697
917r3v3Xuve/de697917r3v3Xuve/de697917r3v3Xuve/de697917r3v3Xuve/de697917r3v3X
uve/de697917r3v3Xuve/de697917r3v3Xuve/de697917r3v3Xuve/de697917r3v3Xuve/de69
7917r3v3Xuve/de697917r3v3Xuve/de697917r3v3Xuve/de697917r3v3Xuve/de697917r3v3
Xuve/de697917r3v3Xuve/de697917r3v3Xuve/de697917r3v3Xuve/de697917r3v3Xuve/de6
97917r3v3Xuve/de697917r3v3Xuve/de6IB85f1dX/629P97xPuZ/aX+zv/ALYf8EvXRv7gPwc2
fbtn/eQ6IH7mHrot1737r3X/19QH3rpf1737r3V3XU3/ADKzrX/wwdn/APvPU/vFPmb/AJWK+/5r
y/8AH264L+8n/T3eaf8Apb7j/wBpk3Qg+yPqNuve/de697917r3v3Xuve/de697917r3v3Xuve/d
e697917r3v3Xuve/de697917r3v3Xuve/de697917r3v3Xuve/de697917r3v3Xuve/de697917r
3v3Xuve/de697917r3v3Xuve/de697917r3v3Xuve/de697917r3v3Xuve/de697917r3v3Xuve/
de697917r3v3Xuve/de697917r3v3Xuve/de697917r3v3Xuve/de6K18vNyHC9Sy4qJo/PuvN4z
EspYrKtHSM2aqZolAN/VTRRNewtJ9b2BkP2zsPquYvqmGLeNm/2zdg/kzH8ust/uXcrjffeNd4lB
8PZ7We4BAqplkAtkVjXHbNI60qax8KVIqp95C9deujUfB/491Pyu+YHxt+OcMM8tJ253DsfaW4Hp
mkSah2bU5qKp3zl0aJkcfZYaKvrDocNaI6SDY+/daY6VJ6+yLR0dJjqSlx+PpaahoKGmgo6Kio4I
qako6SmiEFNS0tNAFSOONFVERFCqoAAAHvfSHqT7917r3v3Xuve/de697917r3v3Xutcr+cj/ID6
o/mCU2f746CO3unfmGlMtVXZaeGSh6/7w+ypvBDi+x4cejtR5bQscdLuSngkkKqsFbDUReGWk906
khXB4dfOc716E7i+MvZ+5ume+Ovdx9Zdl7Qqvtc3tbc1GaWqRGJ+1yOPqYy9PW0NSo8tHX0cstPU
RkSQyuhDe9dKgQRUdBD7917qfjMpksLX02UxFfV4zI0cqzUldQ1EtLVU8qG6vFNCQwP+sf8AA+2Z
4IbmJoLhA6MKFWAII+YPRfuu07Zvm3y7TvNvHdW06lZIpUWSN1PEMrAgj8vn0fXqX5gRyfb4PtWJ
YX/zUO7sdSt4jwoT+N4ynBIJOrVPSpb9IMIGqT3EPMntn8V3y8fmYWP/ABxj/wAdb/euA654+8f3
KpI/F3/2hfWvxNt00g1edfpZ3IBHw0inavxETntj6PTjcnjszQ02TxFfSZPHVaGSlrqGoiqqWdAx
RminhJU2YFTY8EEHkH3ENxbXFpM1vdI0brxVgQR+R/l6jPXPzddp3TY9wl2rebeS1uYTpkilRo5E
NAQGVgCKggjGQQRUEHqd7Z6L+ve/de697917r3v3Xuve/de697917r3v3XuqyPmt/wAzL25/4YtD
/wC7/I+569q/+SDP/wA9Df8AVuLrqz9xL/p1m6f9LWX/ALQ7LonfuTus2OvqA/8ACZj/ALdBdCf+
Hx3v/wC/izHvw6SS/Ger9fe+m+ve/de697917r3v3Xuvnu/8K+f+y2vjP/4qxB/79rcfvR6UwfCe
tSv37p7q3D4p/wDMkdr/APUZuP8A96Gp944e43/K1Tf6SP8A44OuNP3v/wDp/W7f80rL/tDh6MX7
A3WMnXvfuvde9+691737r3Xvfuvde9+691737r3Xvfuvde9+691737r3Xvfuvde9+691737r3Xvf
uvde9+691737r3Xvfuvde9+691737r3Xvfuvde9+691737r3Xvfuvde9+691737r3Xvfuvde9+69
1737r3Xvfuvde9+691737r3Xvfuvde9+691737r3Xvfuvde9+691737r3Xvfuvde9+691737r3Xv
fuvde9+691737r3Xvfuvde9+691737r3Xvfuvde9+691737r3Xvfuvde9+691737r3Xvfuvde9+6
91737r3Xvfuvde9+691737r3Xvfuvde9+691737r3Xvfuvde9+691737r3Xvfuvde9+690QD5y/q
6v8A9ben+94n3M/tL/Z3/wBsP+CXro39wH4ObPt2z/vIdED9zD10W697917r/9DUB966X9e9+691
d11N/wAys61/8MHZ/wD7z1P7xT5m/wCVivv+a8v/AB9uuC/vJ/093mn/AKW+4/8AaZN0IPsj6jbr
3v3Xuve/de697917r3v3Xuve/de697917r3v3Xuve/de697917r3v3Xuve/de697917r3v3Xuve/
de697917r3v3Xuve/de697917r3v3Xuve/de697917r3v3Xuve/de697917r3v3Xuve/de697917
r3v3Xuve/de697917r3v3Xuve/de697917r3v3Xuve/de697917r3v3Xuve/de697917r3v3Xuve
/de697917r3v3Xuq4/m3nzUbn2Zthf04rB1ublIYENLm677KNGUfQotCWF/w/ucvaqy8Pbbm/PGW
QIPsRa/4X/l108+4by4LblPfOa343l1FarjgtrF4pI+TNdU+1OiQe5W6z162ev8AhKL0BD2b/MX3
P3LlKLzYv43dIbt3FiKwxvItLv7smph61wkLHhF8mErdyuGJJ1RjSpuWTw6amNFp69fR8976S9e9
+691737r3Xvfuvde9+691737r3XvfuvdV/fzA/5aHxZ/mR9Z/wBw/kDs+25MNS1i9edubYFLjOzO
t6+qUkzYDOSRyCejeTS9Via6OajnIDPEJUjlj91ZXZTjr5xH8zb+S58s/wCWhuGuzG78NL2t8d6v
J/Z7T+Q+ycRVDbEy1DgUGN7AwqyVM+2cpJqVBTVsz00z6loq2r0OV10qR1f7eqgffur9e9+690Ie
wO0979aV33m1M1NSwSOr1mIqdVVhchb6isxznQWt6RLHplUEhXW59k28bBtW+w+FuMQYjg4w6/6V
hn8jUHzB6jb3F9pOQvdPb/oub7FZpFBEdwlI7qGv++5gNQFcmN9cTEDXG1B0fvrb5ebM3N9vjd70
/wDczMPoj++LvVbbqpTZdX3dvLSamJOmoUxoo9U5PuHd99tNystU+0N9TGM6cCQD7OD/AJUJ8l65
0+6H3L+eOVvE3TkKT9+WS1bwqCO9jXJp4dfDuKCgrCVkdj224HRs6KtoslSU9fjqulr6GriWelra
KoiqqSphcXSanqYCyOp/DKxB9xtNDNbymG4Qo6mhVgQQfQg5HWHF9YX213km3bnDJbXELFZIpUaO
RGHFXRwGVh5hgCOpXtvpJ1737r3Xvfuvde9+691737r3VZHzW/5mXtz/AMMWh/8Ad/kfc9e1f/JB
n/56G/6txddWfuJf9Os3T/pay/8AaHZdE79yd1mx19QH/hMx/wBuguhP/D473/8AfxZj34dJJfjP
V+vvfTfXvfuvde9+691737r3Xz3f+FfP/ZbXxn/8VYg/9+1uP3o9KYPhPWpX79091bh8U/8AmSO1
/wDqM3H/AO9DU+8cPcb/AJWqb/SR/wDHB1xp+9//ANP63b/mlZf9ocPRi/YG6xk697917r3v3Xuv
e/de697917r3v3Xuve/de697917r3v3Xuve/de697917r3v3Xuve/de697917r3v3Xuve/de6979
17r3v3Xuve/de697917r3v3Xuve/de697917r3v3Xuve/de697917r3v3Xuve/de697917r3v3Xu
ve/de697917r3v3Xuve/de697917r3v3Xuve/de697917r3v3Xuve/de697917r3v3Xuve/de697
917r3v3Xuve/de697917r3v3Xuve/de697917r3v3Xuve/de697917r3v3Xuve/de697917r3v3X
uve/de697917r3v3Xuve/de697917r3v3Xuve/de697917r3v3XuiAfOX9XV/wDrb0/3vE+5n9pf
7O/+2H/BL10b+4D8HNn27Z/3kOiB+5h66Lde9+691//R1Afeul/XvfuvdXddTf8AMrOtf/DB2f8A
+89T+8U+Zv8AlYr7/mvL/wAfbrgv7yf9Pd5p/wClvuP/AGmTdCD7I+o2697917r3v3Xuve/de697
917r3v3Xuve/de697917r3v3Xuve/de697917r3v3Xuve/de697917r3v3Xuve/de697917r3v3X
uve/de697917r3v3Xuve/de697917r3v3Xuve/de697917r3v3Xuve/de697917r3v3Xuve/de69
7917r3v3Xuve/de697917r3v3Xuve/de697917r3v3Xuve/de697917r3v3Xuve/de697917qnv5
LZwZ3ujeUkc/mp8ZUUODpwG1LCcTjoqWugB/wqhUFh+CSPeTfI1p9JytaqRQupkPz1sWB/3kr+XX
a77rOwHl/wBjNjikTRLdJLdPihb6iaSSJj9sBiAPmoB6Aj2Lesg+voLf8JDekztb4h/JPvqspFp6
7uDvXF7Fx8rxKJq3bPTmz4qykrY5hcmE5LdGVpwpsRJBISLFSfDpNMe4Drbg976Z697917r3v3Xu
ve/de697917r3v3Xuve/de697917poz+AwO6sJlttbowmI3JtzPY+qxOc2/n8bR5jCZnF10Jp63G
5bFZFJIKinmjZklhmjZHUlWBBt7917rUX/mYf8JY+ru15dwdu/y981iOld+1LVGSyPx/3VUVI6d3
DUtqnmTYedRZqvbNRKxIjoZlqcaWKRwjGQISdU6fSYjDdaQnyN+LnyE+I/Ytd1T8kOpd5dRb5o1k
mhxW7MVJTUmbx8c7Uoze1c5AZKDL455EdI8hjKmenZlZVlLKwHunwQRUdAH791vr3v3Xulvs7sjf
OwJzPtHcuRw4d/JNSROlRjal9JTXVYusWSnkaxsGeIkfUEED2Vbnsm1bwnh7lAsvoSKMPsYUYfke
gHzt7Ycg+41uLfnPa4b7SKLIwKToK1pHPGUmQVGQsgB4EEEjo4ey/mu6iOm7A2oZLCzZbasiq5so
VRJhcnIFJJuzutYo/Aj9xnuvtVGxMmzXGn+hLkfk6iv5FT9vWE/PP3EY3Zrr243jRXhb36kjiSaX
UCFgAKBVa2Y+bSdGu2j3X1dvfxR4HeOJatmkWFMXkpWw+VknZQ3hgoMoIpJiL21QB1vwGPuO9y5S
5h2qrXVsxQZ1p3rT1JWtP9tTrD/nP2I92uQtcvMOyXAgQFjPAoubcKCRqeWAyLEMcJTG1MlRXoU/
Yc4YPURde9+691737r3VZHzW/wCZl7c/8MWh/wDd/kfc9e1f/JBn/wCehv8Aq3F11Z+4l/06zdP+
lrL/ANodl0Tv3J3WbHX1Af8AhMx/26C6E/8AD473/wDfxZj34dJJfjPV+vvfTfXvfuvde9+69173
7r3Xz3f+FfP/AGW18Z//ABViD/37W4/ej0pg+E9alfv3T3VuHxT/AOZI7X/6jNx/+9DU+8cPcb/l
apv9JH/xwdcafvf/APT+t2/5pWX/AGhw9GL9gbrGTr3v3Xuve/de697917r3v3Xuve/de697917r
3v3Xuve/de697917r3v3Xuve/de697917r3v3Xuve/de697917r3v3Xuve/de697917r3v3Xuve/
de697917r3v3Xuve/de697917r3v3Xuve/de697917r3v3Xuve/de697917r3v3Xuve/de697917
r3v3Xuve/de697917r3v3Xuve/de697917r3v3Xuve/de697917r3v3Xuve/de697917r3v3Xuve
/de697917r3v3Xuve/de697917r3v3Xuve/de697917r3v3Xuve/de697917r3v3Xuve/de69791
7r3v3Xuve/de697917r3v3Xuve/de6IB85f1dX/629P97xPuZ/aX+zv/ALYf8EvXRv7gPwc2fbtn
/eQ6IH7mHrot1737r3X/0tQH3rpf1737r3V3XU3/ADKzrX/wwdn/APvPU/vFPmb/AJWK+/5ry/8A
H264L+8n/T3eaf8Apb7j/wBpk3Qg+yPqNuve/de697917r3v3Xuve/de697917r3v3Xuve/de697
917r3v3Xuve/de697917r3v3Xuve/de697917r3v3Xuve/de697917r3v3Xuve/de697917r3v3X
uve/de697917r3v3Xuve/de697917r3v3Xuve/de697917r3v3Xuve/de697917r3v3Xuve/de69
7917r3v3Xuve/de697917r3v3Xuve/de697917r3v3Xuve/AVwOt8cDqijeOX/j+7t050a7ZncWa
yqh+HC5DJSVaqw/BAcC3495d7db/AEm3wWv++40X/eVA/wAnX0FclbN/Vzk3aeX8f4jZ21uacKww
pGSPWpWtfPpN+1vQm6+rb/II6nTqD+Un8O8Q9L4MjvLZe4e2MpMWLSVz9q75ye+MPVSfQDTiq3Hw
IFA9Ea3u2pm30jkNXPVxPv3VOve/de697917r3v3Xuve/de697917r3v3Xuve/de697917r3v3Xu
gQ7/APjV0H8qNg1vV/yJ6k2P2/sau8j/AMD3rhKbJ/w6rkj8P8U2/k7LWYyuRSRFX46ogqY/7Eqn
37rYJBqOtQH53/8ACSmjqpc5vz+Xv22mNLeati6B7xrqmeiU6jLJj9ldu0Uck6KF/apKPPUEpLWN
RllBLDVOn1m/i61Gvk98J/lf8Mtznafyc6H7C6ir5KpqPG5TcWFebZ+4pliM7f3S37iWqcJl1CKx
ZsbkJwulg2llYD3TwYNwPRW/fut9e9+691737r3QhbY7X7I2d4l25vPPY+nhBEVA1a9di0BNzbE5
Hy01/wDHxeye/wCX9l3Ov11rHIT+LSA3+9LRv59RxzX7Qe2HO+puZ9jtLmR8tKIhFOf+oiHw5/y8
SnQ74D5ldnY1YIs1j9tbjiQjzzzUU+LyM683Amx0i06G9uRSEWH05v7CF57Y8v3BLWzSwE8AGDKP
ycFv+NdY98xfcg9qN0aSbYrm+2t2+FVlSeFTj8M6NMw44NwDU8cUIu4b5vbfm43BsTMY+2kF8Nla
LMaj/bbxVsdDp/wGs/6/sNXPtPdKa2d4rfJ0K/zUv/gHUMb39wnmKHPLnMNtcccXNvLb09Bqie6r
8zpX7PQs/wAiO0Nvdr7vxG4Nt0+VpaOh23T4eeLMU1NTVJqocnVVrPGlJNOpjKzoAS4Nw11AsSO+
SuX73lzbZbK+ZGZ5S4KEkUKIuaqprVT5U4Z6yo+7T7T8y+z3Jd7y5zRLbyz3F69yrWzu6eG0FvEA
TJFEwcNExICkUK0YmoAA+xj1kV19Dn/hPz/MN+DHx+/le9L9X93/ACx6H6q7Fwu7+5KzLbK312Nt
3bu5MdS5ntLKZXFVFZishMkqJUU0sc8LMvqRlYcH37pNIrF6gdXT/wDDu38r7/vPb4sf+ji2f/8A
VPvfTeh/Tr3/AA7t/K+/7z2+LH/o4tn/AP1T7917Q/p17/h3b+V9/wB57fFj/wBHFs//AOqffuva
H9Ovf8O7fyvv+89vix/6OLZ//wBU+/de0P6daQX/AAqC+THx9+UHy4+P+7vjt3J133Ttjb/xyh25
m891xujGbqxeKzw7Mz2TOIrqzFySJHUfbzwzeJjfQ6taxHvXSiEEKa9aznv3TvVoPxp7C2Fgen9u
4vOb22nhslT1eeM+Py24sRjq2FZs3PPC0lLWTI4DoyspK2INx7gTn3ZN4veZJbiztZZYysdGSNmU
0UA5AIweuT33p/bX3E5h96ty3bYNh3C+tZY7QJNb2dxNExW1iRgJI42UlWUqRWoIoeh5/wBLPVn/
AD8rYP8A6GG3v/qj2Dv6s8xf8oM//OJ/+geseP8AWb93f+mW3f8A7l15/wBaevf6WerP+flbB/8A
Qw29/wDVHv39WeYv+UGf/nE//QPXv9Zv3d/6Zbd/+5def9aevf6WerP+flbB/wDQw29/9Ue/f1Z5
i/5QZ/8AnE//AED17/Wb93f+mW3f/uXXn/Wnr3+lnqz/AJ+VsH/0MNvf/VHv39WeYv8AlBn/AOcT
/wDQPXv9Zv3d/wCmW3f/ALl15/1p6UuD3Ptvc8M9RtvcGE3BBSyLDUzYTK0OVip5nXWsU8lDJIEY
jkKxBtz7L7zbr/bmVL+F4S2QHUqSB5ioFegtzBynzRynNHb80bbdbbJKpZFureW3Z1BoWUSohYA4
JFQDjp89o+g/1737r3Xvfuvde9+691737r3Xvfuvde9+691737r3Xvfuvde9+691737r3Xvfuvde
9+691737r3Xvfuvde9+691737r3Xvfuvde9+691737r3Xvfuvde9+691737r3Xvfuvde9+691737
r3Xvfuvde9+691737r3Xvfuvde9+691737r3Xvfuvde9+691737r3Xvfuvde9+691737r3Xvfuvd
e9+691737r3Xvfuvde9+691737r3Xvfuvde9+691737r3Xvfuvde9+691737r3Xvfuvde9+69173
7r3Xvfuvde9+691737r3Xvfuvde9+691737r3Xvfuvde9+690QD5y/q6v/1t6f73ifcz+0v9nf8A
2w/4Jeujf3Afg5s+3bP+8h0QP3MPXRbr3v3Xuv/T1Afeul/XvfuvdXddTf8AMrOtf/DB2f8A+89T
+8U+Zv8AlYr7/mvL/wAfbrgv7yf9Pd5p/wClvuP/AGmTdCD7I+o2697917r3v3Xuve/de697917r
3v3Xuve/de697917r3v3Xuve/de697917r3v3Xuve/de697917r3v3Xuve/de697917r3v3Xuve/
de697917r3v3Xuve/de697917r3v3Xuve/de697917r3v3Xuve/de697917r3v3Xuve/de697917
r3v3Xuve/de697917r3v3Xuve/de697917r3v3Xuve/de697917r3v3Xuve/de6T27sp/A9qbnzV
nP8AB9vZrKWjAaQ/w/Gy1dkBZbn0cDUP9cfX2u2qD6rc7a2/35LGv+9OB8/X06EvJm0/v/nDadiw
Prby1gzgfrTpHk0bHdntbHkeHVEvvLrr6DOve/de6+0D8Xeuf9Dvxn+O3UZgalPVnRXUfXP2rRyx
NTf3I2Bj9s+BoqiOGRSn2ukq8SMLWKKbgb6Qk1JPQ6+/da697917r3v3Xuve/de697917r3v3Xuv
e/de697917r3v3Xuve/de697917r3v3XukzvHZWzexdtZfZfYO0ts762duClehz20944HFbn21m6
GTmSjy+CzcU9LUxNYXjmiZT/AE9+69WmR1r8fLL/AITFfy3PkRLkM/1dg94/E/e9X5ZxV9O5SOu6
/qa+RnIlyXWG7xWUkMChgBS4CpxSDQpFvXr9Tp1ZmHHPWtx8l/8AhKP/ADBOp2rsn0Fuzqb5S7dh
aY0VDiMzH1J2PPDCQRLV7W7CnXCxl1JKx0+6ahyVZbX0a9U6dEynjjqhzvj4U/Lv4wTzx/IP4191
dR0sEvhGb3r13uXE7Vq31+MHF7venOKrELekSUlZIpPF7+/dOBgeB6LB791vr3v3Xuve/de69791
7r3v3Xuve/de697917r3v3Xuve/de697917r3v3Xuve/de697917r3v3Xuve/de697917r3v3Xur
H/hH/wAenvb/AMOGh/8Adb7hD3Y/3Os/+ab/APHh1zD+/p/yt+w/88c3/V7o7nuJusCuve/de697
917r3v3Xuve/de697917r3v3Xuve/de697917r3v3Xuve/de697917r3v3Xuve/de697917r3v3X
uve/de697917r3v3Xuve/de697917r3v3Xuve/de697917r3v3Xuve/de697917r3v3Xuve/de69
7917r3v3Xuve/de697917r3v3Xuve/de697917r3v3Xuve/de697917r3v3Xuve/de697917r3v3
Xuve/de697917r3v3Xuve/de697917r3v3Xuve/de697917r3v3Xuve/de697917r3v3Xuve/de6
97917r3v3Xuve/de697917r3v3XuiAfOX9XV/wDrb0/3vE+5n9pf7O/+2H/BL10b+4D8HNn27Z/3
kOiB+5h66Lde9+691//U1Afeul/XvfuvdXddTf8AMrOtf/DB2f8A+89T+8U+Zv8AlYr7/mvL/wAf
brgv7yf9Pd5p/wClvuP/AGmTdCD7I+o2697917r3v3Xuve/de697917r3v3Xuve/de697917r3v3
Xuve/de697917r3v3Xuve/de697917r3v3Xuve/de697917r3v3Xuve/de697917r3v3Xuve/de6
97917r3v3Xuve/de697917r3v3Xuve/de697917r3v3Xuve/de697917r3v3Xuve/de697917r3v
3Xuve/de697917r3v3Xuve/de697917r3v3Xuve/de6DDuur+y6k7Gm9Xr2hnKT0KrH/AC+iahFw
/Fv3PUfqBcjm3sRcpR+LzNZL6Sqf95Or/J1LPsRZ/Xe83LEAp27jayZJH9jIsvl59mBwJoDivVKf
vKbrux0LfQOy07I726V67kp/vI9+9tdcbLek0QyfdJuneNHg2p/HUkRtrE+nTIQpvZja/v3XjgV6
+03730g697917r3v3Xuve/de697917r3v3Xuve/de697917r3v3Xuve/de697917r3v3Xuve/de6
97917r3v3Xuve/de6xTwQVUE1NUwxVNNUxSQVFPPGk0E8EyGOWGaKQFWRlJVlYEEGx49+690QHun
+VL/AC3/AJCGrm7V+F3QGYydexau3Ht/YeN693fWsVKaqvefXIxOWkIB9JesOn6ix9+6sHccD1Vx
2r/wlZ/la7+asm2VTd/9HzSrUNRU3XvbI3Bi6SaQl6ZZaft3HbmqpYYzZSn3qyMgI8oc+Qep1cTO
Oq/+wf8AhHV1/V/cTdV/OfeO39Pkekx/YPR+F3h5razFT1GY25uPBeO94w0y0L2sxER1AJqnVhOf
MdFF3f8A8I/vlpRGf+4Xyv8AjtuUKtd9sd34PsrZBmaNQcYJxhqDcHjEx1CcqX8IAKCe9h6nVvHX
06AfL/8ACTH+ZtjalIKLfnxD3BE8CytW4jtLsuGmikaRkNK6Z7ZNDNrUKHJWIpZls5bUF9TrfjJ8
+g2l/wCEtX812OWSNNrdGTqjuizRdzYsRTKrWEsYmpEcKw5GtFa31APHv1Ot+MnWP/oFt/mv/wDP
I9If+jnw3/1N79Tr3jJ17/oFt/mv/wDPI9If+jnw3/1N79Tr3jJ17/oFt/mv/wDPI9If+jnw3/1N
79Tr3jJ17/oFt/mv/wDPI9If+jnw3/1N79Tr3jJ17/oFt/mv/wDPI9If+jnw3/1N79Tr3jJ17/oF
t/mv/wDPI9If+jnw3/1N79Tr3jJ17/oFt/mv/wDPI9If+jnw3/1N79Tr3jJ17/oFt/mv/wDPI9If
+jnw3/1N79Tr3jJ17/oFt/mv/wDPI9If+jnw3/1N79Tr3jJ0Qz55/wAo35jfy4NpbC3t8mcLsDF4
LsjceS2ttiTZ2+qHdtTLlsTjBlqxKynpIozCghIKuSQTx791ZXVuHVYvv3VurH/hH/x6e9v/AA4a
H/3W+4Q92P8Ac6z/AOab/wDHh1zD+/p/yt+w/wDPHN/1e6O57ibrArr3v3Xuve/de697917r3v3X
uve/de697917r3v3Xuve/de697917r3v3Xuve/de697917r3v3Xuve/de697917r3v3Xuve/de69
7917r3v3Xuve/de697917r3v3Xuve/de697917r3v3Xuve/de697917r3v3Xuve/de697917r3v3
Xuve/de697917r3v3Xuve/de697917r3v3Xuve/de697917r3v3Xuve/de697917r3v3Xuve/de6
97917r3v3Xuve/de697917r3v3Xuve/de697917r3v3Xuve/de697917r3v3Xuve/de697917r3v
3Xuve/de697917ogHzl/V1f/AK29P97xPuZ/aX+zv/th/wAEvXRv7gPwc2fbtn/eQ6IH7mHrot17
37r3X//V1Afeul/XvfuvdXddTf8AMrOtf/DB2f8A+89T+8U+Zv8AlYr7/mvL/wAfbrgv7yf9Pd5p
/wClvuP/AGmTdCD7I+o2697917r3v3Xuve/de697917r3v3Xuve/de697917r3v3Xuve/de69791
7r3v3Xuve/de697917r3v3Xuve/de697917r3v3Xuve/de697917r3v3Xuve/de697917r3v3Xuv
e/de697917r3v3Xuve/de697917r3v3Xuve/de697917r3v3Xuve/de697917r3v3Xuve/de6979
17r3v3Xuve/de697917r3v3Xuve/de6Af5NTNB0dvt1keItBg4dSMykrUbnooHjJT8OrFWH0IJB4
9jDkFNfNlpitPEP7In/wHrIX7qkC3Hv7y+jKHAa6ahAIBSxumDZ81IDA8QQCMjqnz3kx12s6PN/L
E27/AHr/AJj/AMCsE1NBWU9V8w/jhPkKWpfRDUYnG9uYnJ5iFz+dVLDMAo5Y2UfX37qr/Cfs6+wh
730i697917r3v3Xuve/de697917r3v3Xuve/de697917r3v3Xuve/de697917r3v3Xuve/de6979
17r3v3Xuve/de697917r3v3Xuve/de697917r3v3Xuve/de697917r3v3Xuve/de697917r3v3Xu
ve/de697917r3v3Xuve/de697917rT0/4WEf9k2/Dv8A8Tfvr/3g09+PT8HE9aCnvXSjqx/4R/8A
Hp72/wDDhof/AHW+4Q92P9zrP/mm/wDx4dcw/v6f8rfsP/PHN/1e6O57ibrArr3v3Xuve/de6979
17r3v3Xuve/de697917r3v3Xuve/de697917r3v3Xuve/de697917r3v3Xuve/de697917r3v3Xu
ve/de697917r3v3Xuve/de697917r3v3Xuve/de697917r3v3Xuve/de697917r3v3Xuve/de697
917r3v3Xuve/de697917r3v3Xuve/de697917r3v3Xuve/de697917r3v3Xuve/de697917r3v3X
uve/de697917r3v3Xuve/de697917r3v3Xuve/de697917r3v3Xuve/de697917r3v3Xuve/de69
7917r3v3Xuve/de697917ogHzl/V1f8A629P97xPuZ/aX+zv/th/wS9dG/uA/BzZ9u2f95DogfuY
eui3Xvfuvdf/1tQH3rpf1737r3V3XU3/ADKzrX/wwdn/APvPU/vFPmb/AJWK+/5ry/8AH264L+8n
/T3eaf8Apb7j/wBpk3Qg+yPqNuve/de697917r3v3Xuve/de697917r3v3Xuve/de697917r3v3X
uve/de697917r3v3Xuve/de697917r3v3Xuve/de697917r3v3Xuve/de697917r3v3Xuve/de69
7917r3v3Xuve/de697917r3v3Xuve/de697917r3v3Xuve/de697917r3v3Xuve/de697917r3v3
Xuve/de697917r3v3Xuve/de697917r3v3Xui/8Ayj/5kXvf/X2z/wC9fQexr7e/8rbbfZL/ANWn
6yP+6T/4kBsP2X3/AHbrvqoT3kn12i6sj/k9Y+syf80j4GU1DA1RNH8m+rsg8asilaPE7gjyuRnv
IQLRU8MshF7kLYAmwPuqv8B6+un730i697917r3v3Xuve/de697917r3v3Xuve/de697917r3v3X
uve/de697917r3v3Xuve/de697917r3v3Xuve/de697917r3v3Xuve/de697917r3v3Xuve/de69
7917r3v3Xuve/de697917r3v3Xuve/de697917r3v3Xuve/de697917rT0/4WEf9k2/Dv/xN++v/
AHg09+PT8HE9aCnvXSjqx/4R/wDHp72/8OGh/wDdb7hD3Y/3Os/+ab/8eHXMP7+n/K37D/zxzf8A
V7o7nuJusCuve/de697917r3v3Xuve/de697917r3v3Xuve/de697917r3v3Xuve/de697917r3v
3Xuve/de697917r3v3Xuve/de697917r3v3Xuve/de697917r3v3Xuve/de697917r3v3Xuve/de
697917r3v3Xuve/de697917r3v3Xuve/de697917r3v3Xuve/de697917r3v3Xuve/de697917r3
v3Xuve/de697917r3v3Xuve/de697917r3v3Xuve/de697917r3v3Xuve/de697917r3v3Xuve/d
e697917r3v3Xuve/de697917r3v3Xuve/de697917r3v3XuiAfOX9XV/+tvT/e8T7mf2l/s7/wC2
H/BL10b+4D8HNn27Z/3kOiB+5h66Lde9+691/9fUB966X9e9+691d11N/wAys61/8MHZ/wD7z1P7
xT5m/wCVivv+a8v/AB9uuC/vJ/093mn/AKW+4/8AaZN0IPsj6jbr3v3Xuve/de697917r3v3Xuve
/de697917r3v3Xuve/de697917r3v3Xuve/de697917r3v3Xuve/de697917r3v3Xuve/de69791
7r3v3Xuve/de697917r3v3Xuve/de697917r3v3Xuve/de697917r3v3Xuve/de697917r3v3Xuv
e/de697917r3v3Xuve/de697917r3v3Xuve/de697917r3v3Xuve/de697917ov/AMo/+ZF73/19
s/8AvX0Hsa+3v/K2232S/wDVp+sj/uk/+JAbD9l9/wB2676qE95J9dourIP5P1ZVUP8ANG+Bc1HU
S00r/J7qmjeSFzG7UuQ3JFQV1OWX+xLBLJFIv5ViDwffuqv8B6+ut730i697917r3v3Xuve/de69
7917r3v3Xuve/de697917r3v3Xuve/de697917r3v3Xuve/de697917r3v3Xuve/de697917r3v3
Xuve/de697917r3v3Xuve/de697917r3v3Xuve/de697917r3v3Xuve/de697917r3v3Xuve/de6
97917rT0/wCFhH/ZNvw7/wDE376/94NPfj0/BxPWgp710o6sf+Ef/Hp72/8ADhof/db7hD3Y/wBz
rP8A5pv/AMeHXMP7+n/K37D/AM8c3/V7o7nuJusCuve/de697917r3v3Xuve/de697917r3v3Xuv
e/de697917r3v3Xuve/de697917r3v3Xuve/de697917r3v3Xuve/de697917r3v3Xuve/de6979
17r3v3Xuve/de697917r3v3Xuve/de697917r3v3Xuve/de697917r3v3Xuve/de697917r3v3Xu
ve/de697917r3v3Xuve/de697917r3v3Xuve/de697917r3v3Xuve/de697917r3v3Xuve/de697
917r3v3Xuve/de697917r3v3Xuve/de697917r3v3Xuve/de697917r3v3Xuve/de697917r3v3X
uiAfOX9XV/8Arb0/3vE+5n9pf7O/+2H/AAS9dG/uA/BzZ9u2f95DogfuYeui3Xvfuvdf/9DUB966
X9e9+691d11N/wAys61/8MHZ/wD7z1P7xT5m/wCVivv+a8v/AB9uuC/vJ/093mn/AKW+4/8AaZN0
IPsj6jbr3v3Xuve/de697917r3v3Xuve/de697917r3v3Xuve/de697917r3v3Xuve/de697917r
3v3Xuve/de697917r3v3Xuve/de697917r3v3Xuve/de697917r3v3Xuve/de697917r3v3Xuve/
de697917r3v3Xuve/de697917r3v3Xuve/de697917r3v3Xuve/de697917r3v3Xuve/de697917
r3v3Xuve/de697917oBPk8gfozfIN+E284t/VN10LD6/63sY+37FebbSnn4g/wCqT9ZFfdPkMfv/
AMvlfM3g/bt92Oqf/eS/Xafo/v8AKnzK4L+Zn8Aa14GqRP8AMH484YRrIIirbi7Sxm30n1ENcRGq
EpW3qC6bi9x7qr/Afs6+vz730i697917r3v3Xuve/de697917r3v3Xuve/de697917r3v3Xuve/d
e697917r3v3Xuve/de697917r3v3Xuve/de697917r3v3Xuve/de697917r3v3Xuve/de697917r
3v3Xuve/de697917r3v3Xuve/de697917r3v3Xuve/de697917rT0/4WEf8AZNvw7/8AE376/wDe
DT349PwcT1oKe9dKOrH/AIR/8envb/w4aH/3W+4Q92P9zrP/AJpv/wAeHXMP7+n/ACt+w/8APHN/
1e6O57ibrArr3v3Xuve/de697917r3v3Xuve/de697917r3v3Xuve/de697917r3v3Xuve/de697
917r3v3Xuve/de697917r3v3Xuve/de697917r3v3Xuve/de697917r3v3Xuve/de697917r3v3X
uve/de697917r3v3Xuve/de697917r3v3Xuve/de697917r3v3Xuve/de697917r3v3Xuve/de69
7917r3v3Xuve/de697917r3v3Xuve/de697917r3v3Xuve/de697917r3v3Xuve/de697917r3v3
Xuve/de697917r3v3Xuve/de697917r3v3Xuve/de697917ogHzl/V1f/rb0/wB7xPuZ/aX+zv8A
7Yf8EvXRv7gPwc2fbtn/AHkOiB+5h66Lde9+691//9HUB966X9e9+691d11N/wAys61/8MHZ/wD7
z1P7xT5m/wCVivv+a8v/AB9uuC/vJ/093mn/AKW+4/8AaZN0IPsj6jbr3v3Xuve/de697917r3v3
Xuve/de697917r3v3Xuve/de697917r3v3Xuve/de697917r3v3Xuve/de697917r3v3Xuve/de6
97917r3v3Xuve/de697917r3v3Xuve/de697917r3v3Xuve/de697917r3v3Xuve/de697917r3v
3Xuve/de697917r3v3Xuve/de697917r3v3Xuve/de697917r3v3Xuve/de697917oJu9qT73p7s
OHTE2jbNdV2lF1/yACu1AWPqHjuhtw1jcfUCXk6Tw+Z7Js/2gGP6QK/szn5dTJ93u8+h96+WpqsN
V9FH28f1axU4jtOujeq1FDwNLvvKPrub0Z34Tbi/uh8zfiPuzz1VN/df5O9Cbi+5of8AgdT/AMF7
VxOS89H6l/dTxao/UPUByPr791pvhPX2Wfe+kPXvfuvde9+691737r3Xvfuvde9+691737r3Xvfu
vde9+691737r3Xvfuvde9+691737r3Xvfuvde9+691737r3Xvfuvde9+691737r3Xvfuvde9+691
737r3Xvfuvde9+691737r3Xvfuvde9+691737r3Xvfuvde9+691737r3Xvfuvdaen/Cwj/sm34d/
+Jv31/7wae/Hp+DietBT3rpR1Y/8I/8Aj097f+HDQ/8Aut9wh7sf7nWf/NN/+PDrmH9/T/lb9h/5
45v+r3R3PcTdYFde9+691737r3Xvfuvde9+691737r3Xvfuvde9+691737r3Xvfuvde9+691737r
3Xvfuvde9+691737r3Xvfuvde9+691737r3Xvfuvde9+691737r3Xvfuvde9+691737r3Xvfuvde
9+691737r3Xvfuvde9+691737r3Xvfuvde9+691737r3Xvfuvde9+691737r3Xvfuvde9+691737
r3Xvfuvde9+691737r3Xvfuvde9+691737r3Xvfuvde9+691737r3Xvfuvde9+691737r3Xvfuvd
e9+691737r3Xvfuvde9+691737r3Xvfuvde9+691737r3XvfuvdEA+cv6ur/APW3p/veJ9zP7S/2
d/8AbD/gl66N/cB+Dmz7ds/7yHRA/cw9dFuve/de6//S1Afeul/XvfuvdXddTf8AMrOtf/DB2f8A
+89T+8U+Zv8AlYr7/mvL/wAfbrgv7yf9Pd5p/wClvuP/AGmTdCD7I+o2697917r3v3Xuve/de697
917r3v3Xuve/de697917r3v3Xuve/de697917r3v3Xuve/de697917r3v3Xuve/de697917r3v3X
uve/de697917r3v3Xuve/de697917r3v3Xuve/de697917r3v3Xuve/de697917r3v3Xuve/de69
7917r3v3Xuve/de697917r3v3Xuve/de697917r3v3Xuve/de697917r3v3Xuve/de6RPZVFJkeu
t/UEKeWet2XuilgjDIheafCTxwqHlsoJYixYgD6k+zfl+UQb7ZzHAWeIn7Na14fLoe+1l9Ftnudy
7uM7aUg3OwdjQmirdRFjRe49oOACTwAPVHXvLHrvp074DNVe289hNxY8RNX4HL43NUSziUwNV4us
SuphMIHjcoXjXVodWt9GB59+6919s/E5OjzeLxuZx0jS4/L4+jydDK0bxNLR19OtVTSNFIAylkdS
VYAj6Hn3vpB04e/de697917r3v3Xuve/de697917r3v3Xuve/de697917r3v3Xuve/de697917r3
v3Xuve/de697917r3v3Xuve/de697917r3v3Xuve/de697917r3v3Xuve/de697917r3v3Xuve/d
e697917r3v3Xuve/de697917r3v3Xuve/de609P+FhH/AGTb8O//ABN++v8A3g09+PT8HE9aCnvX
Sjqx/wCEf/Hp72/8OGh/91vuEPdj/c6z/wCab/8AHh1zD+/p/wArfsP/ADxzf9Xujue4m6wK6979
17r3v3Xuve/de697917r3v3Xuve/de697917r3v3Xuve/de697917r3v3Xuve/de697917r3v3Xu
ve/de697917r3v3Xuve/de697917r3v3Xuve/de697917r3v3Xuve/de697917r3v3Xuve/de697
917r3v3Xuve/de697917r3v3Xuve/de697917r3v3Xuve/de697917r3v3Xuve/de697917r3v3X
uve/de697917r3v3Xuve/de697917r3v3Xuve/de697917r3v3Xuve/de697917r3v3Xuve/de69
7917r3v3Xuve/de697917r3v3Xuve/de6IB85f1dX/629P8Ae8T7mf2l/s7/AO2H/BL10b+4D8HN
n27Z/wB5DogfuYeui3Xvfuvdf//T1Afeul/XvfuvdXddTf8AMrOtf/DB2f8A+89T+8U+Zv8AlYr7
/mvL/wAfbrgv7yf9Pd5p/wClvuP/AGmTdCD7I+o2697917r3v3Xuve/de697917r3v3Xuve/de69
7917r3v3Xuve/de697917r3v3Xuve/de697917r3v3Xuve/de697917r3v3Xuve/de697917r3v3
Xuve/de697917r3v3Xuve/de697917r3v3Xuve/de697917r3v3Xuve/de697917r3v3Xuve/de6
97917r3v3Xuve/de697917r3v3Xuve/de697917r3v3Xuve/de6xzRJPDLBILxzRvE4/qkilGH+2
Pu8TmKVZBxUg/sNenreZ7edLiPDRsGH2qQR/MdUI1dLNRVdVRVCNHPSVE1LOjABkmp5DFIjAE8gg
g8+8wo3WSNZFyGAI+w56+iKzuob6zivrcho5kV1I4FXUMpHDBBB6je79KevsY/y8t/r2p8Cvhf2H
5lmqd2/FrofL5MqABFnJussYmfpLrDTqTBWrUQlo4URiupFCFfe+kTCjEdHF9+6r1737r3Xvfuvd
e9+691737r3Xvfuvde9+691737r3Xvfuvde9+691737r3Xvfuvde9+691737r3Xvfuvde9+69173
7r3Xvfuvde9+691737r3Xvfuvde9+691737r3Xvfuvde9+691737r3Xvfuvde9+691737r3Xvfuv
de9+691p6f8ACwj/ALJt+Hf/AIm/fX/vBp78en4OJ60FPeulHVj/AMI/+PT3t/4cND/7rfcIe7H+
51n/AM03/wCPDrmH9/T/AJW/Yf8Anjm/6vdHc9xN1gV1737r3Xvfuvde9+691737r3Xvfuvde9+6
91737r3Xvfuvde9+691737r3Xvfuvde9+691737r3Xvfuvde9+691737r3Xvfuvde9+691737r3X
vfuvde9+691737r3Xvfuvde9+691737r3Xvfuvde9+691737r3Xvfuvde9+691737r3Xvfuvde9+
691737r3Xvfuvde9+691737r3Xvfuvde9+691737r3Xvfuvde9+691737r3Xvfuvde9+691737r3
Xvfuvde9+691737r3Xvfuvde9+691737r3Xvfuvde9+691737r3Xvfuvde9+691737r3Xvfuvde9
+690QD5y/q6v/wBben+94n3M/tL/AGd/9sP+CXro39wH4ObPt2z/ALyHRA/cw9dFuve/de6//9TU
B966X9e9+691d11N/wAys61/8MHZ/wD7z1P7xT5m/wCVivv+a8v/AB9uuC/vJ/093mn/AKW+4/8A
aZN0IPsj6jbr3v3Xuve/de697917r3v3Xuve/de697917r3v3Xuve/de697917r3v3Xuve/de697
917r3v3Xuve/de697917r3v3Xuve/de697917r3v3Xuve/de697917r3v3Xuve/de697917r3v3X
uve/de697917r3v3Xuve/de697917r3v3Xuve/de697917r3v3Xuve/de697917r3v3Xuve/de69
7917r3v3Xuve/de697917r3v3XuqTu48VJhe1ewce8XhC7szVVDHzxSZKtbJURFwODDKhH+B+p+v
vK3lu5F3sFnODWsKA/aqhW/mD13h9k94j332i5b3JH1ltvtY2PrJDEsMvmciSNgfmOA4dBr7O+pQ
6+pX/wAJxe1Iu0P5Rfxrp3q0qsv1jXdo9V5wI8zfay7c7LymT29SOJyxDLg6/EkgMV59IRbIu+kk
oo56vL9+6b697917r3v3Xuve/de697917r3v3Xuve/de697917r3v3Xuve/de697917r3v3Xuve/
de697917r3v3Xuve/de697917r3v3Xuve/de697917r3v3Xuve/de697917r3v3Xuve/de697917
r3v3Xuve/de697917r3v3Xuve/de609P+FhH/ZNvw7/8Tfvr/wB4NPfj0/BxPWgp710o6sf+Ef8A
x6e9v/Dhof8A3W+4Q92P9zrP/mm//Hh1zD+/p/yt+w/88c3/AFe6O57ibrArr3v3Xuve/de69791
7r3v3Xuve/de697917r3v3Xuve/de697917r3v3Xuve/de697917r3v3Xuve/de697917r3v3Xuv
e/de697917r3v3Xuve/de697917r3v3Xuve/de697917r3v3Xuve/de697917r3v3Xuve/de6979
17r3v3Xuve/de697917r3v3Xuve/de697917r3v3Xuve/de697917r3v3Xuve/de697917r3v3Xu
ve/de697917r3v3Xuve/de697917r3v3Xuve/de697917r3v3Xuve/de697917r3v3Xuve/de697
917r3v3Xuve/de697917ogHzl/V1f/rb0/3vE+5n9pf7O/8Ath/wS9dG/uA/BzZ9u2f95DogfuYe
ui3Xvfuvdf/V1Afeul/XvfuvdXddTf8AMrOtf/DB2f8A+89T+8U+Zv8AlYr7/mvL/wAfbrgv7yf9
Pd5p/wClvuP/AGmTdCD7I+o2697917r3v3Xuve/de697917r3v3Xuve/de697917r3v3Xuve/de6
97917r3v3Xuve/de697917r3v3Xuve/de697917r3v3Xuve/de697917r3v3Xuve/de697917r3v
3Xuve/de697917r3v3Xuve/de697917r3v3Xuve/de697917r3v3Xuve/de697917r3v3Xuve/de
697917r3v3Xuve/de697917r3v3Xuve/de697917qqP5d4UYruKsrhfTuPAYTMchQqtDE+BZVK/X
/gEGN+bn+lveRftvd/U8sJGeMLun89Y/k/XYL7mO+nd/ZKCwaldsu7q286kMy3YJr/z1UFMUHrXo
sHse9ZX9b8v/AAj87mOa+PHy6+P9TXK0nXXcGyu2MZRTOvmFF23s+TauQNEH9bQxzbPiaVUukck4
YhWnu/h0nnGQetxH3vpjr3v3Xuve/de697917r3v3Xuve/de697917r3v3Xuve/de697917r3v3X
uve/de697917r3v3Xuve/de697917r3v3Xuve/de697917r3v3Xuve/de697917r3v3Xuve/de69
7917r3v3Xuve/de697917r3v3Xuve/de697917rT0/4WEf8AZNvw7/8AE376/wDeDT349PwcT1oK
e9dKOrH/AIR/8envb/w4aH/3W+4Q92P9zrP/AJpv/wAeHXMP7+n/ACt+w/8APHN/1e6O57ibrArr
3v3Xuve/de697917r3v3Xuve/de697917r3v3Xuve/de697917r3v3Xuve/de697917r3v3Xuve/
de697917r3v3Xuve/de697917r3v3Xuve/de697917r3v3Xuve/de697917r3v3Xuve/de697917
r3v3Xuve/de697917r3v3Xuve/de697917r3v3Xuve/de697917r3v3Xuve/de697917r3v3Xuve
/de697917r3v3Xuve/de697917r3v3Xuve/de697917r3v3Xuve/de697917r3v3Xuve/de69791
7r3v3Xuve/de697917r3v3Xuve/de697917ogHzl/V1f/rb0/wB7xPuZ/aX+zv8A7Yf8EvXRv7gP
wc2fbtn/AHkOiB+5h66Lde9+691//9bUB966X9e9+691d11N/wAys61/8MHZ/wD7z1P7xT5m/wCV
ivv+a8v/AB9uuC/vJ/093mn/AKW+4/8AaZN0IPsj6jbr3v3Xuve/de697917r3v3Xuve/de69791
7r3v3Xuve/de697917r3v3Xuve/de697917r3v3Xuve/de697917r3v3Xuve/de697917r3v3Xuv
e/de697917r3v3Xuve/de697917r3v3Xuve/de697917r3v3Xuve/de697917r3v3Xuve/de6979
17r3v3Xuve/de697917r3v3Xuve/de697917r3v3Xuve/de697917r3v3XuiGfN7b7PQ7F3VFFGF
p6vKbfrZ7gSs1ZCmSxcVrcqvgrDy3BPANzaYvai97rvbmPEJIo+yqsf5p/qHXQ77hXMipfcwcoSu
ayRwXkS/hAjZoZ244J8W3HDIGSNIrXv7mbrpH1svf8JVO94usP5l1X1ZkazxYz5GdIb+2NQ0jusc
Mu8NlPTdq4WrZj9XTHYbNU8a35NQRy2ke/dNTCqV9OvpMe99Jeve/de697917r3v3Xuve/de6979
17r3v3Xuve/de697917r3v3Xuve/de697917r3v3Xuve/de697917osnb/zU+H/QDVcPd3yi6A6q
rqGU09RiN9dt7F25nxVAsGpIdvZKuSulmGlyYYqdnAVjpsrEe62FY8B1Wz2T/wAKMv5QvXBnph8o
339lILk4zrbqvtncwlUO8WqDPvhafDv6oyABktVir20MrH3VxE58uiKb6/4Vy/y/sJ54NidI/Kzf
VXEr+Korts9X7PwVS3i1xCOtqd01lao1+iQvjV0/qUPwDqvVvBborG6P+Fjey6WR12V8Bt0ZyLyy
LHPuj5FYnasgg8f7U70uJ2bmQX1cNEJrW5ElzYer1vwPn0AmZ/4WId2z/bf3e+EvVmL0+b7z+M9t
7tz3n1aPt/tvscTjvFps+vV5NV1to0nV6vW/AHr0HOS/4V+/MiWtmkxHxc+M1Djm8f29LkqntPK1
sVolEvmr6XNUaSan1MummTSpCnUQWb1et+Avr1B/6C+fm1/3jP8AFj/qR21/9kfv1eveAvr17/oL
5+bX/eM/xY/6kdtf/ZH79Xr3gL69e/6C+fm1/wB4z/Fj/qR21/8AZH79Xr3gL69e/wCgvn5tf94z
/Fj/AKkdtf8A2R+/V694C+vXv+gvn5tf94z/ABY/6kdtf/ZH79Xr3gL69e/6C+fm1/3jP8WP+pHb
X/2R+/V694C+vXv+gvn5tf8AeM/xY/6kdtf/AGR+/V694C+vXv8AoL5+bX/eM/xY/wCpHbX/ANkf
v1eveAvr17/oL5+bX/eM/wAWP+pHbX/2R+/V694C+vXv+gvn5tf94z/Fj/qR21/9kfv1eveAvr1W
H/M7/nWd9/zTNidX7B7f6p6h69xvVe7cxvDD1nW0e80rsjXZnDDCz0uSO58pXx+JYxrTxIjavqSO
PfurpGEyOqZ/fur9WP8Awj/49Pe3/hw0P/ut9wh7sf7nWf8AzTf/AI8OuYf39P8Alb9h/wCeOb/q
90dz3E3WBXXvfuvde9+691737r3Xvfuvde9+691737r3Xvfuvde9+691737r3Xvfuvde9+691737
r3Xvfuvde9+691737r3Xvfuvde9+691737r3Xvfuvde9+691737r3Xvfuvde9+691737r3Xvfuvd
e9+691737r3Xvfuvde9+691737r3Xvfuvde9+691737r3Xvfuvde9+691737r3Xvfuvde9+69173
7r3Xvfuvde9+691737r3Xvfuvde9+691737r3Xvfuvde9+691737r3Xvfuvde9+691737r3Xvfuv
de9+691737r3Xvfuvde9+691737r3Xvfuvde9+691737r3RAPnL+rq//AFt6f73ifcz+0v8AZ3/2
w/4Jeujf3Afg5s+3bP8AvIdED9zD10W697917r//19QH3rpf1737r3V3XU3/ADKzrX/wwdn/APvP
U/vFPmb/AJWK+/5ry/8AH264L+8n/T3eaf8Apb7j/wBpk3Qg+yPqNuve/de697917r3v3Xuve/de
697917r3v3Xuve/de697917r3v3Xuve/de697917r3v3Xuve/de697917r3v3Xuve/de697917r3
v3Xuve/de697917r3v3Xuve/de697917r3v3Xuve/de697917r3v3Xuve/de697917r3v3Xuve/d
e697917r3v3Xuve/de697917r3v3Xuve/de697917r3v3Xuve/de697917r3v3Xuve/de6AX5L7Y
bdHTm6o4YFnrcHHTblo7/WL+DziXIyp/tQoWqlA/N7fn2MuQb8WHM8Go0WbVEf8Abjt/42F6yI+6
vzWvKfvbtEk0hjg3AyWMlPxfUqVhU/L6oQE+lK+XVP3vJbrtT0Z/4Vd/1XxW+XHxw+RVPNUxU/UH
cew96ZyOkQyT1+0sbn4RvTDJGvqYV2Ieto2C+orKdJBsffutMKgjr7JeOyNBl8fQ5bF1lNkMZk6O
lyOOr6OZKikrqCtgWppKylqIiVeOWNldHUkMpBHB976Q9TPfuvde9+691737r3Xvfuvde9+69173
7r3Xvfuvde9+691737r3XvfuvdBX2/3l0z8ftoVW/u8+1uveodl0etZdzdj7vwWz8O86J5BRUlZn
Z4FnqX+kVNBrlkYhI0ZmAPutgE4HWvf8n/8AhVH/AC7Ol5cnhOksZ2h8qt0UeqOmq9mYM9fdaSVc
TBZ6as3v2CtPkNIJIjqMdt6thk0kpIUKu3q9OCFjxx1r8fIr/hWD/ME7NetoOhdldNfGXBy+T7DI
UOBPbvYNJ5AAv3G4OwkbAzaLXS21Y+SdWoWA1Xp0QqOOeqRe8v5jHzw+Sb1a93fLbvrfmNrXkkm2
zWdjbhxOyVeYaZWpth7emo8LDqHpIhoF44+nHv3TgVRwHRLvfut9e9+691737r3Xvfuvde9+6917
37r3Xvfuvde9+691737r3Xvfuvde9+691737r3Xvfuvde9+691737r3Xvfuvde9+691737r3Vj/w
j/49Pe3/AIcND/7rfcIe7H+51n/zTf8A48OuYf39P+Vv2H/njm/6vdHc9xN1gV1737r3Xvfuvde9
+691737r3Xvfuvde9+691737r3Xvfuvde9+691737r3Xvfuvde9+691737r3Xvfuvde9+691737r
3Xvfuvde9+691737r3Xvfuvde9+691737r3Xvfuvde9+691737r3Xvfuvde9+691737r3Xvfuvde
9+691737r3Xvfuvde9+691737r3Xvfuvde9+691737r3Xvfuvde9+691737r3Xvfuvde9+691737
r3Xvfuvde9+691737r3Xvfuvde9+691737r3Xvfuvde9+691737r3Xvfuvde9+691737r3Xvfuvd
e9+691737r3Xvfuvde9+690QD5y/q6v/ANben+94n3M/tL/Z3/2w/wCCXro39wH4ObPt2z/vIdED
9zD10W697917r//Q1Afeul/XvfuvdXddTf8AMrOtf/DB2f8A+89T+8U+Zv8AlYr7/mvL/wAfbrgv
7yf9Pd5p/wClvuP/AGmTdCD7I+o2697917r3v3Xuve/de697917r3v3Xuve/de697917r3v3Xuve
/de697917r3v3Xuve/de697917r3v3Xuve/de697917r3v3Xuve/de697917r3v3Xuve/de69791
7r3v3Xuve/de697917r3v3Xuve/de697917r3v3Xuve/de697917r3v3Xuve/de697917r3v3Xuv
e/de697917r3v3Xuve/de697917r3v3Xuve/de697917qLXUVNkqKsx1bEs9HX0tRRVcDi6TU1VE
YJ4nH9GRiD7cgmkt5kuIjRkYMD6FTUfzHSzb7662u/g3Oxcxz20iSxuOKvGwdGHzVgCPs6os3Rga
ra25M9tut5qsFl8hipntYStQ1TU4mQf6lwodf8CPeXNjdx39lFexfDKiuPsYA/y6+gXlPmG05t5Y
2/mixxFuFvDcKOOkSxq+k/NSdJ+YPTD7V9CDr6uX8hz5RL8rP5Xvxr3PX5VspvPqzb03x/3+0ria
rgz/AFB49vYR8hUAAyVFbt3+B5SWRruzVV3Zn1Md9I5BRz1cJ791Tr3v3Xuve/de697917r3v3Xu
ve/de697917r3v3Xuq3vnD/Nl+C/8vihng+QXcmO/wBIH2oqsd0v1/HDvft/KLJD56UvtLHyouMi
nW5p63PVVBSSEFVqC3Hv3V1Rm4dac3zU/wCFXfy17dfK7U+Huw9ufF/ZM/3dJDvbPR43szuXIUkg
8MdXBPlqf+AYZpELloYcbWzQsVMNeGTU2q9PLCo+LPWsp273b3F39vCs7A7w7S3/ANt72rta1G6O
xN2Zvd+ZEDztUCipq3OTTNBTIzt4qaEpFGDpjRVAHv3TwAGB0F3v3Xuve/de697917pV4DY28902
O3Nq7gzcetYzPjcRXVdMjMQAJaqJDGg9QJLMABybDn2X3m67Zt4rfXEcX+ndVP7CanoI8xc/8j8o
45n3ezsGoTpnuIo3IFfhjZg7cDQKpJOBU46GjCfE7ubLsv3OGxe34nCkTZvNUQWzE31QYg1cykWF
w0QPI/xsF7v3D5XtahZmmI8o0Y/zbSv8+oM3774fsdsoItb6fcnFara2svlTg9wLeM1rghyMHhio
p4n4QZ+ZAc7v3D4+TUdUeIw9bmE0gm1pqyWhNyLf7r4ufrbkPXHuvYKaWlpI/wDp2VP8AfqI95+/
ty5C5HL/AC9c3K0wbi5itjWg4rHHdCla/jyAOFcL7G/CTZkUajMby3PXygDW+Np8ViY2Nzq0x1Ud
aRxptdz9D9bixNN7r7ix/wAXtI0H9Jmf/Bo6jrdPv587zSE7Lsdjbp5Cd7i4I4Uq0b2wPn+EVqOF
CSVj5D9X7e6n3dh9v7bqctV0dbtqmy882ZqKWpqvupsnVUTKj0cFOgTTAhA8d7lubWAkHkrmC85j
22W9vVRWSUoAgIFAiN+JmNasfPhTHrlz92r3Z5k94uTL3mTmeK3hmgvntkW2SRI/DWC3lBIllmYv
qmYE66aQvaDUkAvYx6yJ63wf5GX8mX+Wv8xf5cPUffXyO+N/+kXtjc+6u2cbnN1/6YO+to/fUW2e
yclgMJD/AALYm6cXjYvBSU8MWqGjRn06pC7lmPuk8kjq1AereP8AoHE/kyf94b/+zDfKr/7Ofe+q
eLJ69e/6BxP5Mn/eG/8A7MN8qv8A7OffuveLJ69e/wCgcT+TJ/3hv/7MN8qv/s59+694snr17/oH
E/kyf94b/wDsw3yq/wDs59+694snr1py/wDCjv4L/Fj4F/KTo3rn4n9Xf6Kdm7x6Ci3ruPDf327F
3z/Edzt2Jm8E2T/iHZOXzFVD/ktJTxeGCdIvRq8etmZtdPxMWFW614PfunOrGfj50d1ZvXqvAbi3
PtSPKZmsqc1HU1rZbPUplSkzM9LTgw0NVFGNMaKvpQXtc3PPuEudebOYNp5gkstvuDHEqoQuiM5K
gnLITx+fXMr7yPv77t8ie7u48tcqbw1pYwR2rJELe0k0mS2idzqlgkc1dicsaVoKDHQ0/wCyydG/
88JD/wCf7dP/ANXewn/X7m3/AJTD/wA44v8ArX1BP/BWe/3/AE0Df9klh/2y9e/2WTo3/nhIf/P9
un/6u9+/r9zb/wAph/5xxf8AWvr3/BWe/wB/00Df9klh/wBsvXv9lk6N/wCeEh/8/wBun/6u9+/r
9zb/AMph/wCccX/Wvr3/AAVnv9/00Df9klh/2y9e/wBlk6N/54SH/wA/26f/AKu9+/r9zb/ymH/n
HF/1r69/wVnv9/00Df8AZJYf9svQibK672b13S1tFs3DLhqXI1EdVWRLXZKtE08UfiSTVkppitl4
spA/qPZLuu+bpvbpJukvitGCFOlVoDk/Cq1/PqNOevcznf3Lu4L7ne+N9Lao0cTGKCLSjHURSCKI
GpzVgSPI9LX2VdATr3v3Xuve/de697917r3v3Xuve/de697917r3v3Xuve/de697917r3v3Xuve/
de697917r3v3Xuve/de697917r3v3Xuve/de697917r3v3Xuve/de697917r3v3Xuve/de697917
r3v3Xuve/de697917r3v3Xuve/de697917r3v3Xuve/de697917r3v3Xuve/de697917r3v3Xuve
/de697917r3v3Xuve/de697917r3v3Xuve/de697917r3v3Xuve/de697917r3v3Xuve/de69791
7r3v3Xuve/de697917r3v3Xuve/de697917r3v3Xuve/de697917ogHzl/V1f/rb0/3vE+5n9pf7
O/8Ath/wS9dG/uA/BzZ9u2f95DogfuYeui3Xvfuvdf/R1Afeul/XvfuvdXddTf8AMrOtf/DB2f8A
+89T+8U+Zv8AlYr7/mvL/wAfbrgv7yf9Pd5p/wClvuP/AGmTdCD7I+o2697917r3v3Xuve/de697
917r3v3Xuve/de697917r3v3Xuve/de697917r3v3Xuve/de697917r3v3Xuve/de697917r3v3X
uve/de697917r3v3Xuve/de697917r3v3Xuve/de697917r3v3Xuve/de697917r3v3Xuve/de69
7917r3v3Xuve/de697917r3v3Xuve/de697917r3v3Xuve/de697917r3v3Xuve/de697917r3v3
XuquvmHs5sH2PS7nhjIot5YyKd30qqDLYaOPHV0S6f8Amz9rISeSztz/AEyC9tNzF5sRsXPfasV/
2j1ZT+3UPy660/co52TmD2wl5UnYGfY52QCpJ+nuWeaJjX/hnjoAMBUXHqUn3I3WZHW4Z/wkc+XX
9zu9++PhduTK+LC9z7Vp+4OtaSrq9FPH2L1vGMbvLE4ikLDVVZbb9THXVDBCfDgxyoWzeHTMy4Dd
b9XvfSbr3v3Xuve/de697917r3v3Xuve/de6Jl80f5gPxR+APXx7B+TfauH2YlbBVvtPZNEyZrsr
sCrpEvJQ7I2PRt95WWcpFNWOsdFTNJH93VU6OG9+6sqsxoOtFD+Yn/wp4+WvybmzPX/xLiyPxI6X
n+5ojnsPXwVff27aCVBH5spvmkvFt1W0+SOn2546qIlkfKVMZAGq9KFiUZbPWsrlctlM9k8hm85k
shmczlqypyOVy+VrKjI5PJ5CslM9XXZCvrGeWaaV2Z5JZHLMxJYkn37p3pv9+691737r3Qs7I6P7
N3/45sDtetjxsniIzWWH8JxJilfR5oKqt0moVbEuKVZWA/s3IBD2681bFs1VvbhdY/Ave/2FVrpr
5aqD59Q9z579+1Ptzqg5h3aJrpdX+LW5+ouNSiul44tXglsBTO0Sk/ioCQbLaHwmoIhHPvrd1RVS
WOvG7XgWlgR7+n/ctk0d5F/qBSRn+je453P3Vc1TaLYD+lKa/wDGFP8Az+fs6w65z+/huErNb+3+
ypEvlPfuXYjz/wAXgZVQ+hNxIPVejM7X6O6o2gFbD7JwzVKMkgrsrC+crllS1pYarMtO0RuAbQ6A
DyAPYC3Dm/mPcqi4unCn8KfprT0olK/nXrFbmz3+94edCV3rfrkREEeFbsLWIqa9rJbCISChIrJr
JGCT0KyqFAVQFVQAqqAAABYAAfj2HCxY6mNSeofZmdizmpOSTkk9d+9dV697917r3v3XuqyPmt/z
Mvbn/hi0P/u/yPuevav/AJIM/wDz0N/1bi66s/cS/wCnWbp/0tZf+0Oy6J37k7rNjr6gP/CZj/t0
F0J/4fHe/wD7+LMe/DpJL8Z6v1976b697917r3v3Xuve/de6+e7/AMK+f+y2vjP/AOKsQf8Av2tx
+9HpTB8J61K/funurcPin/zJHa//AFGbj/8AehqfeOHuN/ytU3+kj/44OuNP3v8A/p/W7f8ANKy/
7Q4ejF+wN1jJ1737r3Xvfuvde9+691737r3Xvfuvde9+691737r3Xvfuvde9+691737r3Xvfuvde
9+691737r3Xvfuvde9+691737r3Xvfuvde9+691737r3Xvfuvde9+691737r3Xvfuvde9+691737
r3Xvfuvde9+691737r3Xvfuvde9+691737r3Xvfuvde9+691737r3Xvfuvde9+691737r3Xvfuvd
e9+691737r3Xvfuvde9+691737r3Xvfuvde9+691737r3Xvfuvde9+691737r3Xvfuvde9+69173
7r3Xvfuvde9+691737r3Xvfuvde9+691737r3Xvfuvde9+691737r3Xvfuvde9+691737r3Xvfuv
dEA+cv6ur/8AW3p/veJ9zP7S/wBnf/bD/gl66N/cB+Dmz7ds/wC8h0QP3MPXRbr3v3Xuv//S1Afe
ul/XvfuvdXddTf8AMrOtf/DB2f8A+89T+8U+Zv8AlYr7/mvL/wAfbrgv7yf9Pd5p/wClvuP/AGmT
dCD7I+o2697917r3v3Xuve/de697917r3v3Xuve/de697917r3v3Xuve/de697917r3v3Xuve/de
697917r3v3Xuve/de697917r3v3Xuve/de697917r3v3Xuve/de697917r3v3Xuve/de697917r3
v3Xuve/de697917r3v3Xuve/de697917r3v3Xuve/de697917r3v3Xuve/de697917r3v3Xuve/d
e697917r3v3Xuve/de697917r3v3Xui3fKfY/wDe/qvI19LB5crs+Zdx0hRFMrUMCGHNwazyEFMz
VDAfVoU9jv273b928wLbyGkd0PDPpq4oft1do/0x6yi+6Lz6OS/d22267k0Wm9qbKSpOkSsQ1q1O
BbxlEKk8FnfqpX3kb12P6MZ8RfkZur4jfJvo75K7MM8md6b7G27vL+HwVJpDnsJR1Yg3TtWeoXlY
Mvi5azF1J/45TuPz791phqFOvsada9h7T7c662F2tsLKRZzY/Zezdsb+2dmYCphyu1934WDcGByE
egsLTUtRFJYMbXtf3vpCRQ0PS29+691737r3XvfuvdRqyspMdSVWQyFVTUNBQ009ZW1tZPFTUlHS
U0RnqaqqqZyqRxxorO7uwVVBJIA9+691qJfzVf8AhT/1z00+5ujv5ehwHb/aNK9dhc78h8lDFl+n
9lVcYNLM/XFATo3XXQyamiyDkYdWVJI/4tDIyLqvT6Q1y3Wih3J3X238huw8/wBs94di7t7T7H3R
Os+b3hvTM1ebzFWsQ0UtHHNVMVgpadLRUlHTqkFPEFihjjjVVHulAAAoOgu9+691yRGdlRFZ3dgi
IgLMzMbKqqOSSeAB70SAKnh1V3WNS7kKqgkkmgAHEk+QHmejO9c/FTsTeqw1+dRdj4SQBhPmaaST
M1EZv6qXAho5F+n1qpIbghl1j2BN89wdk2kmG2P1Uw8kI0A/0pMj/eQx9adYp+5v3vfbTkRn27YG
O/364KWzgWyHGJLujofsgSehBV9B6PTsH47dX7A8FTS4Rc9mYbMM1uQRZKqSW4YSUlKyLTQFSPQ8
UIkA4LnkmIt4543/AHisbS+BEfwRVUU+bV1H5itD6dc/fcX7zPux7i+Ja3V+dusXx9LZaoEK5FJJ
AxnlBB7leQxsciMYAHP2EOOT1j91737r3Xvfuvde9+691737r3Xvfuvde9+691WR81v+Zl7c/wDD
Fof/AHf5H3PXtX/yQZ/+ehv+rcXXVn7iX/TrN0/6Wsv/AGh2XRO/cndZsdfUB/4TMf8AboLoT/w+
O9//AH8WY9+HSSX4z1fr73031737r3Xvfuvde9+691893/hXz/2W18Z//FWIP/ftbj96PSmD4T1q
V+/dPdW4fFP/AJkjtf8A6jNx/wDvQ1PvHD3G/wCVqm/0kf8Axwdcafvf/wDT+t2/5pWX/aHD0Yv2
BusZOve/de697917r3v3Xuve/de697917r3v3Xuve/de697917r3v3Xuve/de697917r3v3Xuve/
de697917r3v3Xuve/de697917r3v3Xuve/de697917r3v3Xuve/de697917r3v3Xuve/de697917
r3v3Xuve/de697917r3v3Xuve/de697917r3v3Xuve/de697917r3v3Xuve/de697917r3v3Xuve
/de697917r3v3Xuve/de697917r3v3Xuve/de697917r3v3Xuve/de697917r3v3Xuve/de69791
7r3v3Xuve/de697917r3v3Xuve/de697917r3v3Xuve/de697917r3v3Xuve/de697917ogHzl/V
1f8A629P97xPuZ/aX+zv/th/wS9dG/uA/BzZ9u2f95DogfuYeui3Xvfuvdf/09QH3rpf1737r3V3
XU3/ADKzrX/wwdn/APvPU/vFPmb/AJWK+/5ry/8AH264L+8n/T3eaf8Apb7j/wBpk3Qg+yPqNuve
/de697917r3v3Xuve/de697917r3v3Xuve/de697917r3v3Xuve/de697917r3v3Xuve/de69791
7r3v3Xuve/de697917r3v3Xuve/de697917r3v3Xuve/de697917r3v3Xuve/de697917r3v3Xuv
e/de697917r3v3Xuve/de697917r3v3Xuve/de697917r3v3Xuve/de697917r3v3Xuve/de6979
17r3v3Xuve/de697917rFPBDVQTU1TFHPT1EUkE8EqCSKaGZDHLFIjcFWUkEH6j3aOR4pFljNGUg
gjiCDUH8j09b3E9pcJdWrmOWJldGU0ZWUgqykZBBAII4EdUkdo7Kn6835uTacuowY2vdsbK5DNUY
irAq8VO7DjU0Dp5APo4Yfj3ldsO6JvW0QbinGRRqHo4w4/JgafLrvP7T892/uV7e7XzjDQPdQgTK
MBLiP9O4QD+ESq2j1Qq3n0gPZx1InX0Rf+EqnzrTuv4n7r+G29c0lR2J8WMjJlNiQ1c5bIZjovfG
UlyFCsRmLST/AMAzktbQSuDop6SrxVOqqqrfw6TTLRtXr1tY+99M9e9+690AfyW+T3RXxA6i3L3l
8iOw8L1v1xteJfu8tlXlmrcpkZgfsdv7awlEslZk8lVMCtNQUMMkz2ZgoRHZfdbALGg6+cR/Nu/n
5/ID+Yjkc91N1a+c6J+IqVc9LTbAoK/7be3atDHIVp8n3FmcXKySRSqBKm3aOVqGEkCd6+WKOpXX
SpIwuTk9a/nv3TnXvfuvdDn1Z8f99doyQ1tJSjCbYLjzbjyqPHTSoH0yLiqYfuVUnDW0ARgizyIS
LhTmDnDaOX1MczeLP5RJlv8AbHgo+3PoD1APu59432/9pY3sb2b6/dQO2ytyC6kioM7/AAQJkV1V
kINUicA0se6y6F6/6wjgqsbjhltxxovl3NmEjqMgspiMcpxsZHjo0bU4AhAcqdMkklr+4O37nLed
+JjlfwoDwiQkLTy1Hi5+3FchR1zC91fvEe4/uvJJabncmy2xidNjbFkhK6qqJ2rruWFFNZT4Yddc
cUZNOhq9hPqCeve/de697917r3v3Xuve/de697917r3v3Xuve/de697917qsj5rf8zL25/4YtD/7
v8j7nr2r/wCSDP8A89Df9W4uurP3Ev8Ap1m6f9LWX/tDsuid+5O6zY6+oD/wmY/7dBdCf+Hx3v8A
+/izHvw6SS/Ger9fe+m+ve/de697917r3v3Xuvnu/wDCvn/str4z/wDirEH/AL9rcfvR6UwfCetS
v37p7q3D4p/8yR2v/wBRm4//AHoan3jh7jf8rVN/pI/+ODrjT97/AP6f1u3/ADSsv+0OHoxfsDdY
yde9+691737r3Xvfuvde9+691737r3Xvfuvde9+691737r3Xvfuvde9+691737r3Xvfuvde9+691
737r3Xvfuvde9+691737r3Xvfuvde9+691737r3Xvfuvde9+691737r3Xvfuvde9+691737r3Xvf
uvde9+691737r3Xvfuvde9+691737r3Xvfuvde9+691737r3Xvfuvde9+691737r3Xvfuvde9+69
1737r3Xvfuvde9+691737r3Xvfuvde9+691737r3Xvfuvde9+691737r3Xvfuvde9+691737r3Xv
fuvde9+691737r3Xvfuvde9+691737r3Xvfuvde9+691737r3Xvfuvde9+691737r3RAPnL+rq//
AFt6f73ifcz+0v8AZ3/2w/4Jeujf3Afg5s+3bP8AvIdED9zD10W697917r//1NQH3rpf1737r3V3
XU3/ADKzrX/wwdn/APvPU/vFPmb/AJWK+/5ry/8AH264L+8n/T3eaf8Apb7j/wBpk3Qg+yPqNuve
/de697917r3v3Xuve/de697917r3v3Xuve/de697917r3v3Xuve/de697917r3v3Xuve/de69791
7r3v3Xuve/de697917r3v3Xuve/de697917r3v3Xuve/de697917r3v3Xuve/de697917r3v3Xuv
e/de697917r3v3Xuve/de697917r3v3Xuve/de697917r3v3Xuve/de697917r3v3Xuve/de6979
17r3v3Xuve/de697917r3v3XuiPfMzrxsjhcP2Pj4dVRgNGEz5UEu2HranVi6tySAFp6qR4iApYm
oBPpT3LftdvYiuJdinOJf1I/9MB3r/tlAP8AtT69Z9fcc9yk23fL32w3KSke41urOvAXESUuIxip
MsCLIKkKotmA7nzXL7m3rpv1YX/K1+cWY/l6fNnp75HwfxCq2XjcnJs/uLAY4CSp3J1BvBo8dvSi
gpSyCeqo0EOZxsLSIj11FSh3CavfuquupadfXP2xuXAb023t7eO1MvQ5/a27MHidy7bz2MnWpxub
wGdoI8ph8vj6lOJIKmnljmiccMjAj6+99IuiLfzFf5k/xy/lqdL1Pafd+b/iO5swlZRdXdQbfrKI
7/7S3HBDqFFhqKob/JcdTs0bZXNVCfbUcbKD5amWlpaj3VlQuaDr5hf8wv8AmRfJT+ZN3HUdo98b
laHb+JlrqXrHqTAT1FP151Zt6qm1/wAN2/jHP+UVswVDkszVh6usZUDulPDTU8GulaqFFB0QL37q
3Tnh8NldwZKlw+Ex9VlMpXSeKkoaKFp6idwpYhI0/AALMTwACSQB7Yubm3s4GubpxHGgqWY0AHzP
RXve+bRy3tc29b9cx2lpbrqkllYKiCtMk+pIAAySQACSB1Yj078SsVgvtdwdmCnzeYUw1FLtqJxL
hcc6jXbKSLxWSBrAxj9gWIPmDAiFeZ/cie51WWwVjjyDKR3t/pB+AfM93pp65pe9n3yd23/xeXPa
ovYWR1JJfMNNzMDj/F1ObZCKkOf8YNQR4DKQx04oooIo4II44YYY0ihhiRY4ooo1CRxxxoAFVQAA
ALAcD3FLu8jF3JZiakk1JJ8yfM9YKTTTXEz3FwxeRyWZmJZmZjUsxNSSSSSSak5PWT3rprr3v3Xu
ve/de697917r3v3Xuve/de697917r3v3Xuve/de697917qsj5rf8zL25/wCGLQ/+7/I+569q/wDk
gz/89Df9W4uurP3Ev+nWbp/0tZf+0Oy6J37k7rNjr6gP/CZj/t0F0J/4fHe//v4sx78Okkvxnq/X
3vpvr3v3Xuve/de697917r57v/Cvn/str4z/APirEH/v2tx+9HpTB8J61K/funurcPin/wAyR2v/
ANRm4/8A3oan3jh7jf8AK1Tf6SP/AI4OuNP3v/8Ap/W7f80rL/tDh6MX7A3WMnXvfuvde9+69173
7r3Xvfuvde9+691737r3Xvfuvde9+691737r3Xvfuvde9+691737r3Xvfuvde9+691737r3Xvfuv
de9+691737r3Xvfuvde9+691737r3Xvfuvde9+691737r3Xvfuvde9+691737r3Xvfuvde9+6917
37r3Xvfuvde9+691737r3Xvfuvde9+691737r3Xvfuvde9+691737r3Xvfuvde9+691737r3Xvfu
vde9+691737r3Xvfuvde9+691737r3Xvfuvde9+691737r3Xvfuvde9+691737r3Xvfuvde9+691
737r3Xvfuvde9+691737r3Xvfuvde9+691737r3Xvfuvde9+690QD5y/q6v/ANben+94n3M/tL/Z
3/2w/wCCXro39wH4ObPt2z/vIdED9zD10W697917r//V1Afeul/XvfuvdXddTf8AMrOtf/DB2f8A
+89T+8U+Zv8AlYr7/mvL/wAfbrgv7yf9Pd5p/wClvuP/AGmTdCD7I+o2697917r3v3Xuve/de697
917r3v3Xuve/de697917r3v3Xuve/de697917r3v3Xuve/de697917r3v3Xuve/de697917r3v3X
uve/de697917r3v3Xuve/de697917r3v3Xuve/de697917r3v3Xuve/de697917r3v3Xuve/de69
7917r3v3Xuve/de697917r3v3Xuve/de697917r3v3Xuve/de697917r3v3Xuve/de697917r3v3
Xuve/de6a83hsfuLD5TA5aAVOMzFBVY2ugvpMlLWQmCYI45VrMSrjlTYjkD2ps7uawu4722OmSJg
yn5g1/Z6jzGOjfYN83Llne7TmHZ5PCurKaOeJuNHjYOtRwZSRRlOGUlTgnqkXfe0MhsLd2e2jk7t
U4Wvkpln06FrKNwJ8fXxoC2laiB45lUm4DWPIPvK7adyh3fbodxt/hlUGnoeDKfmrAg/Z13p9v8A
nTbfcPkzbuctqxFfwq5WtTHIKpNCTQVaGVXjJpQlajBHSS9mPQx63Fv5WP8Awot2X8P/AOWlvjpz
vWgzHYfePx7qqDa3xX2pH90kfZWy91wVVTgdu7h3BFDImOx+zqunnStrJ5NZxtRj6OhhlmhsfdMv
Fqeo4Hj1q/8Ay0+XXffze7r3L378jN8VW9d/bi8dJTgRLQbd2ntyjld8Rs3ZeAgPhx2KohI4gp47
s7tJUVEk9XPPUS+6dACig6LT791voSetOq919qZoYrblJppoDG2VzNUrpi8TA7W11M6g6pGFzHAl
3exsNIZlJN83/buX7X6m+bJ+FB8Tn0A9PUnA8+ov90/dzk/2j2L98czzVlk1C3toyDPcOBwRScID
TXK1ESoqdRVWtY6r6a2h1PjRBhacVmaqYEiyu5KyJP4lkCG8jxR2uIKfVYrBGbcLraRlD+8d+Yua
dy5jnrcHRCpqkQPaPmf4m+Z+dAAeuQXu974c5+8O6ePvkvgWETlreyjY+BDigZuBlm04MriuWEax
oxToWvYa6hvr3v3Xuve/de697917r3v3Xuve/de697917r3v3Xuve/de697917r3v3Xuve/de6rI
+a3/ADMvbn/hi0P/ALv8j7nr2r/5IM//AD0N/wBW4uurP3Ev+nWbp/0tZf8AtDsuid+5O6zY6+oD
/wAJmP8At0F0J/4fHe//AL+LMe/DpJL8Z6v1976b697917r3v3Xuve/de6+e7/wr5/7La+M//irE
H/v2tx+9HpTB8J61K/funurcPin/AMyR2v8A9Rm4/wD3oan3jh7jf8rVN/pI/wDjg640/e//AOn9
bt/zSsv+0OHoxfsDdYyde9+691737r3Xvfuvde9+691737r3Xvfuvde9+691737r3Xvfuvde9+69
1737r3Xvfuvde9+691737r3Xvfuvde9+691737r3Xvfuvde9+691737r3Xvfuvde9+691737r3Xv
fuvde9+691737r3Xvfuvde9+691737r3Xvfuvde9+691737r3Xvfuvde9+691737r3Xvfuvde9+6
91737r3Xvfuvde9+691737r3Xvfuvde9+691737r3Xvfuvde9+691737r3Xvfuvde9+691737r3X
vfuvde9+691737r3Xvfuvde9+691737r3Xvfuvde9+691737r3Xvfuvde9+691737r3Xvfuvde9+
691737r3RAPnL+rq/wD1t6f73ifcz+0v9nf/AGw/4Jeujf3Afg5s+3bP+8h0QP3MPXRbr3v3Xuv/
1tQH3rpf1737r3V3XU3/ADKzrX/wwdn/APvPU/vFPmb/AJWK+/5ry/8AH264L+8n/T3eaf8Apb7j
/wBpk3Qg+yPqNuve/de697917r3v3Xuve/de697917r3v3Xuve/de697917r3v3Xuve/de697917
r3v3Xuve/de697917r3v3Xuve/de697917r3v3Xuve/de697917r3v3Xuve/de697917r3v3Xuve
/de697917r3v3Xuve/de697917r3v3Xuve/de697917r3v3Xuve/de697917r3v3Xuve/de69791
7r3v3Xuve/de697917r3v3Xuve/de697917r3v3Xuve/de6JX8wOr/43gaXsfE05bJ7aiWhzyRIC
9TgJZi0FWwBuTSTOdVlJ8cjMxCxC0re2fMH0102xXLdkx1R18nAyv+3AqPmPVus7PuVe7I2LmGb2
w3iSlrujGW0LHCXarR4x5AXEailSB4kSqoLSmtbHucuuovXvfuvde9+690PPSfRWe7byf3L+XE7O
oJ9GWzzRgmeVAHOLxMb28tQwILt+iFTqcljHHIEeaubbLlu304kuXHZHX/jTeij9rHA8yMevfj7w
PLvs1tX0qabze7hK29oD8Kmo8e4Ir4cIIOkfHMw0oNIkkjtd2js/buxsHS7d2xjYcZjKQFhHENU1
TUMoWWsrahvXNNJpGuRySQABZVUDHXc90vt4u2vdwcu7fsA8lUcAo8gPt4knrj7znzrzN7gb/NzL
zXdNdXc2KthUQElYokHbHElTpRQACSxqzMSpfZf0Feve/de697917r3v3Xuve/de697917r3v3Xu
ve/de697917r3v3Xuve/de697917r3v3XuqyPmt/zMvbn/hi0P8A7v8AI+569q/+SDP/AM9Df9W4
uurP3Ev+nWbp/wBLWX/tDsuid+5O6zY6+oD/AMJmP+3QXQn/AIfHe/8A7+LMe/DpJL8Z6v1976b6
97917r3v3Xuve/de6+e7/wAK+f8Astr4z/8AirEH/v2tx+9HpTB8J61K/funurcPin/zJHa//UZu
P/3oan3jh7jf8rVN/pI/+ODrjT97/wD6f1u3/NKy/wC0OHoxfsDdYyde9+691737r3Xvfuvde9+6
91737r3Xvfuvde9+691737r3Xvfuvde9+691737r3Xvfuvde9+691737r3Xvfuvde9+691737r3X
vfuvde9+691737r3Xvfuvde9+691737r3Xvfuvde9+691737r3Xvfuvde9+691737r3Xvfuvde9+
691737r3Xvfuvde9+691737r3Xvfuvde9+691737r3Xvfuvde9+691737r3Xvfuvde9+691737r3
Xvfuvde9+691737r3Xvfuvde9+691737r3Xvfuvde9+691737r3Xvfuvde9+691737r3Xvfuvde9
+691737r3Xvfuvde9+691737r3Xvfuvde9+691737r3RAPnL+rq//W3p/veJ9zP7S/2d/wDbD/gl
66N/cB+Dmz7ds/7yHRA/cw9dFuve/de6/9fUB966X9e9+691d11N/wAys61/8MHZ/wD7z1P7xT5m
/wCVivv+a8v/AB9uuC/vJ/093mn/AKW+4/8AaZN0IPsj6jbr3v3Xuve/de697917r3v3Xuve/de6
97917r3v3Xuve/de697917r3v3Xuve/de697917r3v3Xuve/de697917r3v3Xuve/de697917r3v
3Xuve/de697917r3v3Xuve/de697917r3v3Xuve/de697917r3v3Xuve/de697917r3v3Xuve/de
697917r3v3Xuve/de697917r3v3Xuve/de697917r3v3Xuve/de697917r3v3Xuve/de697917r3
v3Xuo1ZR0uQpKqgrqeGroq6mno6ykqI1lgqqWpiMNRTzxPcMjoxVlPBBIPtyGWS3lWeFiroQykcQ
Qagj5g9KrK9u9tvYdx2+RoZ7d0kjkQlXSRGDI6sMhlYBlIyCAR1TN3R1nVdWb6yWAKyvhqknJbbr
JHWRqrDVDnwrI4sTLAwanluouyFgNLKTlFyxvsfMG0x3ooJB2yKPwuOP5HDD5Eedeu43sZ7qWnu3
7f2vMQKrexDwb2NQQI7lANRAz2SqVmjoWojhCdasAE3sRdTD0YzoXoXJ9rZNcrlVqMdsbHVAWvr1
Bjny88ZDNicSzD9X0E0wBEYP5cgewVzfzfb8u2/gQUe7cdq+Sj+N/l6Dix+VT1jL94f7w+1e0G1H
aNoKXW/3SVhhPclujYFxcAeX++osNKw8kDN1a5h8NitvYyiwuEoKXF4rHQinoqGjiWGngiBLEKi/
UsxLOxuzMSzEsSTjpd3dzfXD3d45kkc1LHJP+wOAHADA64+73vm78ybtPvu/XMl3eXLa5ZZGLO7U
AyTwAACqooqqAqgKAA5+0/RV1737r3Xvfuvde9+691737r3Xvfuvde9+691737r3Xvfuvde9+691
737r3Xvfuvde9+691737r3VZHzW/5mXtz/wxaH/3f5H3PXtX/wAkGf8A56G/6txddWfuJf8ATrN0
/wClrL/2h2XRO/cndZsdfUB/4TMf9uguhP8Aw+O9/wD38WY9+HSSX4z1fr73031737r3Xvfuvde9
+691893/AIV8/wDZbXxn/wDFWIP/AH7W4/ej0pg+E9alfv3T3VuHxT/5kjtf/qM3H/70NT7xw9xv
+Vqm/wBJH/xwdcafvf8A/T+t2/5pWX/aHD0Yv2BusZOve/de697917r3v3Xuve/de697917r3v3X
uve/de697917r3v3Xuve/de697917r3v3Xuve/de697917r3v3Xuve/de697917r3v3Xuve/de69
7917r3v3Xuve/de697917r3v3Xuve/de697917r3v3Xuve/de697917r3v3Xuve/de697917r3v3
Xuve/de697917r3v3Xuve/de697917r3v3Xuve/de697917r3v3Xuve/de697917r3v3Xuve/de6
97917r3v3Xuve/de697917r3v3Xuve/de697917r3v3Xuve/de697917r3v3Xuve/de697917r3v
3Xuve/de697917r3v3Xuve/de697917ogHzl/V1f/rb0/wB7xPuZ/aX+zv8A7Yf8EvXRv7gPwc2f
btn/AHkOiB+5h66Lde9+691//9DUB966X9e9+691d11N/wAys61/8MHZ/wD7z1P7xT5m/wCVivv+
a8v/AB9uuC/vJ/093mn/AKW+4/8AaZN0IPsj6jbr3v3Xuve/de697917r3v3Xuve/de697917r3v
3Xuve/de697917r3v3Xuve/de697917r3v3Xuve/de697917r3v3Xuve/de697917r3v3Xuve/de
697917r3v3Xuve/de697917r3v3Xuve/de697917r3v3Xuve/de697917r3v3Xuve/de697917r3
v3Xuve/de697917r3v3Xuve/de697917r3v3Xuve/de697917r3v3Xuve/de697917r3v3Xuve/d
e6A7v3qmHtTZE9JSxqNz4Pz5PbM5KIZKrxWqcTJI44jq0VU/UoEixOx0oQRdyZzE3L+6hpT/AIvN
RZR6CuH+1T/xksONOp++7p7wTe0XPkd3eMf3TuGiC+XJ0pq/TuFA4vbsS3BiYmlRRqcEV89HdEZj
tHcE5ykdViNp4CtEG4a54niqairha8mBx3kFvuSB+8xuIFIZgWaNHmjmzm615esgYSJLiYVjWtRQ
/jb+iPL+I4GKkdIvf37weye0vLcY2lo73eNxi1WcQYMiRsO27moa+CP9DUUNw4KIQqySR2zYnE4z
A4yiw2GoqfHYvHU8dLRUVLGI4KeCMWVEUfn6lmJJYksxJJPvHC6uri9uHurpy8jmrMeJP+rgOAGB
jrjlvO87rzDus+973O91d3TmSWWQ6nd24kn+QAoqqAqgKAA4+2Oizr3v3Xuve/de697917r3v3Xu
ve/de697917r3v3Xuve/de697917r3v3Xuve/de697917r3v3Xuve/de6rI+a3/My9uf+GLQ/wDu
/wAj7nr2r/5IM/8Az0N/1bi66s/cS/6dZun/AEtZf+0Oy6J37k7rNjr6gP8AwmY/7dBdCf8Ah8d7
/wDv4sx78Okkvxnq/X3vpvr3v3Xuve/de697917r57v/AAr5/wCy2vjP/wCKsQf+/a3H70elMHwn
rUr9+6e6tw+Kf/Mkdr/9Rm4//ehqfeOHuN/ytU3+kj/44OuNP3v/APp/W7f80rL/ALQ4ejF+wN1j
J1737r3Xvfuvde9+691737r3Xvfuvde9+691737r3Xvfuvde9+691737r3Xvfuvde9+691737r3X
vfuvde9+691737r3Xvfuvde9+691737r3Xvfuvde9+691737r3Xvfuvde9+691737r3Xvfuvde9+
691737r3Xvfuvde9+691737r3Xvfuvde9+691737r3Xvfuvde9+691737r3Xvfuvde9+691737r3
Xvfuvde9+691737r3Xvfuvde9+691737r3Xvfuvde9+691737r3Xvfuvde9+691737r3Xvfuvde9
+691737r3Xvfuvde9+691737r3Xvfuvde9+691737r3Xvfuvde9+691737r3XvfuvdEA+cv6ur/9
ben+94n3M/tL/Z3/ANsP+CXro39wH4ObPt2z/vIdED9zD10W697917r/0dQH3rpf1737r3V3XU3/
ADKzrX/wwdn/APvPU/vFPmb/AJWK+/5ry/8AH264L+8n/T3eaf8Apb7j/wBpk3Qg+yPqNuve/de6
97917r3v3Xuve/de697917r3v3Xuve/de697917r3v3Xuve/de697917r3v3Xuve/de697917r3v
3Xuve/de697917r3v3Xuve/de697917r3v3Xuve/de697917r3v3Xuve/de697917r3v3Xuve/de
697917r3v3Xuve/de697917r3v3Xuve/de697917r3v3Xuve/de697917r3v3Xuve/de697917r3
v3Xuve/de697917r3v3Xuve/de697917r3v3XusFPS01Ijx0tPBTJJPUVUiU8McKSVNXO1TV1DrG
ADJLIzSSOeWYlmJJJ93kllmIaVixACipJoFFABXyAFAPIdKLm7u7x1kvJXlZESNS7FiI41CRoCxJ
CRoqoijCqoVQAAOs/unSfr3v3Xuve/de697917r3v3Xuve/de697917r3v3Xuve/de697917r3v3
Xuve/de697917r3v3Xuve/de697917qsj5rf8zL25/4YtD/7v8j7nr2r/wCSDP8A89Df9W4uurP3
Ev8Ap1m6f9LWX/tDsuid+5O6zY6+oD/wmY/7dBdCf+Hx3v8A+/izHvw6SS/Ger9fe+m+ve/de697
917r3v3Xuvnu/wDCvn/str4z/wDirEH/AL9rcfvR6UwfCetSv37p7q3D4p/8yR2v/wBRm4//AHoa
n3jh7jf8rVN/pI/+ODrjT97/AP6f1u3/ADSsv+0OHoxfsDdYyde9+691737r3Xvfuvde9+691737
r3Xvfuvde9+691737r3Xvfuvde9+691737r3Xvfuvde9+691737r3Xvfuvde9+691737r3Xvfuvd
e9+691737r3Xvfuvde9+691737r3Xvfuvde9+691737r3Xvfuvde9+691737r3Xvfuvde9+69173
7r3Xvfuvde9+691737r3Xvfuvde9+691737r3Xvfuvde9+691737r3Xvfuvde9+691737r3Xvfuv
de9+691737r3Xvfuvde9+691737r3Xvfuvde9+691737r3Xvfuvde9+691737r3Xvfuvde9+6917
37r3Xvfuvde9+691737r3Xvfuvde9+691737r3RAPnL+rq//AFt6f73ifcz+0v8AZ3/2w/4Jeujf
3Afg5s+3bP8AvIdED9zD10W697917r//0tQH3rpf1737r3V3XU3/ADKzrX/wwdn/APvPU/vFPmb/
AJWK+/5ry/8AH264L+8n/T3eaf8Apb7j/wBpk3Qg+yPqNuve/de697917r3v3Xuve/de697917r3
v3Xuve/de697917r3v3Xuve/de697917r3v3Xuve/de697917r3v3Xuve/de697917r3v3Xuve/d
e697917r3v3Xuve/de697917r3v3Xuve/de697917r3v3Xuve/de697917r3v3Xuve/de697917r
3v3Xuve/de697917r3v3Xuve/de697917r3v3Xuve/de697917r3v3Xuve/de697917r3v3Xuve/
de697917r3v3Xuve/de697917r3v3Xuve/de697917r3v3Xuve/de697917r3v3Xuve/de697917
r3v3Xuve/de697917r3v3Xuve/de697917qsj5rf8zL25/4YtD/7v8j7nr2r/wCSDP8A89Df9W4u
urP3Ev8Ap1m6f9LWX/tDsuid+5O6zY6+oD/wmY/7dBdCf+Hx3v8A+/izHvw6SS/Ger9fe+m+k9mN
3bU29PFTZ/c+3sHUzxeeGnzGaxuMnmg1mPzRRVsqMyalK6gLXBH1Hv3XunHGZbF5ujjyOGyWPy+P
laRYq7GVlPX0crROY5VjqaVnRirAqwDcEWPPv3XunD37r3Xz3f8AhXz/ANltfGf/AMVYg/8Aftbj
96PSmD4T1qV+/dPdW4fFP/mSO1/+ozcf/vQ1PvHD3G/5Wqb/AEkf/HB1xp+9/wD9P63b/mlZf9oc
PRi/YG6xk697917r3v3Xuve/de697917r3v3Xuve/de697917r3v3Xuve/de697917r3v3Xuve/d
e697917r3v3Xuve/de697917r3v3Xuve/de697917r3v3Xuve/de697917r3v3Xuve/de697917r
3v3Xuve/de697917r3v3Xuve/de697917r3v3Xuve/de697917r3v3Xuve/de697917r3v3Xuve/
de697917r3v3Xuve/de697917r3v3Xuve/de697917r3v3Xuve/de697917r3v3Xuve/de697917
r3v3Xuve/de697917r3v3Xuve/de697917r3v3Xuve/de697917r3v3Xuve/de697917r3v3XuiA
fOX9XV/+tvT/AHvE+5n9pf7O/wDth/wS9dG/uA/BzZ9u2f8AeQ6IH7mHrot1737r3X//09QH3rpf
1737r3V3XU3/ADKzrX/wwdn/APvPU/vFPmb/AJWK+/5ry/8AH264L+8n/T3eaf8Apb7j/wBpk3Qg
+yPqNuve/de697917r3v3Xuve/de697917r3v3Xuve/de697917r3v3Xuve/de697917r3v3Xuve
/de697917r3v3Xuve/de697917r3v3Xuve/de697917r3v3Xuve/de697917r3v3Xuve/de69791
7r3v3Xuve/de697917r3v3Xuve/de697917r3v3Xuve/de697917r3v3Xuve/de697917r3v3Xuv
e/de697917r3v3Xuve/de697917r3v3Xuve/de697917r3v3Xuve/de697917qNWVlJj6Worq+qp
qGipIZKirrKyeKmpaaCJdcs9RUTFURFAJZmIAH1PtyGGW4lWGBS7saBVBJJ9ABknpVZWN7uV5Ft+
3QvcTzMEjjjRnkd2NFVEUFmYnAVQSTwHRPuwfmNtPAzVGO2Pi5N21kReI5WomfHYFJAo0yU/paeq
UNcMAsSm10kYEH3J2y+2F/dKJ93k+nU50KNUn5n4VP8AvXzHWa/tv9yTnDmCGPc+frtdmgejfToo
muytTUP3CKAkUIqZmFaPGpBHRacz8uO5cnKJKHJYXbsYDjwYjBUU6PqI0s757717rbjSwBubg8WH
dr7ccr260kieY+ryN/gTQM/Z9nWU2x/c09j9phMd/aXW5sad9zdyqRStQBafTLRvOqkigoRmrLH8
o+80dXbeyyhTcxybb2nocf0bx0Ktb/WI9qm5B5TZafSAfZJLX/j/AEeyfdL9gJEKLsOgnzF7uFR8
xW6I/aD0Lu0fmruWlnSHe+2cXl6ImJGrMAZsXkol1fvTPT1ck0E7aeVRfALixbm4De5e1m3SoW2q
d4n9Ho6H0FQAw+2rfZ1DHOf3FOVbyBp+Q91nsp+4iO703EDGnaoeNI5YhXDO3jmhqFNKE7uwOz9l
dmY9q/aeXjq3hC/fYyoU0uXxzMoOmsoJfUFudImjLRMQQkjWNon3rl7ddgm8LcY9IPwuMo32N6/I
0b1HWBXuN7Tc9e1e5DbucbIwrIT4U6HxLeYAnMcq4rQVMb6JVUgvGoIqIHsk6jfoOew+1tk9X0C1
m6sqIaidS1Dh6JBV5nIkarfbUSkaUurDzTMkQI0lwxAJ7snLe7cwS+HYR9o+J2wi/afM/JQT8qdS
f7aez/PnuxuJsuUbTXFGaS3Mp8O2h4fHKQatkHw41klIOoRlQSCK7z+Zm9so89PsvEY3a1ESBDW1
iLm8yQrcyf5QopE1i14zTyaeQHP19y7tftftFsA+5yNcP5gdify7j9uoV9OugfI/3HeQ9ojjueeb
2fd56HVFGTa22Rw7CbhtJrRxNHqwTGuR0AGU7m7XzEsk1d2Hu28ttcVFmq3F0pt9AtHi2hhH+sEH
4/oPYyt+WuX7UAQ2UIp5mNWP7WBP8+sjNp9j/Z/ZIVhsOWtuovBpbWKeT85Z1kkP5sfP1PTXF2b2
RA4kh7A3tE4+jJurOqbfWxtP9P6j2pbZdmcaXtISPnEn/QPRvN7V+2FxGYp+XNrdT5GwtSP+rX8+
hL2x8n+4ttNCj7jTcdHCADRblo4cj5QLcy5GPxVpNvyan/E3Psgv+QuWL8H/ABfwWP4oiUp/tcp/
xnqK+bPun+yXNKO6bWdsnev6tjI0Omv8MJ12oFfLwPkKDo4nWvy22Vu2WnxW7YP7lZeRY0WrqqhZ
9uVU5KoVXIsFamLElgKhBGqjmYmwMZb77bbnt6tcbW31UY/CBSQD7ODf7XJ8l6wm90vua898nQyb
vyZJ+/bJCSY0Qpexrk1MI1LOAAATC3iMxxABUg2SOkiLJGyujqro6MGR0YalZWHBBHII9xuysrFW
FCOIPEdYdOjxuY5AVZSQQRQgjBBByCDxHXL3rqnVZHzW/wCZl7c/8MWh/wDd/kfc9e1f/JBn/wCe
hv8Aq3F11Z+4l/06zdP+lrL/ANodl0Tv3J3WbHVxXx9/nnfPX4nfEzZXxB+Nm5tgdTbN2bXb1yS7
+oNh43dHZ2Wqd87orNz5SKoyW+WyeJp4oWqzDSmiw0U6BdZqGcqU91QxqW1Hol3bnz7+b3fM1TJ3
D8tvkR2BT1T+R8Pnu3N7y7ahbQUtQ7UgrI8ZTLZm9NPSIvLccm/urBVHAdFKlllnlkmmkkmmmkeW
WWV2klllkbXJJJI9yzMSSSTcn37rfTxt7c+5No5KLM7U3DnNsZiDR4crt7LV+FyUPjqEqo/FXY2S
KVdMsUci2fh0VhyoI917qwno/wDnA/zNvjxLQjrT5p95/wANxulaLbm/t1v27tOmpw2pqSk2t2wm
aoIIm5JSnp0sSzLZiW9+6qUQ8R0mv5gv8yDvv+ZVvbq/sj5D4zr+l3t1h1pF1hT5br/BZPblPubG
Q7krtzLms9i62urYEr3lr5UkNAtPTlVXRTxm9/deVQgoOq//AH7q3VuHxT/5kjtf/qM3H/70NT7x
w9xv+Vqm/wBJH/xwdcafvf8A/T+t2/5pWX/aHD0Yv2BusZOmPce5cDtHE1Oc3JlaTD4qkUtNV1bl
VLBC4hgiQGSWVgp0RRKztayqT7WWG33u53K2lhGZZG8h/hJ4AepJAHr0IOWOVeYuc94i2Dlezkvb
yY0WOMVNKganYkJGgJGqSRlRa1ZgOiQb++aXjmloeuNvRzRIWT+PblWULNbUmuiwtI6MF/S6STzg
kcNCp9yzs3tYukS75Ma/77i8v9M5GfmFH2Mes9/br7i+uBL/ANz9yZHah+ksSvbwNJbmRWBPFWSK
KgOUnYdFezvffcO4ZfLWb/3BSW/TFg6r+7sKj62KYMU+r/Xe5/x9j+05R5asl0w2cZ+br4h/a+rr
LPl/7u/sry3D4Njy5ZzV4tdR/WMfzujNT7F0j5dJVeyexFIZd/b0VlIZWXdOcBUg3BBE/BHsyOz7
QRQ2sP8AziT/AKB6Fze2HtoylW5d2wg4INha0I/5xdLHAfITuPbrA0m+8xXR+RZHhzzw7hSQKApj
MuZWeVFIHIikU/Uggkn2VXnJvLN6D4tnGp9UHhn7ezSK/aD0COYvu3eyXMyEXnL1tbtQgNaBrMrU
k6qWzRIzAnBdHHAEEADo0fX/AM0Kepmp8f2PgI6ASMsZ3Dt3zSUsRZggkrcNUs8qoBdpJIJ5D+Fh
9gDefa0qrTbHMSRnw5KVPyVwAK+gYD5t1iX7j/cZuLaCTcvbDcTcFQWFneaRI1ATSK5QKhY4VEli
jHm0/R3cJncPuTGUuawOSo8tiq2PyUtdQzpPBKAdLrqT9LqQVdGsysCrAMCPcTXlldbfcNa3sbRS
LxVhQ/7IPkRg+R6wK37l/e+V91m2PmK1ks7uA0eKVSjr5g0PFWFGVlqrqQykqQenX2m6J+i9dn/J
Tr/reWpxccz7p3NTl45MLhpo/DRzo2loctlWDRQMCCGjRZZVI9UQBB9jfYOQ953tVuJB9NA2Q7g1
YeqJgkehJUHyJ6yV9qPut+4/ufFFu0qDaNqkoVurlW1SoRUNb24KvKpBBV2MUTg1SUkEdE73H8xe
0sq8q4ODAbWpjJqgNLQfxXIJEH1COepy5lgc29LMtKl/qAPcm2Xtny7bqPqvEuG89TaVr8gmkj7C
x/PrNjln7kvtJtEaNv8AJd7vLSj+JN9PCWpQlUtwkqiuQGnenAkjpGD5Q96Ag/34vYg2O29o2Nvw
bUAPs0/qFyn/AMog/wCckv8A0H0OT9037v5BH7gp/wBRu4/9tfS7238yuy8W8Kbgx2390UquDUO9
LJhsnKgQgrFVY4/boSbG5o2/ItzwT33tjsFwCbNpLdvKja1/MPVj/vY6j7mj7kHtXuyPJy5c3m0y
kdgEguYFNRlo5h4zClRQXKeRrggnC6y+R/XvZMtPi0qZNtblnKpHgs28Uf3kzFV8eJySfs1BLMFS
I+OZrEiHSCfcZ79yLvWxq1wALiAZLpWqj1dOK/MiqjzbrCj3W+7B7k+10Mm7NEu6bVHUm6tQx8JR
U6riA/qQgAEs48SBcBptRA6H/wBgvrHHr3v3Xuve/de697917r3v3Xuve/de697917r3v3Xuve/d
e697917r3v3Xuve/de697917r3v3Xuve/de697917r3v3Xuve/de697917r3v3Xuve/de697917r
3v3Xuve/de697917r3v3Xuve/de697917r3v3Xuve/de697917r3v3Xuve/de697917r3v3Xuve/
de697917r3v3Xuve/de697917r3v3Xuve/de697917r3v3Xuve/de697917r3v3Xuve/de697917
r3v3Xuve/de697917ogHzl/V1f8A629P97xPuZ/aX+zv/th/wS9dG/uA/BzZ9u2f95DogfuYeui3
Xvfuvdf/1NQH3rpf1737r3V3XU3/ADKzrX/wwdn/APvPU/vFPmb/AJWK+/5ry/8AH264L+8n/T3e
af8Apb7j/wBpk3Qg+yPqNuve/de697917r3v3Xuve/de697917r3v3Xuve/de697917r3v3Xuve/
de697917r3v3Xuve/de697917r3v3Xuve/de697917r3v3Xuve/de697917r3v3Xuve/de697917
r3v3Xuve/de697917r3v3Xuve/de697917r3v3Xuve/de697917r3v3Xuve/de697917r3v3Xuve
/de697917r3v3Xuve/de697917r3v3Xuve/de697917r3v3Xuve/de697917r3v3Xuve/de6jVlZ
S4+kqq+uqIaSioaaesrKqokWKCmpaaIzVFRPK9gqIilmYmwAJPtyGKWeVYIVLO5CqBxJJoAPmT0q
sbK73K9h27b42mnuHSOONAWd5HYKiKoyWZiFUDJJAHVTHfPfGX7RzNRi8VU1OP2Lj52TG41GaFss
8R0nLZcIfWzm5hiY6YktYeQuzZIco8o2vL1qJplD3bjvfjpr+BPQDzPFj8qAdj/u9fd72X2l2OPd
d2iS55guUBnnIDC3DZ+ntyR2KooJJB3SvUk+GERS6exp1kx1737r3Xvfuvde9+690+7c3LnNo5mj
z+3MlU4rLUEmumq6ZgGAI0yRSxsCkkbi6yRSKVZSQwI9pb2ytdxtms71BJG4oVP+rBHkRkHh0Q8z
8r7Bzlsk/LvM9ql5Z3Ao8bjHqGUijI6nKOhV0YBlIIr0fuf5kYg9bx18NAq9lS6sfJhPBVHE09Qs
fOfWrcaTTNcMlMZTKHvG10XytDqe2E378MbP/iA7tVRrIr/Z0419XpSmRk0HOm3+5FvA90G2+e4J
5WSkwutUYuHQt/uGYwdQmHBpwgiKUkWjt4KkAz+4MzujLVmd3BkarK5WvlMtVWVchkkc/RI0B4SN
BZY40AVFAVQAAPcx2lpbWNutraII40FAoFAP9k+Z4k5PXRrl3lzY+U9mg5f5ctktLO2XTHHGoVR6
k+bMx7ndiWdiWYkknpm9qejroa+p/jZ8i++nnj6M6C7q7okpZXgqU6n6s3z2K9PPFAamSGddn0FY
UdYwZGVrEKNR459+68SBx6H3dv8ALE/mNbFxYze6vgr8s8Xh1ieeoyn+gLs2uoKCJHjjMmVqsbjZ
kowWlRU+6MeokhblWA91XWp8+iS5PGZLC5CrxOYx9dicpj53pa/G5OkqKDIUVTEdMlPV0dUqSRup
4ZHUEfke/dW6g+/de6NN0L8i8r13V0m2t0VNRk9izSJCnkL1FXtrW1vuMeeWanBN5abkDlogGLBw
BzhyVbb5E17YqI7sCteAk+TfP0bj61HDEn7w/wB2bZ/cyzm5p5TiS05gjUsdNEjvqD4JuCiYgUjn
wThZSyhSlnOQ3NgMXt+bddfl6GDbkOPjyjZnzpJQvQTRrJT1ME0WryiUMnhEeoyFlVAzMAYCh26+
uL4bbFExnLFNFMhhxBrwpQ1JwACTjrlJt3KvMe7cyJyft9lLJujzG3FtoIlEykq6OrU0GMq3iF9K
xhWZyqqxFRPe/adP21vYZ6hxr43GY3Hpg8Us8murq6CmrZquOtrUX0xySNO58aEhF0rqYgs2SfKP
Lzct7V9HJJ4ju3iPTgGKqCF8yAFGTkmpxWg7Pfd89o7j2b5E/q9f3Qurq6mN1cFBSOOV4oozFET3
OiLEo1sFLtqbSoIRQW9inqc+ve/de6Nd0n8E/mj8j6WiyXRPxW797TweQdI6bdG0Oq945PZpZ5BE
pm3mtIMVEtzy0tYqgAkkAEj3Wiyjiejybc/4T7/zhN0iM4z4V7spRLRiuX+8fZXRuziICyJokG7t
0UJSa7j/ACd7S21HRZWI91XxE9ekpuv+RV/Ns2bSS1uX+D/a9ZDC8sbptSt2NvurLQmzmKg2Pl8j
PIp/sMkZVv7JPv3XvET16rq7R6N7r6PyqYLurp/tLqDNyM6x4btHr/dmwMrI0RtKqY/dlJSTEr/a
ATj8+/dXBB4dBb7917r3v3Xuj4/FrvfE4akxXVe5II8fFJWVY2/nFZvBJV5Ksar/AIdlEa+gvJI4
inWy/pRwP1+4j9weULm8d+YLEl2VR4kfnpUU1J60AyvE8R6dc9vvb/d73jfLy793eV5GuXWOP6y0
IGoRwxiPxoCKagqIpkiNXPc6E00dHI7N7IwPVu1qrcucYysD9tisXE6pVZjJuheCigYg6RwWllKk
IgLWY2Vou5f2G75h3BbG1wOLueCL5k+p8gPM+gqRhD7Ve1/MPu1zbDyvsI0A99xOwJjtoAQHlcAj
UchY4wQZHIWqjUy1Edjdm7r7QzbZnc1brWMyLjcVTa48XiKeQi8FBTsTa+ldcjlncgFmNhbJTZdi
27YLQWtglOGpjlnPqx/wAUA8h12f9svark/2n2EbHypBpLaTPcPRp7hxXvlcAVpU6UULGgJCKKmo
e+znqSOhD646j7W7jzbba6i6x7C7U3GiLK2A642XuTfGbWJ76JGxW2KaqnCnS1iY7Gx/offuvEgc
ejZ1X8rD+ZbR4QbhqfgJ8wY8aVLsP9l37VfJQxqzK8tTg48Wa6JF0lmeWnUBbMSFIJ91XWnqOiZ7
z2LvfrnP1e1Owtnbq2Humgt99tvee3svtfP0V2KD7vD5uGCojuVYeuMcgj8H37q1a8Okr7917oW+
pO4NydTZ6PIY2WSuwlU6R5zbs07rRZKm1cyRA3ENTGLmGoVbg+lg0bOjB3mPlux5jszBcALKvwSA
dyn/ACqfxL5+VCARDnvL7K8r+8fLrbbuqLBfxAm1vFQGWB6YDcDJA+BLCSAwoylJFR1Mn3j8qYsx
iaPb/VtfV0keUoYqjPZx6eWiyVGtTEGOCoxIPRKtyKmoiZhf0xORdiBuUvb02dy17v6q7RsRGlQy
mh/tD61/Cp4cWFcDFz2C+6HLse8z8x+7dvHM9pKyWlqHWWCQoxAu5dJ70agMEMgU0OuZAaICJEkk
kkkkkkk3JJ5JJPuWuHXQYAKKDAHXXvfXuve/de697917rsEgggkEEEEGxBHIII9649eIDChyD1Y7
8ZPkHU7klp+u98Vr1GcETjbmcqnZ5sukCGSTF5GdyS1SqAtDK3+cVSrHyBfJCXPvJkdmjb5tKaY6
/qxgYWv41HktfiA4cRitOYv3rPu32nLEMvuZyFAI7DUPrbWMALblyAJ4UAoISxCyRr/ZMyuo8Mv4
Z3fcS9YEde9+691737r3Xvfuvde9+691737r3Xvfuvde9+691737r3Xvfuvde9+691737r3Xvfuv
de9+691737r3Xvfuvde9+691737r3Xvfuvde9+691737r3Xvfuvde9+691737r3Xvfuvde9+6917
37r3Xvfuvde9+691737r3Xvfuvde9+691737r3Xvfuvde9+691737r3Xvfuvde9+691737r3Xvfu
vde9+691737r3Xvfuvde9+691737r3Xvfuvde9+691737r3Xvfuvde9+691737r3RAPnL+rq/wD1
t6f73ifcz+0v9nf/AGw/4Jeujf3Afg5s+3bP+8h0QP3MPXRbr3v3Xuv/1dQH3rpf1737r3V3XU3/
ADKzrX/wwdn/APvPU/vFPmb/AJWK+/5ry/8AH264L+8n/T3eaf8Apb7j/wBpk3Qg+yPqNuve/de6
97917r3v3Xuve/de697917r3v3Xuve/de697917r3v3Xuve/de697917r3v3Xuve/de697917r3v
3Xuve/de697917r3v3Xuve/de697917r3v3Xuve/de697917r3v3Xuve/de697917r3v3Xuve/de
697917r3v3Xuve/de697917r3v3Xuve/de697917r3v3Xuve/de697917r3v3Xuve/de697917r3
v3Xuve/de697917r3v3Xuve/de697917r3v3Xuve/de6J38xt+z4DZmK2bj5nhq95VM75F42juMF
ifG89NJf1r9xPJCAVtqSOVCbEgyf7YbOl3uUm6zCq2wASv8Avx65/wBqoP5sDxHWbf3JPby35i54
vOeNyQPDsiIIQwP+5dxrCuPwnwYkkqGrpeWJwNSgisj3PPXVbq4P+T9/KP7N/mmdz5DFpkcj178d
us58XVd0dtQUUU9XTrXuZqDYWxIq1Wgqc/kYo5XR5EkgoIAaqqSS9NS1fuqO4QfPr6O/xS/ld/A3
4X7ex2G6J+NvXGJzNHTRQ1nY26MBQb47Uzkyoonqsr2FumOpyIEsi+Y0lLNBRxuT4KaFbKN9JS7N
xPR0d47D2N2Jh5tu9gbM2pvrb9SrLUYPeO3cPufDzqxBZZsZm4Z4GB0i4ZD9B/T37qtSOHWsL/NZ
/wCE1Hx2792Luntn4J7KwPQPyIwmPq8xTdW7XNNgumO3Ho6dpTtqm23O8dBtfKThUix9ZjTTY7yD
RWUo8zVsGqdPJKRhsjr54ufwGc2pns3tbc+Hye3ty7by+SwG4cBm6GpxmZwecw9Y+Oy2Hy2NrVSa
nqqaojkgqIJUV43VkYBgR790p6aPfuvdP21tr7j3vuXb+zdn4TJ7l3ZuvNYzbm2tu4WjmyGYzuez
VamOxOIxdBTBpJqionkjihiRSWZgALn37r3X0FP5UX/CZrpDonbm1+6PnxgML3j3vXU1FmqXpfIy
U2Y6X6sknhSoixO4sZHqg3Vl6clo6x6p5cQrFo4Kaq8cddJ7pM8pOFx1tWbf27t/aWFxm2tq4LD7
Z25haWOhw+A2/jKLDYXE0MP+ao8ZisckcEES/wBmOKNVH4HvfTPTx7917okXzG/lz/Df55bWrNu/
JXpHam8cq+Pehw3Y9BRQ7e7Y2naNhST7Z7ExKx5GFIHbzLRTSy0UrKBU0s8d0PurK7Lw6+cX/OD/
AJNPbn8rbsKgzNLkMj2h8XOwsxUY/q/uFqCOnrsZlmimyEfW3ZlNRAQUmeipYZJqeoiVKbJwRS1N
KkTw1dHR66VJIH+3qlr37q/S7reyN3ZDY2J66qskX2xhshU5CkpdFp2ec64qaonvd4YHMskCWGlp
XuWAjEZTFsu3Q7rJvUcdLiVQpb5DzA8iwoGPmFHzrH9h7Ycm7bz/AHnuZaWundr6FIZJK9oCYZ0S
nbJKojSVqnUsSUCkymRCezbqQOrLP5a38rD5MfzO+z6rZ/TONpds9d7Unon7T7u3bT1i7E6/oqs+
SOiU0w8mUzVTGGOPwtGwklP7k8lJSLLVxe6q7hBnr6E/wS/kMfy+fg7isHlabqzEd+dz4+KnmyHc
/d+Ixu7somXjAkat2Xs3ILNhtvpHJqNLJRUrVyIdE1fUEazvpM0jN8uroVVUVURVREUKiKAqqqiy
qqjgADgAe/dN9cvfuvde9+690kt8bA2J2dtrI7L7K2VtLsLZ2YQRZbae+Nt4fdm2spEvKx5HBZ6G
opZ1H4EsTD37rwJHDrVv/mQf8JcPjj3fidwdkfBWej+N/cKRVWRTq+vq8hXdEb2rBGZP4dSU833F
btaomewjmx7TY+PhBjogxmTVOnlmIw2etB3u/o3tr43do7u6W7y2Hn+tuztjZE4zcu09x0n21dRy
tGJ6SsppkLQ1VHVQtHU0NdSySU9TA8c8EskTo590pBBFR0FIJBBBIIIIINiCOQQR71x68QGFDkHp
b7y7F3fv6PAxbpy8+TTbmLjxWNEhItElvJV1PP7tTKFQTVDeuQImoki/ss27Ztt2kytt8QjMzF3p
5n0HoozRRgVNBnoB8k+2fJft3JuEvKNklo25zm4n0/xHhGn8EEZLGKFaRxl30ABqdIf2adDzrcy/
ku/8Js8V3Bs/Zfyw/mD4/MU2xd00OO3T1Z8aqKurcDkt17er4BV4fdfcGYx7RVtFQ1kLJU0WCoJo
aqSNopayohQyUMvumJJadq9bv3VfUHVPRuzcZ150z1vsfqvYuHjCY3aXX+18NtLb9KdIV5lxmEhh
iMr21SzMpkka7OzMSTvpgknJ6Eb37rXQE/IH4w/Hr5V7JqeuvkZ05sDuHaFQkyxYze236LKVGJmq
I/E+Q23mSq12KrAvEddjamCoT6pKp9+62CRkdaBH87X/AIT45r4M4bNfKP4m1G4d/fFmCsSXfey8
xI+W310MmQqEp6TITZUfuZnbTTyLAK+RBV0OqJaw1MfkrhrpTHJqw3HrV29+6d697917o7n8vz4G
d0/zGPkftj479L00FHUVsEu4d+77ytNUz7Z6x6+xtTFBnN57h+1szrG00NLRUiMr1dZNBTK8fkMs
fuqswUVPX0q/hD/JJ/l9fB3a2Eptq9I7U7Z7Qo6amkzfdvdO38Lv3fWTzSRp9zkMBBm4ZqHb8Jdf
2KbC08BWOwmlqJdc0m+krSM3n1ankdsbby+DbbGW29g8pttqWKhbb2RxNBW4NqGCMRQUbYmpjanM
SKAqR+PSAAALD37qnVFv8w//AIT0fBn5p7Vz+a6x2DtX4sfIF4J6vAdl9T7bpcDtHLZWxkFN2J1j
g2pMVkIKmS5qa+lgp8iHPl+5lAaCX3TiysvHI6+bH8jfj12p8Uu7+yPj13Xt19sdmdW7jqNublxm
t5qOdliSsxmbwtY6J9zjslRy0+QxtWqBZ6WaKUAB7e9dKgQRUdA/j6+sxVfR5PH1EtJX4+qgraOq
gdo5qeqpZRNBNFIhBDKyggg+25Yo54mhmAZHBBByCCKEH7R0k3Hb7Ld9vn2rco1mt7mN4pY2AZXj
kUq6sDUEMpIIPV3XXO7ot+bG2xu2IIr5nFQT1ccaskcGShvS5SnjVyTpjqY5UUkm4ANzf3ijv22N
s+73G3HhG50180OUP+8kV+fXBb3P5Mm9vef915OlqVsbhljZiCWgakkDsQANTwvGzUAoxIoKdLX2
U9APr3v3Xuve/de697917r3v3Xuve/de697917r3v3Xuve/de697917r3v3Xuve/de697917r3v3
Xuve/de697917r3v3Xuve/de697917r3v3Xuve/de697917r3v3Xuve/de697917r3v3Xuve/de6
97917r3v3Xuve/de697917r3v3Xuve/de697917r3v3Xuve/de697917r3v3Xuve/de697917r3v
3Xuve/de697917r3v3Xuve/de697917r3v3Xuve/de697917r3v3XuiAfOX9XV/+tvT/AHvE+5n9
pf7O/wDth/wS9dG/uA/BzZ9u2f8AeQ6IH7mHrot1737r3X//1tQH3rpf1737r3V3XU3/ADKzrX/w
wdn/APvPU/vFPmb/AJWK+/5ry/8AH264L+8n/T3eaf8Apb7j/wBpk3Qg+yPqNuve/de697917r3v
3Xuve/de697917r3v3Xuve/de697917r3v3Xuve/de697917r3v3Xuve/de697917r3v3Xuve/de
697917r3v3Xuve/de697917r3v3Xuve/de697917r3v3Xuve/de697917r3v3Xuve/de697917r3
v3Xuve/de697917r3v3Xuve/de697917r3v3Xuve/de697917r3v3Xuve/de697917r3v3Xuve/d
e697917r3v3Xuve/de697917r3v3Xuve/de6qs+YWVGQ7eNErK38C2zhca6i90kqGmzJD3A5K1SH
gkWtze4GQ/tpb+DyystP7WSRvtpRP+fOuvP3KdnO2+y4vmBH7wvrmcH1CCO2xk4rbsOANa4pQkq/
uQesuOvq5fyGvjbtz41/ys/itj8RjqamzvcuwsX8jd8ZWLwtVbhz3ddBDvDDVtfJB6S9JgJcLioh
wyw0kav+4HJ30jkNXPVwnv3VOve/de697917r5nH/CoL427c6H/ma5Xem0cdTYzDfJfqrafd2Vpa
PwxUsW/Jcxk9hb2lSlSzrJXTYSHMVUjLaWorZnDFi6prpXCap9nWuh79051uMf8ACTT4H7f7H7L7
Z+efYOGiytD0fk4upukEq4fPRU/aGf28Mr2DunTIoUVeHwdfjaWj5e38Wll0xywwOfDpmZqDSPPr
fe976Tde9+691737r3XvfuvdFp+YXxc65+aHxr7c+NHaVFBUbW7S2lkMJFkXpIqys2puSNPvNpb3
w0cpAFdhslHS5GlNwC8IR7xs6n3W1JU1HXx4O2es919Ldp9k9O77olx29uqd+7v643fQI4ljo9zb
I3BUbaztNFKOHRKqmlVHHDCxHB966XA1FR0H3v3Xuja/Br4fdk/PD5Q9V/GLq9Pts12DnFTOblmp
ZKvGbF2Ri0/iG8t85iJGj1QY2hSWZITKhqJvDSxsJZ4wfdaZgoqevrbfFH4rdL/C7onYvx46F2tB
tfYGxsckEbMIZc5ufOTxqc5vTd+UiSM1uXycymorallUXKxQpFTxQwx76REljU9GL9+611737r3X
vfuvde9+691737r3XvfuvdUGfz7f5Tu3/wCYZ8bcn2X1vt6mi+XPQu3snnesctQwePI9k7SoFkyu
4el8y8QP3IrB5arb7SqWp8kFjjkgp66uMnunI30mh4Hr5gEsUsEskM0ckM0MjxSxSo0csUsbaJI5
I3sVZSCCCLg+9dK+sfv3XurzP+E+HwQ2985v5gu1aXsjBwZ/pj4/4Co7x7Hw2QhaXE7oqsDlKbF7
A2VkFsY5Yq3NVVNV1lJMDHU0FHWwOCrke/dNytpXHn19Sr3vpJ1737r3Xvfuvde9+690z7i29gt3
bfzu1N0YfHbh2zufD5Pb24sBmKODIYjOYLNUT43L4fKUFSrRz01TTyyQzwyKVdGZWBBI9+6918jH
+av8Mz8Cfnh318c8elU2xsHuOHdfVNZVl5ZKzqzfdEm6NmwPVSEtPLjoKhsPV1Bt5KmjnYKAQPeu
lqNqUHqu/wB+6t19FH/hJr8b8F178FexfkZPQ0z71+Q/cGZxkeX+3AqYuuupYF21gcOs7gtYZqfc
NTLoYK4eIMNUV/fh0mmNWp6dbUvvfTPXvfuvde9+691ox/8ACwD447fxm4/iX8rsJjaajz+6qPe3
R3YNdDF4ny8W2hT7y62mqPEArzQx1e4YZJpP3GiWnjBKQqE0elEBwV60pffun+rRfhnkpqzqvJUU
0jOuI3hk6alRgNMNJU46jyHjQgDgzSzubkm7fW1gIB90rdY9/inUf2kK1+ZVnFf2UH5dcmfvxbVB
Ze7lrfwKFN7tsDyEVq0kc1xDqOT/AKEkS4oKLwrUk23uNesNOve/de697917r3v3Xuve/de69791
7r3v3Xuve/de697917r3v3Xuve/de697917r3v3Xuve/de697917r3v3Xuve/de697917r3v3Xuv
e/de697917r3v3Xuve/de697917r3v3Xuve/de697917r3v3Xuve/de697917r3v3Xuve/de6979
17r3v3Xuve/de697917r3v3Xuve/de697917r3v3Xuve/de697917r3v3Xuve/de697917r3v3Xu
ve/de697917r3v3Xuve/de6IB85f1dX/AOtvT/e8T7mf2l/s7/7Yf8EvXRv7gPwc2fbtn/eQ6IH7
mHrot1737r3X/9fUB966X9e9+691d11N/wAys61/8MHZ/wD7z1P7xT5m/wCVivv+a8v/AB9uuC/v
J/093mn/AKW+4/8AaZN0IPsj6jbr3v3Xuve/de697917r3v3Xuve/de697917r3v3Xuve/de6979
17r3v3Xuve/de697917r3v3Xuve/de697917r3v3Xuve/de697917r3v3Xuve/de697917r3v3Xu
ve/de697917r3v3Xuve/de697917r3v3Xuve/de697917r3v3Xuve/de697917r3v3Xuve/de697
917r3v3Xuve/de697917r3v3Xuve/de697917r3v3Xuve/de697917r3v3Xuve/de697917r3v3X
uqiflP8A8zy3j/yx23/7y1F7yT9vf+VStftl/wCrr9dn/ujf9OB2T/TXv/afc9F69jXrJLr7C/8A
LK/7dufy+f8AxSD4of8AvhsB730if4z9p6O/791Xr3v3Xuve/de6+e7/AMK+f+y2vjP/AOKsQf8A
v2tx+9HpTB8J61K/funuvpx/8JgduYzCfykurcnQRslVvHtXu7cebYiICbJ0u+59oxSL40UkCjxV
In7hZrqfVp0qux0ll+PrYT9+6a697917r3v3Xuve/de697917r5PX8+HC4zAfzcvm9Q4mlSjpZ+z
cHmpYo/0vk9y9c4Tceaqj/tU9ZVTzt/tTn3rpZH8A6qO9+6v1vs/8JGviDj9tdMd8/NrcWNjO5+z
t1Ho7riqqaYCpx/X+xkpdwb3yOMqSvMGYzdTSUkwDn9zCgWH1bw6TzNkL1uO+99Mde9+691737r3
Xvfuvde9+691737r3Xvfuvde9+6918r7/hQd8RqL4jfzOO5sftvHLjOv++KbG/I7YtLGLQ0sHZNZ
Vx73oIVQLHHHDuqhzwpadBaKlNOtrWvrpZG2pOqSvfur9by//COTbuLTbfz43Z4NWaqM58d9u/cv
obwYujoN45LwU/p1L5ZZ9U3qIbxxcApc+HSefy63X/e+mOve/de697917r3v3Xuve/de6+eP/wAK
78FiqL55fH3PUtHFBlM58T8JS5apiUIa5MN21upcdJUKtg0iJUPH5T6igjQnTGgGj0ph+E9aoPv3
T3X1Af8AhMx/26C6E/8AD473/wDfxZj34dJJfjPV+vvfTfXvfuvde9+691qV/wDCvn/siX4z/wDi
08H/AL6XcfvR6eg+I9fPd9+6U9WY/Cj/AJl5uj/w85v/AHR0XuCfdb/krW3/ADR/5/brlf8Afv8A
+nk7R/0rF/7Srno5XuLesHuve/de697917r3v3Xuve/de697917r3v3Xuve/de697917r3v3Xuve
/de697917r3v3Xuve/de697917r3v3Xuve/de697917r3v3Xuve/de697917r3v3Xuve/de69791
7r3v3Xuve/de697917r3v3Xuve/de697917r3v3Xuve/de697917r3v3Xuve/de697917r3v3Xuv
e/de697917r3v3Xuve/de697917r3v3Xuve/de697917r3v3Xuve/de697917r3v3Xuve/de6IB8
5f1dX/629P8Ae8T7mf2l/s7/AO2H/BL10b+4D8HNn27Z/wB5DogfuYeui3Xvfuvdf//Q1Afeul/X
vfuvdXddTf8AMrOtf/DB2f8A+89T+8U+Zv8AlYr7/mvL/wAfbrgv7yf9Pd5p/wClvuP/AGmTdCD7
I+o2697917r3v3Xuve/de697917r3v3Xuve/de697917r3v3Xuve/de697917r3v3Xuve/de6979
17r3v3Xuve/de697917r3v3Xuve/de697917r3v3Xuve/de697917r3v3Xuve/de697917r3v3Xu
ve/de697917r3v3Xuve/de697917r3v3Xuve/de697917r3v3Xuve/de697917r3v3Xuve/de697
917r3v3Xuve/de697917r3v3Xuve/de697917r3v3Xuve/de697917qon5T/APM8t4/8sdt/+8tR
e8k/b3/lUrX7Zf8Aq6/XZ/7o3/Tgdk/017/2n3PRevY16yS6+wv/ACyv+3bn8vn/AMUg+KH/AL4b
Ae99In+M/aejv+/dV697917r3v3Xuvnu/wDCvn/str4z/wDirEH/AL9rcfvR6UwfCetSv37p7r6g
P/CZj/t0F0J/4fHe/wD7+LMe/DpJL8Z6v1976b697917r3v3Xuve/de697917r5R/wDP5/7e+/Nj
/wAPjY3/AL53bnvXSyP4B1Tz791fr61H8knqum6e/lSfBza9NT/b/wAc6QwvalRcxvJPU92ZCq7h
lqJJIxzq/jg0BuVQKh/T730jkNXPVp3v3VOve/de697917r3v3Xuve/de697917r3v3Xuve/de60
kP8AhYn1ZSNj/g93ZSosdfFWdy9WZyTTEWqqSogwW7drIG1BwKd48wSAjKfMLlCAJNHpRAeI60eP
fun+t7P/AIRz/wDMtvnh/wCHx0H/AO6HdXvw6Tz8R1uh+99Mde9+691737r3Xvfuvde9+691893/
AIV8/wDZbXxn/wDFWIP/AH7W4/ej0pg+E9alfv3T3X1Af+EzH/boLoT/AMPjvf8A9/FmPfh0kl+M
9X6+99N9e9+691737r3WpX/wr5/7Il+M/wD4tPB/76XcfvR6eg+I9fPd9+6U9WY/Cj/mXm6P/Dzm
/wDdHRe4J91v+Stbf80f+f265X/fv/6eTtH/AErF/wC0q56OV7i3rB7r3v3Xuve/de697917r3v3
Xuve/de697917r3v3Xuve/de697917r3v3Xuve/de697917r3v3Xuve/de697917r3v3Xuve/de6
97917r3v3Xuve/de697917r3v3Xuve/de697917r3v3Xuve/de697917r3v3Xuve/de697917r3v
3Xuve/de697917r3v3Xuve/de697917r3v3Xuve/de697917r3v3Xuve/de697917r3v3Xuve/de
697917r3v3Xuve/de697917r3v3XuiAfOX9XV/8Arb0/3vE+5n9pf7O/+2H/AAS9dG/uA/BzZ9u2
f95DogfuYeui3Xvfuvdf/9HUB966X9e9+691d11N/wAys61/8MHZ/wD7z1P7xT5m/wCVivv+a8v/
AB9uuC/vJ/093mn/AKW+4/8AaZN0IPsj6jbr3v3Xuve/de697917r3v3Xuve/de697917r3v3Xuv
e/de697917r3v3Xuve/de697917r3v3Xuve/de697917r3v3Xuve/de697917r3v3Xuve/de6979
17r3v3Xuve/de697917r3v3Xuve/de697917r3v3Xuve/de697917r3v3Xuve/de697917r3v3Xu
ve/de697917r3v3Xuve/de697917r3v3Xuve/de697917r3v3Xuve/de697917r3v3Xuve/de697
917r3v3XuqiflP8A8zy3j/yx23/7y1F7yT9vf+VStftl/wCrr9dn/ujf9OB2T/TXv/afc9F69jXr
JLr7C/8ALK/7dufy+f8AxSD4of8AvhsB730if4z9p6O/791Xr3v3Xuve/de6+e7/AMK+f+y2vjP/
AOKsQf8Av2tx+9HpTB8J61K/funuvqA/8JmP+3QXQn/h8d7/APv4sx78Okkvxnq/X3vpvr3v3Xuv
e/de697917r3v3XuvlH/AM/n/t7782P/AA+Njf8Avndue9dLI/gHVPPv3V+vslfBCCCl+D3w1pqa
GKmpqb4p/HiCnp4I0hgggh6iw8cUMMUYCqiqAqqoAAFhx730hb4j0az37rXXvfuvde9+691737r3
Xvfuvde9+691737r3Xvfuvdalf8Awr5/7Il+M/8A4tPB/wC+l3H70enoPiPXz3ffulPW9n/wjn/5
lt88P/D46D/90O6vfh0nn4jrdD976Y697917r3v3Xuve/de697917r57v/Cvn/str4z/APirEH/v
2tx+9HpTB8J61K/funuvqA/8JmP+3QXQn/h8d7/+/izHvw6SS/Ger9fe+m+ve/de697917rUr/4V
8/8AZEvxn/8AFp4P/fS7j96PT0HxHr57vv3SnqzH4Uf8y83R/wCHnN/7o6L3BPut/wAla2/5o/8A
P7dcr/v3/wDTydo/6Vi/9pVz0cr3FvWD3Xvfuvde9+691737r3Xvfuvde9+691737r3Xvfuvde9+
691737r3Xvfuvde9+691737r3Xvfuvde9+691737r3Xvfuvde9+691737r3Xvfuvde9+691737r3
Xvfuvde9+691737r3Xvfuvde9+691737r3Xvfuvde9+691737r3Xvfuvde9+691737r3Xvfuvde9
+691737r3Xvfuvde9+691737r3Xvfuvde9+691737r3Xvfuvde9+691737r3Xvfuvde9+691737r
3XvfuvdEA+cv6ur/APW3p/veJ9zP7S/2d/8AbD/gl66N/cB+Dmz7ds/7yHRA/cw9dFuve/de6//S
1Afeul/XvfuvdXddTf8AMrOtf/DB2f8A+89T+8U+Zv8AlYr7/mvL/wAfbrgv7yf9Pd5p/wClvuP/
AGmTdCD7I+o2697917r3v3Xuve/de697917r3v3Xuve/de697917r3v3Xuve/de697917r3v3Xuv
e/de697917r3v3Xuve/de697917r3v3Xuve/de697917r3v3Xuve/de697917r3v3Xuve/de6979
17r3v3Xuve/de697917r3v3Xuve/de697917r3v3Xuve/de697917r3v3Xuve/de697917r3v3Xu
ve/de697917r3v3Xuve/de697917r3v3Xuve/de697917r3v3Xuve/de697917qon5T/APM8t4/8
sdt/+8tRe8k/b3/lUrX7Zf8Aq6/XZ/7o3/Tgdk/017/2n3PRevY16yS6+wv/ACyv+3bn8vn/AMUg
+KH/AL4bAe99In+M/aejv+/dV697917r3v3Xuvnu/wDCvn/str4z/wDirEH/AL9rcfvR6UwfCetS
v37p7r6gP/CZj/t0F0J/4fHe/wD7+LMe/DpJL8Z6v1976b697917r3v3Xuve/de697917r5R/wDP
5/7e+/Nj/wAPjY3/AL53bnvXSyP4B1Tz791fr7J/wX/7Il+Hf/irHx8/99LiPe+kLfEejT+/da69
7917r3v3Xuve/de697917r3v3Xuve/de697917rUr/4V8/8AZEvxn/8AFp4P/fS7j96PT0HxHr57
vv3Snrez/wCEc/8AzLb54f8Ah8dB/wDuh3V78Ok8/EdbofvfTHXvfuvde9+691737r3XvfuvdfPd
/wCFfP8A2W18Z/8AxViD/wB+1uP3o9KYPhPWpX790919QH/hMx/26C6E/wDD473/APfxZj34dJJf
jPV+vvfTfXvfuvde9+691qV/8K+f+yJfjP8A+LTwf++l3H70enoPiPXz3ffulPVmPwo/5l5uj/w8
5v8A3R0XuCfdb/krW3/NH/n9uuV/37/+nk7R/wBKxf8AtKuejle4t6we697917r3v3Xuve/de697
917r3v3Xuve/de697917r3v3Xuve/de697917r3v3Xuve/de697917r3v3Xuve/de697917r3v3X
uve/de697917r3v3Xuve/de697917r3v3Xuve/de697917r3v3Xuve/de697917r3v3Xuve/de69
7917r3v3Xuve/de697917r3v3Xuve/de697917r3v3Xuve/de697917r3v3Xuve/de697917r3v3
Xuve/de697917r3v3Xuve/de697917ogHzl/V1f/AK29P97xPuZ/aX+zv/th/wAEvXRv7gPwc2fb
tn/eQ6IH7mHrot1737r3X//T1Afeul/XvfuvdXddTf8AMrOtf/DB2f8A+89T+8U+Zv8AlYr7/mvL
/wAfbrgv7yf9Pd5p/wClvuP/AGmTdCD7I+o2697917r3v3Xuve/de697917r3v3Xuve/de697917
r3v3Xuve/de697917r3v3Xuve/de697917r3v3Xuve/de697917r3v3Xuve/de697917r3v3Xuve
/de697917r3v3Xuve/de697917r3v3Xuve/de697917r3v3Xuve/de697917r3v3Xuve/de69791
7r3v3Xuve/de697917r3v3Xuve/de697917r3v3Xuve/de697917r3v3Xuve/de697917r3v3Xuv
e/de697917qon5T/APM8t4/8sdt/+8tRe8k/b3/lUrX7Zf8Aq6/XZ/7o3/Tgdk/017/2n3PRevY1
6yS6+wv/ACyv+3bn8vn/AMUg+KH/AL4bAe99In+M/aejv+/dV697917r3v3Xuvnu/wDCvn/str4z
/wDirEH/AL9rcfvR6UwfCetSv37p7r6gP/CZj/t0F0J/4fHe/wD7+LMe/DpJL8Z6v1976b697917
r3v3Xuve/de697917r5R/wDP5/7e+/Nj/wAPjY3/AL53bnvXSyP4B1Tz791fr7J/wX/7Il+Hf/ir
Hx8/99LiPe+kLfEejT+/da697917r3v3Xuve/de697917r3v3Xuve/de697917rUr/4V8/8AZEvx
n/8AFp4P/fS7j96PT0HxHr57vv3Snrez/wCEc/8AzLb54f8Ah8dB/wDuh3V78Ok8/EdbofvfTHXv
fuvde9+691737r3XvfuvdfPd/wCFfP8A2W18Z/8AxViD/wB+1uP3o9KYPhPWpX790919QH/hMx/2
6C6E/wDD473/APfxZj34dJJfjPV+vvfTfXvfuvde9+691qV/8K+f+yJfjP8A+LTwf++l3H70enoP
iPXz3ffulPVmPwo/5l5uj/w85v8A3R0XuCfdb/krW3/NH/n9uuV/37/+nk7R/wBKxf8AtKuejle4
t6we697917r3v3Xuve/de697917r3v3Xuve/de697917r3v3Xuve/de697917r3v3Xuve/de6979
17r3v3Xuve/de697917r3v3Xuve/de697917r3v3Xuve/de697917r3v3Xuve/de697917r3v3Xu
ve/de697917r3v3Xuve/de697917r3v3Xuve/de697917r3v3Xuve/de697917r3v3Xuve/de697
917r3v3Xuve/de697917r3v3Xuve/de697917r3v3Xuve/de697917ogHzl/V1f/AK29P97xPuZ/
aX+zv/th/wAEvXRv7gPwc2fbtn/eQ6IH7mHrot1737r3X//U1Afeul/XvfuvdXddTf8AMrOtf/DB
2f8A+89T+8U+Zv8AlYr7/mvL/wAfbrgv7yf9Pd5p/wClvuP/AGmTdCD7I+o2697917r3v3Xuve/d
e697917r3v3Xuve/de697917r3v3Xuve/de697917r3v3Xuve/de697917r3v3Xuve/de697917r
3v3Xuve/de697917r3v3Xuve/de697917r3v3Xuve/de697917r3v3Xuve/de697917r3v3Xuve/
de697917r3v3Xuve/de697917r3v3Xuve/de697917r3v3Xuve/de697917r3v3Xuve/de697917
r3v3Xuve/de697917r3v3XumjO57DbZxdXm9wZKkxOKoY/JU11bKsMMY+iot+Wdj6UjQFnYhVBJA
9qrOyu9wuFtLKMyyNwVRn7fQAeZNAPM9HXL/AC7vnNe7w7Dy5ayXl5OaJFEpZj6k+SqoyzsQiKCz
MFBPQGv8qukEdl/vVVPpZl1pt3cRRrG2pSaUGx+o49i8e3PNRAPgqP8Am4n+fqf0+6F79Ogc7RGt
QDQ3tnUV8j+ucjz6ru753bgt8dp7j3Pturetw2Rjwq0lTJTVNI8ho8DTUNQDT1apItpI3XlRe1xw
fc08obbd7Ry/Bt98oWVC9QCCO6RmGRjgR10u+7zybzByB7SbXypzRCIL62a6MiK6SAeLdzypR42Z
DVHU4JpWhyD0D3sTdTV19DD4V/8ACkD+WZ0b8N/iX0pv3dHcNPvnp74zdD9W70p8Z1LlsljYN2df
dWYraW4ocfkY5wtRAtZSTLFMoAdAGAAPvfSZonLEjozP/QUl/Kg/567u/wD9Exmf/qn37rXgv17/
AKCkv5UH/PXd3/8AomMz/wDVPv3XvBfr3/QUl/Kg/wCeu7v/APRMZn/6p9+694L9alH/AAoL/mF/
HD+Yz8lulu0fjTk925Tamx+jItg56beG1araddHuFN/ZjcJjpqKreRpIvtq2A+UG2olbce9Hp6JS
ooeqDffunOt3H+Sz/PZ+Afwc/l89VfHLvncPaGP7L2lubtHK5il2z1rktyYdKTdnYeR3JiDT5amm
RJGalqYjIoX0tdT9PfumJI2Zqjq1j/oKS/lQf89d3f8A+iYzP/1T731TwX69/wBBSX8qD/nru7//
AETGZ/8Aqn37r3gv17/oKS/lQf8APXd3/wDomMz/APVPv3XvBfr3/QUl/Kg/567u/wD9Exmf/qn3
7r3gv17/AKCkv5UH/PXd3/8AomMz/wDVPv3XvBfrRC/mt/JDrL5d/wAwb5KfI3puqzFb1p2hubbG
V2pVbgxEuCzE1JiuvMPturNbiZ2Z4WFVRThVZjdQG/PvXShAVUA9V5+/dW6+iv8AGD/hSp/LB6p+
NPx46u3duruWHdfW3RnUuwdzw0PUOXraGLcOz9g4/b2ajo61KgLNEtTTSiOUAB1swHPvfSYxOST0
OX/QUl/Kg/567u//ANExmf8A6p9+614L9e/6Ckv5UH/PXd3/APomMz/9U+/de8F+vf8AQUl/Kg/5
67u//wBExmf/AKp9+694L9e/6Ckv5UH/AD13d/8A6JjM/wD1T7917wX69/0FJfyoP+eu7v8A/RMZ
n/6p9+694L9e/wCgpL+VB/z13d//AKJjM/8A1T7917wX69/0FJfyoP8Anru7/wD0TGZ/+qffuveC
/Xv+gpL+VB/z13d//omMz/8AVPv3XvBfqg7/AIUF/wA4f4XfzGfjT0t1d8ac32FlN17H7zi39nod
4bCr9p0Me3k2DmNvGSlrauWRZJfua2AeIC+klr8e9HpyJGU1PWpP79091tF/8J3/AOa98RP5bWzf
lLhPk5md94uu7Z3N1VldoLs7ZFbu6Kak2jis7SZg18lJLGIGV6+n8atfUCxH6ffh01KjNSnWx9/0
FJfyoP8Anru7/wD0TGZ/+qfe+mvBfr3/AEFJfyoP+eu7v/8ARMZn/wCqffuveC/Xv+gpL+VB/wA9
d3f/AOiYzP8A9U+/de8F+vf9BSX8qD/nru7/AP0TGZ/+qffuveC/Xv8AoKS/lQf89d3f/wCiYzP/
ANU+/de8F+tSj/hQX/ML+OH8xn5LdLdo/GnJ7tym1Nj9GRbBz028Nq1W066PcKb+zG4THTUVW8jS
RfbVsB8oNtRK2496PT0SlRQ9UG+/dOdbuP8AJZ/ns/AP4Ofy+eqvjl3zuHtDH9l7S3N2jlcxS7Z6
1yW5MOlJuzsPI7kxBp8tTTIkjNS1MRkUL6Wup+nv3TEkbM1R1ax/0FJfyoP+eu7v/wDRMZn/AOqf
e+qeC/Xv+gpL+VB/z13d/wD6JjM//VPv3XvBfr3/AEFJfyoP+eu7v/8ARMZn/wCqffuveC/VB3/C
gv8AnD/C7+Yz8aelurvjTm+wspuvY/ecW/s9DvDYVftOhj28mwcxt4yUtbVyyLJL9zWwDxAX0ktf
j3o9ORIymp61J/funuju/GLujr3rbaGew+78vUY2urdyPkqaOLFZKvSSkfF01KH8lDFIAQ8TAq1j
9D7ivn3lbeN+3CC421FZUj0mrKudRPmR5HrA371vsZ7ke6POe3b1yXZpc28FkIHLXEERWQTzSU0y
uhI0upqKjiOjVYP5JdNbgyVNiaLeEcFZWyLDS/xPGZfF00sz8JEa6ugSBCTwvkkW5IAuSB7ju75D
5ns4GuJLfUqip0OrGnrpBqfyB6xB3/7rnvhy5tcu832ymSCBS0ngT288iqOLCKKVpXA4nQjECpIA
BPQ6ewfwwesfuve/de697917r3v3Xuve/de697917r3v3Xuve/de697917r3v3Xuve/de697917r
3v3Xuve/de697917r3v3Xuve/de697917r3v3Xuve/de697917r3v3Xuve/de697917r3v3Xuve/
de697917r3v3Xuve/de697917r3v3Xuve/de697917r3v3Xuve/de697917r3v3Xuve/de697917
r3v3Xuve/de697917r3v3Xuve/de697917r3v3Xuve/de697917r3v3XuiAfOX9XV/8Arb0/3vE+
5n9pf7O/+2H/AAS9dG/uA/BzZ9u2f95DogfuYeui3Xvfuvdf/9XUB966X9e9+691d11N/wAys61/
8MHZ/wD7z1P7xT5m/wCVivv+a8v/AB9uuC/vJ/093mn/AKW+4/8AaZN0IPsj6jbr3v3Xuve/de69
7917r3v3Xuve/de697917r3v3Xuve/de697917r3v3Xuve/de697917r3v3Xuve/de697917r3v3
Xuve/de697917r3v3Xuve/de697917r3v3Xuve/de697917r3v3Xuve/de697917r3v3Xuve/de6
97917r3v3Xuve/de697917r3v3Xuve/de697917r3v3Xuve/de697917r3v3Xuve/de697917r3v
3Xuve/de697917r3v3Xuve/de6r6+b2arhV7E28k8qY002WzE9OsjCGprPNFR00s0Q4LQoJRGx+n
ke1rm80+1FrD9Pd3pAMmpUB8wtCxAPzJFfsHXSP7hWx7ebLmDmR41a68S3tlcqNSRaXkdVbiBIxQ
uBSvhJWtBQhPuX+uh3Xvfuvde9+691737r3Xvfuvde9+691737r3Xvfuvde9+691737r3Xvfuvde
9+691737r3Xvfuvde9+691737r3Xvfuvde9+691737r3Xvfuvde9+691737r3Xvfuvde9+691737
r3Xvfuvde9+691737r3Xvfuvde9+691737r3Xvfuvde9+691737r3Xvfuvde9+691737r3Xvfuvd
e9+691737r3Xvfuvde9+691737r3XvfuvdXKfHnOV+4umtjZPJzNUVn2FdjnmcWeSLC5ipw1IXNz
dvDBGGY8sbk8n3jDzvaRWXNF3DANKkq1B6uiuf8AjRJ64g/eV2Db+Wve/f8Aa9qjEUHixTBRwDXN
tDcyUwKDxJXIAwooBgdDP7CvUGde9+691737r3Xvfuvde9+691737r3Xvfuvde9+691737r3Xvfu
vde9+691737r3Xvfuvde9+691737r3Xvfuvde9+691737r3Xvfuvde9+691737r3Xvfuvde9+691
737r3Xvfuvde9+691737r3Xvfuvde9+691737r3Xvfuvde9+691737r3Xvfuvde9+691737r3Xvf
uvde9+691737r3Xvfuvde9+691737r3Xvfuvde9+691737r3Xvfuvde9+691737r3RAPnL+rq/8A
1t6f73ifcz+0v9nf/bD/AIJeujf3Afg5s+3bP+8h0QP3MPXRbr3v3Xuv/9bUB966X9e9+691d11N
/wAys61/8MHZ/wD7z1P7xT5m/wCVivv+a8v/AB9uuC/vJ/093mn/AKW+4/8AaZN0IPsj6jbr3v3X
uve/de697917r3v3Xuve/de697917r3v3Xuve/de697917r3v3Xuve/de697917r3v3Xuve/de69
7917r3v3Xuve/de697917r3v3Xuve/de697917r3v3Xuve/de697917r3v3Xuve/de697917r3v3
Xuve/de697917r3v3Xuve/de697917r3v3Xuve/de697917r3v3Xuve/de697917r3v3Xuve/de6
97917r3v3Xuve/de697917r3v3Xuve/de6rk+bv/AB8+xv8AtQ5P/wB2C+5y9qP+Sbdf81V/4510
7+4V/wAqlv8A/wA9cH/Vk9Ef9yt1nt0bvq34qP2VsbC70/v0uFGYbJBcb/do5E04x2WnxdzV/fwa
tZgL28Qte3Nr+455g9wY9h3WTa2tTKYwp1eIFrqUNw0HhWnHrDL3b+95F7Wc/wB9yMeXzfGyEBM3
1oh1+NbxT/2f0ktNIl0/Ga0ritOhB/2Rp/8An56/+gYf/rr7Jf8AXai/5QT/AM5h/wBa+o3/AOD9
i/6ZQ/8AcyH/AGwde/2Rp/8An56/+gYf/rr79/rtRf8AKCf+cw/619e/4P2L/plD/wBzIf8AbB17
/ZGn/wCfnr/6Bh/+uvv3+u1F/wAoJ/5zD/rX17/g/Yv+mUP/AHMh/wBsHXv9kaf/AJ+ev/oGH/66
+/f67UX/ACgn/nMP+tfXv+D9i/6ZQ/8AcyH/AGwde/2Rp/8An56/+gYf/rr79/rtRf8AKCf+cw/6
19e/4P2L/plD/wBzIf8AbB17/ZGn/wCfnr/6Bh/+uvv3+u1F/wAoJ/5zD/rX17/g/Yv+mUP/AHMh
/wBsHXv9kaf/AJ+ev/oGH/66+/f67UX/ACgn/nMP+tfXv+D9i/6ZQ/8AcyH/AGwde/2Rp/8An56/
+gYf/rr79/rtRf8AKCf+cw/619e/4P2L/plD/wBzIf8AbB17/ZGn/wCfnr/6Bh/+uvv3+u1F/wAo
J/5zD/rX17/g/Yv+mUP/AHMh/wBsHXv9kaf/AJ+ev/oGH/66+/f67UX/ACgn/nMP+tfXv+D9i/6Z
Q/8AcyH/AGwde/2Rp/8An56/+gYf/rr79/rtRf8AKCf+cw/619e/4P2L/plD/wBzIf8AbB17/ZGn
/wCfnr/6Bh/+uvv3+u1F/wAoJ/5zD/rX17/g/Yv+mUP/AHMh/wBsHXv9kaf/AJ+ev/oGH/66+/f6
7UX/ACgn/nMP+tfXv+D9i/6ZQ/8AcyH/AGwde/2Rp/8An56/+gYf/rr79/rtRf8AKCf+cw/619e/
4P2L/plD/wBzIf8AbB17/ZGn/wCfnr/6Bh/+uvv3+u1F/wAoJ/5zD/rX17/g/Yv+mUP/AHMh/wBs
HXv9kaf/AJ+ev/oGH/66+/f67UX/ACgn/nMP+tfXv+D9i/6ZQ/8AcyH/AGwde/2Rp/8An56/+gYf
/rr79/rtRf8AKCf+cw/619e/4P2L/plD/wBzIf8AbB17/ZGn/wCfnr/6Bh/+uvv3+u1F/wAoJ/5z
D/rX17/g/Yv+mUP/AHMh/wBsHXv9kaf/AJ+ev/oGH/66+/f67UX/ACgn/nMP+tfXv+D9i/6ZQ/8A
cyH/AGwde/2Rp/8An56/+gYf/rr79/rtRf8AKCf+cw/619e/4P2L/plD/wBzIf8AbB17/ZGn/wCf
nr/6Bh/+uvv3+u1F/wAoJ/5zD/rX17/g/Yv+mUP/AHMh/wBsHXv9kaf/AJ+ev/oGH/66+/f67UX/
ACgn/nMP+tfXv+D9i/6ZQ/8AcyH/AGwde/2Rp/8An56/+gYf/rr79/rtRf8AKCf+cw/619e/4P2L
/plD/wBzIf8AbB17/ZGn/wCfnr/6Bh/+uvv3+u1F/wAoJ/5zD/rX17/g/Yv+mUP/AHMh/wBsHXv9
kaf/AJ+ev/oGH/66+/f67UX/ACgn/nMP+tfXv+D9i/6ZQ/8AcyH/AGwde/2Rp/8An56/+gYf/rr7
9/rtRf8AKCf+cw/619e/4P2L/plD/wBzIf8AbB17/ZGn/wCfnr/6Bh/+uvv3+u1F/wAoJ/5zD/rX
17/g/Yv+mUP/AHMh/wBsHXv9kaf/AJ+ev/oGH/66+/f67UX/ACgn/nMP+tfXv+D9i/6ZQ/8AcyH/
AGwde/2Rp/8An56/+gYf/rr79/rtRf8AKCf+cw/619e/4P2L/plD/wBzIf8AbB17/ZGn/wCfnr/6
Bh/+uvv3+u1F/wAoJ/5zD/rX17/g/Yv+mUP/AHMh/wBsHXv9kaf/AJ+ev/oGH/66+/f67UX/ACgn
/nMP+tfXv+D9i/6ZQ/8AcyH/AGwde/2Rp/8An56/+gYf/rr79/rtRf8AKCf+cw/619e/4P2L/plD
/wBzIf8AbB17/ZGn/wCfnr/6Bh/+uvv3+u1F/wAoJ/5zD/rX17/g/Yv+mUP/AHMh/wBsHXv9kaf/
AJ+ev/oGH/66+/f67UX/ACgn/nMP+tfXv+D9i/6ZQ/8AcyH/AGwde/2Rp/8An56/+gYf/rr79/rt
Rf8AKCf+cw/619e/4P2L/plD/wBzIf8AbB17/ZGn/wCfnr/6Bh/+uvv3+u1F/wAoJ/5zD/rX17/g
/Yv+mUP/AHMh/wBsHXv9kaf/AJ+ev/oGH/66+/f67UX/ACgn/nMP+tfXv+D9i/6ZQ/8AcyH/AGwd
e/2Rp/8An56/+gYf/rr79/rtRf8AKCf+cw/619e/4P2L/plD/wBzIf8AbB17/ZGn/wCfnr/6Bh/+
uvv3+u1F/wAoJ/5zD/rX17/g/Yv+mUP/AHMh/wBsHXv9kaf/AJ+ev/oGH/66+/f67UX/ACgn/nMP
+tfXv+D9i/6ZQ/8AcyH/AGwdFt7s6fbpzN4fDncK7iGWxT5IVIxRxJgKVb0pgMBqKnV+kMH1j620
8XI55W5kXmazku1hMPhvooW1V7Q1a6V9aUp1lF7Ee9Se9uw3u9rtp2w2dwINBn+o11jWTXq8GHT8
RGnSeFdWaAFfYn6nPq3v4uf8yL2R/r7m/wDevr/eNnuF/wArbc/ZF/1aTri797b/AMSA377LH/u3
WnRgPYK6xw697917r3v3Xuve/de697917r3v3Xuve/de697917r3v3Xuve/de697917r3v3Xuve/
de697917r3v3Xuve/de697917r3v3Xuve/de697917r3v3Xuve/de697917r3v3Xuve/de697917
r3v3Xuve/de697917r3v3Xuve/de697917r3v3Xuve/de697917r3v3Xuve/de697917r3v3Xuve
/de697917r3v3Xuve/de697917r3v3Xuve/de697917r3v3XuiAfOX9XV/8Arb0/3vE+5n9pf7O/
+2H/AAS9dG/uA/BzZ9u2f95DogfuYeui3Xvfuvdf/9fUB966X9e9+691d11N/wAys61/8MHZ/wD7
z1P7xT5m/wCVivv+a8v/AB9uuC/vJ/093mn/AKW+4/8AaZN0IPsj6jbr3v3Xuve/de697917r3v3
Xuve/de697917r3v3Xuve/de697917r3v3Xuve/de697917r3v3Xuve/de697917r3v3Xuve/de6
97917r3v3Xuve/de697917r3v3Xuve/de697917r3v3Xuve/de697917r3v3Xuve/de697917r3v
3Xuve/de697917r3v3Xuve/de697917r3v3Xuve/de697917r3v3Xuve/de697917r3v3Xuve/de
697917r3v3Xuve/de6rk+bv/AB8+xv8AtQ5P/wB2C+5y9qP+Sbdf81V/45107+4V/wAqlv8A/wA9
cH/Vk9Ef9yt1nt1b18W/+ZF7J/4Nub/3rq/3jb7h/wDK2XH2Rf8AVpOuL33t/wDxIDffssf+7fad
GB9gnrG/r3v3Xuve/de697917r3v3Xuve/de697917r3v3Xuve/de697917r3v3Xuve/de697917
r3v3Xuve/de697917r3v3Xuve/de697917r3v3Xuve/de697917r3v3Xuve/de697917r3v3Xuve
/de697917r3v3Xuve/de697917r3v3Xuve/de697917r3v3Xuve/de697917r3v3Xuve/de69791
7qtr5t/8fps7/wANef8A92svud/ar/kjXH/Nb/nxOuov3Df+VF3v/nvX/tHj6JT7lHrOzq3v4uf8
yL2R/r7m/wDevr/eNnuF/wArbc/ZF/1aTri797b/AMSA377LH/u3WnRgPYK6xw697917r3v3Xuve
/de697917r3v3Xuve/de697917r3v3Xuve/de697917r3v3Xuve/de697917r3v3Xuve/de69791
7r3v3Xuve/de697917r3v3Xuve/de697917r3v3Xuve/de697917r3v3Xuve/de697917r3v3Xuv
e/de697917r3v3Xuve/de697917r3v3Xuve/de697917r3v3Xuve/de697917r3v3Xuve/de6979
17r3v3Xuve/de697917r3v3XuiAfOX9XV/8Arb0/3vE+5n9pf7O/+2H/AAS9dG/uA/BzZ9u2f95D
ogfuYeui3Xvfuvdf/9DUB966X9e9+691d11N/wAys61/8MHZ/wD7z1P7xT5m/wCVivv+a8v/AB9u
uC/vJ/093mn/AKW+4/8AaZN0IPsj6jbr3v3Xuve/de697917r3v3Xuve/de697917r3v3Xuve/de
697917r3v3Xuve/de697917r3v3Xuve/de697917r3v3Xuve/de697917r3v3Xuve/de697917r3
v3Xuve/de697917r3v3Xuve/de697917r3v3Xuve/de697917r3v3Xuve/de697917r3v3Xuve/d
e697917r3v3Xuve/de697917r3v3Xuve/de697917r3v3Xuve/de697917r3v3Xuve/de6rk+bv/
AB8+xv8AtQ5P/wB2C+5y9qP+Sbdf81V/45107+4V/wAqlv8A/wA9cH/Vk9Ef9yt1nt1b18W/+ZF7
J/4Nub/3rq/3jb7h/wDK2XH2Rf8AVpOuL33t/wDxIDffssf+7fadGB9gnrG/r3v3Xuve/de69791
7r3v3Xuve/de697917r3v3Xuve/de697917r3v3Xuve/de697917r3v3Xuve/de697917r3v3Xuv
e/de697917r3v3Xuve/de697917r3v3Xuve/de697917r3v3Xuve/de697917r3v3Xuve/de6979
17r3v3Xuve/de697917r3v3Xuve/de697917r3v3Xuve/de697917qtr5t/8fps7/wANef8A92sv
ud/ar/kjXH/Nb/nxOuov3Df+VF3v/nvX/tHj6JT7lHrOzq3v4uf8yL2R/r7m/wDevr/eNnuF/wAr
bc/ZF/1aTri797b/AMSA377LH/u3WnRgPYK6xw697917r3v3Xuve/de697917r3v3Xuve/de6979
17r3v3Xuve/de697917r3v3Xuve/de697917r3v3Xuve/de697917r3v3Xuve/de697917r3v3Xu
ve/de697917r3v3Xuve/de697917r3v3Xuve/de697917r3v3Xuve/de697917r3v3Xuve/de697
917r3v3Xuve/de697917r3v3Xuve/de697917r3v3Xuve/de697917r3v3Xuve/de697917r3v3X
uiAfOX9XV/8Arb0/3vE+5n9pf7O/+2H/AAS9dG/uA/BzZ9u2f95DogfuYeui3Xvfuvdf/9HUB966
X9e9+691d11N/wAys61/8MHZ/wD7z1P7xT5m/wCVivv+a8v/AB9uuC/vJ/093mn/AKW+4/8AaZN0
IPsj6jbr3v3Xuve/de697917r3v3Xuve/de697917r3v3Xuve/de697917r3v3Xuve/de697917r
3v3Xuve/de697917r3v3Xuve/de697917r3v3Xuve/de697917r3v3Xuve/de697917r3v3Xuve/
de697917r3v3Xuve/de697917r3v3Xuve/de697917r3v3Xuve/de697917r3v3Xuve/de697917
r3v3Xuve/de697917r3v3Xuve/de697917r3v3Xuve/de6rk+bv/AB8+xv8AtQ5P/wB2C+5y9qP+
Sbdf81V/45107+4V/wAqlv8A/wA9cH/Vk9Ef9yt1nt1b18W/+ZF7J/4Nub/3rq/3jb7h/wDK2XH2
Rf8AVpOuL33t/wDxIDffssf+7fadGB9gnrG/r3v3Xuve/de697917r3v3Xuve/de697917r3v3Xu
ve/de697917r3v3Xuve/de697917r3v3Xuve/de697917r3v3Xuve/de697917r3v3Xuve/de697
917r3v3Xuve/de697917r3v3Xuve/de697917r3v3Xuve/de697917r3v3Xuve/de697917r3v3X
uve/de697917r3v3Xuve/de697917qtr5t/8fps7/wANef8A92svud/ar/kjXH/Nb/nxOuov3Df+
VF3v/nvX/tHj6JT7lHrOzq3v4uf8yL2R/r7m/wDevr/eNnuF/wArbc/ZF/1aTri797b/AMSA377L
H/u3WnRgPYK6xw697917r3v3Xuve/de697917r3v3Xuve/de697917r3v3Xuve/de697917r3v3X
uve/de697917r3v3Xuve/de697917r3v3Xuve/de697917r3v3Xuve/de697917r3v3Xuve/de69
7917r3v3Xuve/de697917r3v3Xuve/de697917r3v3Xuve/de697917r3v3Xuve/de697917r3v3
Xuve/de697917r3v3Xuve/de697917r3v3Xuve/de697917r3v3XuiAfOX9XV/8Arb0/3vE+5n9p
f7O/+2H/AAS9dG/uA/BzZ9u2f95DogfuYeui3Xvfuvdf/9LUB966X9e9+691d11N/wAys61/8MHZ
/wD7z1P7xT5m/wCVivv+a8v/AB9uuC/vJ/093mn/AKW+4/8AaZN0IPsj6jbr3v3Xuve/de697917
r3v3Xuve/de697917r3v3Xuve/de697917r3v3Xuve/de697917r3v3Xuve/de697917r3v3Xuve
/de697917r3v3Xuve/de697917r3v3Xuve/de697917r3v3Xuve/de697917r3v3Xuve/de69791
7r3v3Xuve/de697917r3v3Xuve/de697917r3v3Xuve/de697917r3v3Xuve/de697917r3v3Xuv
e/de697917r3v3Xuve/de6rk+bv/AB8+xv8AtQ5P/wB2C+5y9qP+Sbdf81V/45107+4V/wAqlv8A
/wA9cH/Vk9Ef9yt1nt1b18W/+ZF7J/4Nub/3rq/3jb7h/wDK2XH2Rf8AVpOuL33t/wDxIDffssf+
7fadGB9gnrG/r3v3Xuve/de697917r3v3Xuve/de697917r3v3Xuve/de697917r3v3Xuve/de69
7917r3v3Xuve/de697917r3v3Xuve/de697917r3v3Xuve/de697917r3v3Xuve/de697917r3v3
Xuve/de697917r3v3Xuve/de697917r3v3Xuve/de697917r3v3Xuve/de697917r3v3Xuve/de6
97917qtr5t/8fps7/wANef8A92svud/ar/kjXH/Nb/nxOuov3Df+VF3v/nvX/tHj6JT7lHrOzq3v
4uf8yL2R/r7m/wDevr/eNnuF/wArbc/ZF/1aTri797b/AMSA377LH/u3WnRgPYK6xw697917r3v3
Xuve/de697917r3v3Xuve/de697917r3v3Xuve/de697917r3v3Xuve/de697917r3v3Xuve/de6
97917r3v3Xuve/de697917r3v3Xuve/de697917r3v3Xuve/de697917r3v3Xuve/de697917r3v
3Xuve/de697917r3v3Xuve/de697917r3v3Xuve/de697917r3v3Xuve/de697917r3v3Xuve/de
697917r3v3Xuve/de697917r3v3XuiAfOX9XV/8Arb0/3vE+5n9pf7O/+2H/AAS9dG/uA/BzZ9u2
f95DogfuYeui3Xvfuvdf/9PUB966X9e9+691d11N/wAys61/8MHZ/wD7z1P7xT5m/wCVivv+a8v/
AB9uuC/vJ/093mn/AKW+4/8AaZN0IPsj6jbr3v3Xuve/de697917r3v3Xuve/de697917r3v3Xuv
e/de697917r3v3Xuve/de697917r3v3Xuve/de697917r3v3Xuve/de697917r3v3Xuve/de6979
17r3v3Xuve/de697917r3v3Xuve/de697917r3v3Xuve/de697917r3v3Xuve/de697917r3v3Xu
ve/de697917r3v3Xuve/de697917r3v3Xuve/de697917r3v3Xuve/de697917r3v3Xuve/de6rk
+bv/AB8+xv8AtQ5P/wB2C+5y9qP+Sbdf81V/45107+4V/wAqlv8A/wA9cH/Vk9Ef9yt1nt1b18W/
+ZF7J/4Nub/3rq/3jb7h/wDK2XH2Rf8AVpOuL33t/wDxIDffssf+7fadGB9gnrG/r3v3Xuve/de6
97917r3v3Xuve/de697917r3v3Xuve/de697917r3v3Xuve/de697917r3v3Xuve/de697917r3v
3Xuve/de697917r3v3Xuve/de697917r3v3Xuve/de697917r3v3Xuve/de697917r3v3Xuve/de
697917r3v3Xuve/de697917r3v3Xuve/de697917r3v3Xuve/de697917qtr5t/8fps7/wANef8A
92svud/ar/kjXH/Nb/nxOuov3Df+VF3v/nvX/tHj6JT7lHrOzq3v4uf8yL2R/r7m/wDevr/eNnuF
/wArbc/ZF/1aTri797b/AMSA377LH/u3WnRgPYK6xw697917r3v3Xuve/de697917r3v3Xuve/de
697917r3v3Xuve/de697917r3v3Xuve/de697917r3v3Xuve/de697917r3v3Xuve/de697917r3
v3Xuve/de697917r3v3Xuve/de697917r3v3Xuve/de697917r3v3Xuve/de697917r3v3Xuve/d
e697917r3v3Xuve/de697917r3v3Xuve/de697917r3v3Xuve/de697917r3v3Xuve/de697917r
3v3XuiAfOX9XV/8Arb0/3vE+5n9pf7O/+2H/AAS9dG/uA/BzZ9u2f95DogfuYeui3Xvfuvdf/9TU
B966X9e9+691d11N/wAys61/8MHZ/wD7z1P7xT5m/wCVivv+a8v/AB9uuC/vJ/093mn/AKW+4/8A
aZN0IPsj6jbr3v3Xuve/de697917r3v3Xuve/de697917r3v3Xuve/de697917r3v3Xuve/de697
917r3v3Xuve/de697917r3v3Xuve/de697917r3v3Xuve/de697917r3v3Xuve/de697917r3v3X
uve/de697917r3v3Xuve/de697917r3v3Xuve/de697917r3v3Xuve/de697917r3v3Xuve/de69
7917r3v3Xuve/de697917r3v3Xuve/de697917r3v3Xuve/de6rk+bv/AB8+xv8AtQ5P/wB2C+5y
9qP+Sbdf81V/45107+4V/wAqlv8A/wA9cH/Vk9Ef9yt1nt1b18W/+ZF7J/4Nub/3rq/3jb7h/wDK
2XH2Rf8AVpOuL33t/wDxIDffssf+7fadGB9gnrG/r3v3Xuve/de697917r3v3Xuve/de697917r3
v3Xuve/de697917r3v3Xuve/de697917r3v3Xuve/de697917r3v3Xuve/de697917r3v3Xuve/d
e697917r3v3Xuve/de697917r3v3Xuve/de697917r3v3Xuve/de697917r3v3Xuve/de697917r
3v3Xuve/de697917r3v3Xuve/de697917qtr5t/8fps7/wANef8A92svud/ar/kjXH/Nb/nxOuov
3Df+VF3v/nvX/tHj6JT7lHrOzq3v4uf8yL2R/r7m/wDevr/eNnuF/wArbc/ZF/1aTri797b/AMSA
377LH/u3WnRgPYK6xw697917r3v3Xuve/de697917r3v3Xuve/de697917r3v3Xuve/de697917r
3v3Xuve/de697917r3v3Xuve/de697917r3v3Xuve/de697917r3v3Xuve/de697917r3v3Xuve/
de697917r3v3Xuve/de697917r3v3Xuve/de697917r3v3Xuve/de697917r3v3Xuve/de697917
r3v3Xuve/de697917r3v3Xuve/de697917r3v3Xuve/de697917r3v3XuiAfOX9XV/8Arb0/3vE+
5n9pf7O/+2H/AAS9dG/uA/BzZ9u2f95DogfuYeui3Xvfuvdf/9XUB966X9e9+691d11N/wAys61/
8MHZ/wD7z1P7xT5m/wCVivv+a8v/AB9uuC/vJ/093mn/AKW+4/8AaZN0IPsj6jbr3v3Xuve/de69
7917r3v3Xuve/de697917r3v3Xuve/de697917r3v3Xuve/de697917r3v3Xuve/de697917r3v3
Xuve/de697917r3v3Xuve/de697917r3v3Xuve/de697917r3v3Xuve/de697917r3v3Xuve/de6
97917r3v3Xuve/de697917r3v3Xuve/de697917r3v3Xuve/de697917r3v3Xuve/de697917r3v
3Xuve/de697917r3v3Xuve/de6rk+bv/AB8+xv8AtQ5P/wB2C+5y9qP+Sbdf81V/45107+4V/wAq
lv8A/wA9cH/Vk9Ef9yt1nt1Z98dO0eutvdPbTw2d3pt3EZWifPirx+QydNS1UH3G5ayrgMkMxBs8
UiOp+hBHuB+d+XN83DmSe6srV5I2EdGUVBpGoP7CCOuUX3mvaX3M5m96943zl7Yry9s5xaeHNDA8
kb6LK3jejKCO10ZSOIIPQ3f6aupP+fjbP/8AP5Q/9H+wl/VDmb/lCl/3nqBf9Yf3m/6Zjcf+yWT/
ADde/wBNXUn/AD8bZ/8A5/KH/o/37+qHM3/KFL/vPXv9Yf3m/wCmY3H/ALJZP83Xv9NXUn/Pxtn/
APn8of8Ao/37+qHM3/KFL/vPXv8AWH95v+mY3H/slk/zde/01dSf8/G2f/5/KH/o/wB+/qhzN/yh
S/7z17/WH95v+mY3H/slk/zde/01dSf8/G2f/wCfyh/6P9+/qhzN/wAoUv8AvPXv9Yf3m/6Zjcf+
yWT/ADde/wBNXUn/AD8bZ/8A5/KH/o/37+qHM3/KFL/vPXv9Yf3m/wCmY3H/ALJZP83Xv9NXUn/P
xtn/APn8of8Ao/37+qHM3/KFL/vPXv8AWH95v+mY3H/slk/zde/01dSf8/G2f/5/KH/o/wB+/qhz
N/yhS/7z17/WH95v+mY3H/slk/zde/01dSf8/G2f/wCfyh/6P9+/qhzN/wAoUv8AvPXv9Yf3m/6Z
jcf+yWT/ADde/wBNXUn/AD8bZ/8A5/KH/o/37+qHM3/KFL/vPXv9Yf3m/wCmY3H/ALJZP83Xv9NX
Un/Pxtn/APn8of8Ao/37+qHM3/KFL/vPXv8AWH95v+mY3H/slk/zde/01dSf8/G2f/5/KH/o/wB+
/qhzN/yhS/7z17/WH95v+mY3H/slk/zde/01dSf8/G2f/wCfyh/6P9+/qhzN/wAoUv8AvPXv9Yf3
m/6Zjcf+yWT/ADde/wBNXUn/AD8bZ/8A5/KH/o/37+qHM3/KFL/vPXv9Yf3m/wCmY3H/ALJZP83X
v9NXUn/Pxtn/APn8of8Ao/37+qHM3/KFL/vPXv8AWH95v+mY3H/slk/zde/01dSf8/G2f/5/KH/o
/wB+/qhzN/yhS/7z17/WH95v+mY3H/slk/zde/01dSf8/G2f/wCfyh/6P9+/qhzN/wAoUv8AvPXv
9Yf3m/6Zjcf+yWT/ADde/wBNXUn/AD8bZ/8A5/KH/o/37+qHM3/KFL/vPXv9Yf3m/wCmY3H/ALJZ
P83Xv9NXUn/Pxtn/APn8of8Ao/37+qHM3/KFL/vPXv8AWH95v+mY3H/slk/zde/01dSf8/G2f/5/
KH/o/wB+/qhzN/yhS/7z17/WH95v+mY3H/slk/zde/01dSf8/G2f/wCfyh/6P9+/qhzN/wAoUv8A
vPXv9Yf3m/6Zjcf+yWT/ADde/wBNXUn/AD8bZ/8A5/KH/o/37+qHM3/KFL/vPXv9Yf3m/wCmY3H/
ALJZP83Xv9NXUn/Pxtn/APn8of8Ao/37+qHM3/KFL/vPXv8AWH95v+mY3H/slk/zde/01dSf8/G2
f/5/KH/o/wB+/qhzN/yhS/7z17/WH95v+mY3H/slk/zde/01dSf8/G2f/wCfyh/6P9+/qhzN/wAo
Uv8AvPXv9Yf3m/6Zjcf+yWT/ADde/wBNXUn/AD8bZ/8A5/KH/o/37+qHM3/KFL/vPXv9Yf3m/wCm
Y3H/ALJZP83Xv9NXUn/Pxtn/APn8of8Ao/37+qHM3/KFL/vPXv8AWH95v+mY3H/slk/zde/01dSf
8/G2f/5/KH/o/wB+/qhzN/yhS/7z17/WH95v+mY3H/slk/zde/01dSf8/G2f/wCfyh/6P9+/qhzN
/wAoUv8AvPXv9Yf3m/6Zjcf+yWT/ADde/wBNXUn/AD8bZ/8A5/KH/o/37+qHM3/KFL/vPXv9Yf3m
/wCmY3H/ALJZP83Xv9NXUn/Pxtn/APn8of8Ao/37+qHM3/KFL/vPXv8AWH95v+mY3H/slk/zde/0
1dSf8/G2f/5/KH/o/wB+/qhzN/yhS/7z17/WH95v+mY3H/slk/zde/01dSf8/G2f/wCfyh/6P9+/
qhzN/wAoUv8AvPXv9Yf3m/6Zjcf+yWT/ADde/wBNXUn/AD8bZ/8A5/KH/o/37+qHM3/KFL/vPXv9
Yf3m/wCmY3H/ALJZP83Xv9NXUn/Pxtn/APn8of8Ao/37+qHM3/KFL/vPXv8AWH95v+mY3H/slk/z
de/01dSf8/G2f/5/KH/o/wB+/qhzN/yhS/7z17/WH95v+mY3H/slk/zde/01dSf8/G2f/wCfyh/6
P9+/qhzN/wAoUv8AvPXv9Yf3m/6Zjcf+yWT/ADde/wBNXUn/AD8bZ/8A5/KH/o/37+qHM3/KFL/v
PXv9Yf3m/wCmY3H/ALJZP83Xv9NXUn/Pxtn/APn8of8Ao/37+qHM3/KFL/vPXv8AWH95v+mY3H/s
lk/zde/01dSf8/G2f/5/KH/o/wB+/qhzN/yhS/7z17/WH95v+mY3H/slk/zdEH+XG7tsbu3btap2
vncZnqak27LBU1GLqo6yGCd8nLIsMksJKhtPq03vYg/ke5i9uds3Da9qnh3CJoWaWoDChI0KK/ZU
ddEvuacl818l8mbtac2bfPt0s16rok6GNmQQRgsFahK1xWlKggcD0Uv3IfWYvVvfxc/5kXsj/X3N
/wC9fX+8bPcL/lbbn7Iv+rSdcXfvbf8AiQG/fZY/92606MB7BXWOHXvfuvde9+691737r3Xvfuvd
e9+691737r3Xvfuvde9+691737r3Xvfuvde9+691737r3Xvfuvde9+691737r3Xvfuvde9+69173
7r3Xvfuvde9+691737r3Xvfuvde9+691737r3Xvfuvde9+691737r3Xvfuvde9+691737r3Xvfuv
de9+691737r3Xvfuvde9+691737r3Xvfuvde9+691737r3Xvfuvde9+691737r3Xvfuvde9+6917
37r3Xvfuvde9+690QD5y/q6v/wBben+94n3M/tL/AGd/9sP+CXro39wH4ObPt2z/ALyHRA/cw9dF
uve/de6//9bUB966X9e9+691d11N/wAys61/8MHZ/wD7z1P7xT5m/wCVivv+a8v/AB9uuC/vJ/09
3mn/AKW+4/8AaZN0IPsj6jbr3v3Xuve/de697917r3v3Xuve/de697917r3v3Xuve/de697917r3
v3Xuve/de697917r3v3Xuve/de697917r3v3Xuve/de697917r3v3Xuve/de697917r3v3Xuve/d
e697917r3v3Xuve/de697917r3v3Xuve/de697917r3v3Xuve/de697917r3v3Xuve/de697917r
3v3Xuve/de697917r3v3Xuve/de697917r3v3Xuve/de697917r3v3Xuve/de6rm+byONybEkKMI
2weVRXKnQzx18bOit9CVDKSPxcf1Hucfagj93XY8/EX/AI7104+4U6HlbmCMEahdwEiuQDCwBI4g
EqQD50NOB6I77lfrPnr3v3Xuve/de697917r3v3Xuve/de697917r3v3Xuve/de697917r3v3Xuv
e/de697917r3v3Xuve/de697917r3v3Xuve/de697917r3v3Xuve/de697917r3v3Xuve/de6979
17r3v3Xuve/de697917r3v3Xuve/de697917r3v3Xuve/de697917r3v3Xuve/de697917r3v3Xu
ve/de697917r3v3Xuve/de697917r3v3Xurffi8rJ0XscMLEjcjDkH0tu2vZTx/h7xq9wSDzbdU8
hF/1aTri397N1f7wG/lc0+iH5jb7QHofvYM6xy697917r3v3Xuve/de697917r3v3Xuve/de6979
17r3v3Xuve/de697917r3v3Xuve/de697917r3v3Xuve/de697917r3v3Xuve/de697917r3v3Xu
ve/de697917r3v3Xuve/de697917r3v3Xuve/de697917r3v3Xuve/de697917r3v3Xuve/de697
917r3v3Xuve/de697917r3v3Xuve/de697917r3v3Xuve/de697917r3v3Xuve/de697917r3v3X
uiAfOX9XV/8Arb0/3vE+5n9pf7O/+2H/AAS9dG/uA/BzZ9u2f95DogfuYeui3Xvfuvdf/9fUB966
X9e9+691d11N/wAys61/8MHZ/wD7z1P7xT5m/wCVivv+a8v/AB9uuC/vJ/093mn/AKW+4/8AaZN0
IPsj6jbr3v3Xuve/de697917r3v3Xuve/de697917r3v3Xuve/de697917r3v3Xuve/de697917r
3v3Xuve/de697917r3v3Xuve/de697917r3v3Xuve/de697917r3v3Xuve/de697917r3v3Xuve/
de697917r3v3Xuve/de697917r3v3Xuve/de697917r3v3Xuve/de697917r3v3Xuve/de697917
r3v3Xuve/de697917r3v3Xuve/de697917r3v3Xuve/de6BfuzpzG9w7epaCWtOJzmHmmqsFlvEa
iGF6hVSroq2mDKXhnCJqKkOjKjjUA0birlPmiblm8aTR4kMoAdK0OK0ZT5EVPHBBoaYInT2H97t0
9lOZJdwig+s2+9VY7q31aGYIWMcsT0OmWIs1AwKOrOjaSVkjJDJ8M+11dlTI7LkUMQsi5fKqHAPD
BXoARf8AoR7llfc7lsgEiYfLQP8AoPrPaP78Ps86BnttzUkZBt4DQ+lRdEH8ui8772Vl+vN0ZHaW
dkoZcpjFomqXx00tRSEV9DHkIfFLNHEx/blXVdBY3HP19jPad0td6sE3Gz1eHJqpqFD2sVNRU+YP
n1kp7fc97L7lcp23OXLyyraXZlCCZVST9KV4W1KruB3xtSjGooccOkh7Muhn1fR09/wm/wD5mfeX
UnVvdmwtr9PVGxu4eudkdpbLqMn21icbkp9p9g7Zpd27dmyGOkpy1PO1HVwtLCxJRyVJJHv1OmzK
gND0Iv8A0C2/zX/+eR6Q/wDRz4b/AOpvfqde8ZOvf9Atv81//nkekP8A0c+G/wDqb36nXvGTr3/Q
Lb/Nf/55HpD/ANHPhv8A6m9+p17xk6q1+d38vT5H/wAubsTZ/V3yWxm0sXuvfGy139gYdn7qpd2U
Mm3nzlXt4SVVbSRxrHL9zRTjxEX0gNfn37qysGFR0Rz37q3VyPw//kTfPz5x9EbY+RvQ23ur8h1p
u7I7lxWHqtzdlY3beYer2nn6jbeXFRiamF3jVaqmlEbFvUtmH19+6o0iqaHozn/QLb/Nf/55HpD/
ANHPhv8A6m9+p1rxk69/0C2/zX/+eR6Q/wDRz4b/AOpvfqde8ZOvf9Atv81//nkekP8A0c+G/wDq
b36nXvGTr3/QLb/Nf/55HpD/ANHPhv8A6m9+p17xk69/0C2/zX/+eR6Q/wDRz4b/AOpvfqde8ZOq
TPk98b+zfiJ3v2H8cu5KXD0XZfV+RxuK3XS7fy8Wdw8NXlcBSbkpBRZaBVSZTS1sBZlUWYlfx791
cEMKjoBffut9X89b/wDCar+Z92t13sLtHaO1emptqdk7L2tv7bE1d27iaKul29vDBwbhwslZRPTl
oZWpqmIyREko11J49+p02ZUBp0tP+gW3+a//AM8j0h/6OfDf/U3v1OveMnXv+gW3+a//AM8j0h/6
OfDf/U3v1OveMnXv+gW3+a//AM8j0h/6OfDf/U3v1OveMnXv+gW3+a//AM8j0h/6OfDf/U3v1Ove
MnXv+gW3+a//AM8j0h/6OfDf/U3v1OveMnXv+gW3+a//AM8j0h/6OfDf/U3v1OveMnXv+gW3+a//
AM8j0h/6OfDf/U3v1OveMnXv+gW3+a//AM8j0h/6OfDf/U3v1OveMnRHfnd/J4+aH8ubrvZ/aPyW
wnXuL2pvjei7BwM2z9+0G7K6TcL4Or3CI6qipIo2ji+2opz5SbagFtz791ZXVjQdVae/dW6so+BH
8qH5d/zJcR2Xm/jHh9iZSh6myO2MVu9t5b3otoyw1e7qatq8OKCOrik86slBUeRltpIUH9Xv3VWd
U49WC/8AQLb/ADX/APnkekP/AEc+G/8Aqb36nVfGTr3/AEC2/wA1/wD55HpD/wBHPhv/AKm9+p17
xk69/wBAtv8ANf8A+eR6Q/8ARz4b/wCpvfqde8ZOvf8AQLb/ADX/APnkekP/AEc+G/8Aqb36nXvG
Tr3/AEC2/wA1/wD55HpD/wBHPhv/AKm9+p17xk6q1+d38vT5H/y5uxNn9XfJbGbSxe698bLXf2Bh
2fuql3ZQybefOVe3hJVVtJHGscv3NFOPERfSA1+ffurKwYVHRHPfurdXI/D/APkTfPz5x9EbY+Rv
Q23ur8h1pu7I7lxWHqtzdlY3beYer2nn6jbeXFRiamF3jVaqmlEbFvUtmH19+6o0iqaHozn/AEC2
/wA1/wD55HpD/wBHPhv/AKm9+p1rxk69/wBAtv8ANf8A+eR6Q/8ARz4b/wCpvfqde8ZOvf8AQLb/
ADX/APnkekP/AEc+G/8Aqb36nXvGTojvzu/k8fND+XN13s/tH5LYTr3F7U3xvRdg4GbZ+/aDdldJ
uF8HV7hEdVRUkUbRxfbUU58pNtQC259+6srqxoOqtPfurdDV1n0NvbtbE1+a2zPgYaLHZE4uf+LV
9VSytVLTR1beKOnp5rqElTkkc/jj2F995t2nl6dLbcNeqRdQ0qCKVIzkeY6gv3U+8LyH7Qbxb7Hz
VHdvPcw+On08SSKE1vGNReaOjFkbABxmuehiwPws35UZKBdx7g2zi8QHU1c+MnyGTyLR/UpSUs1N
BFqNrapJgFvfS9tPsM3nulsscBNlFLLJ5BgEWvzOomn2A/l1CfMX36fbu12uR+WNuvru9IPhpOkM
EIbyMkizSvQcdKRktTTqSuoWLbewON2vg8Tt3Dw/b4zDUNPj6OM6S/hp4wgkmZAoaRzd5HsNTEt9
T7g+/vZ9xvJL66NZJWLH8/IfIDA9AB1zK5l5h3Tm3mC85m3p/Eur6V5pGzTU5rRQSSEUUVFqdKAL
5dPPtL0R9e9+691737r3Xvfuvde9+691737r3Xvfuvde9+691737r3Xvfuvde9+691737r3Xvfuv
de9+691737r3Xvfuvde9+691737r3Xvfuvde9+691737r3Xvfuvde9+691737r3Xvfuvde9+6917
37r3Xvfuvde9+691737r3Xvfuvde9+691737r3Xvfuvde9+691737r3Xvfuvde9+691737r3Xvfu
vde9+691737r3Xvfuvde9+691737r3Xvfuvde9+691737r3RAPnL+rq//W3p/veJ9zP7S/2d/wDb
D/gl66N/cB+Dmz7ds/7yHRA/cw9dFuve/de6/9DUB966X9e9+691d11N/wAys61/8MHZ/wD7z1P7
xT5m/wCVivv+a8v/AB9uuC/vJ/093mn/AKW+4/8AaZN0IPsj6jbr3v3Xuve/de697917r3v3Xuve
/de697917r3v3Xuve/de697917r3v3Xuve/de697917r3v3Xuve/de697917r3v3Xuve/de69791
7r3v3Xuve/de697917r3v3Xuve/de697917r3v3Xuve/de697917r3v3Xuve/de697917r3v3Xuv
e/de697917r3v3Xuve/de697917r3v3Xuve/de697917r3v3Xuve/de697917r3v3Xuve/de6979
17r3v3Xuve/de697917r3v3XuqiflP8A8zy3j/yx23/7y1F7yT9vf+VStftl/wCrr9dn/ujf9OB2
T/TXv/afc9F69jXrJLr7C/8ALK/7dufy+f8AxSD4of8AvhsB730if4z9p6O/791Xr3v3Xuve/de6
+e7/AMK+f+y2vjP/AOKsQf8Av2tx+9HpTB8J61K/funuvqA/8JmP+3QXQn/h8d7/APv4sx78Okkv
xnq/X3vpvr3v3Xuve/de697917r3v3XuvlH/AM/n/t7782P/AA+Njf8Avndue9dLI/gHVPPv3V+v
sn/Bf/siX4d/+KsfHz/30uI976Qt8R6NP791rr3v3Xuve/de697917r3v3Xuve/de697917r3v3X
utSv/hXz/wBkS/Gf/wAWng/99LuP3o9PQfEevnu+/dKet7P/AIRz/wDMtvnh/wCHx0H/AO6HdXvw
6Tz8R1uh+99Mde9+691737r3Xvfuvde9+691893/AIV8/wDZbXxn/wDFWIP/AH7W4/ej0pg+E9al
fv3T3X1Af+EzH/boLoT/AMPjvf8A9/FmPfh0kl+M9X6+99N9e9+691737r3WpX/wr5/7Il+M/wD4
tPB/76XcfvR6eg+I9fPd9+6U9WY/Cj/mXm6P/Dzm/wDdHRe4J91v+Stbf80f+f265X/fv/6eTtH/
AErF/wC0q56OV7i3rB7r3v3Xuve/de697917r3v3Xuve/de697917r3v3Xuve/de697917r3v3Xu
ve/de697917r3v3Xuve/de697917r3v3Xuve/de697917r3v3Xuve/de697917r3v3Xuve/de697
917r3v3Xuve/de697917r3v3Xuve/de697917r3v3Xuve/de697917r3v3Xuve/de697917r3v3X
uve/de697917r3v3Xuve/de697917r3v3Xuve/de697917r3v3Xuve/de697917r3v3XuiAfOX9X
V/8Arb0/3vE+5n9pf7O/+2H/AAS9dG/uA/BzZ9u2f95DogfuYeui3Xvfuvdf/9HUB966X9e9+691
d11N/wAys61/8MHZ/wD7z1P7xT5m/wCVivv+a8v/AB9uuC/vJ/093mn/AKW+4/8AaZN0IPsj6jbr
3v3Xuve/de697917r3v3Xuve/de697917r3v3Xuve/de697917r3v3Xuve/de697917r3v3Xuve/
de697917r3v3Xuve/de697917r3v3Xuve/de697917r3v3Xuve/de697917r3v3Xuve/de697917
r3v3Xuve/de697917r3v3Xuve/de697917r3v3Xuve/de697917r3v3Xuve/de697917r3v3Xuve
/de697917r3v3Xuve/de697917r3v3Xuve/de697917r3v3XuqiflP8A8zy3j/yx23/7y1F7yT9v
f+VStftl/wCrr9dn/ujf9OB2T/TXv/afc9F69jXrJLr7C/8ALK/7dufy+f8AxSD4of8AvhsB730i
f4z9p6O/791Xr3v3Xuve/de6+e7/AMK+f+y2vjP/AOKsQf8Av2tx+9HpTB8J61K/funuvqA/8JmP
+3QXQn/h8d7/APv4sx78Okkvxnq/X3vpvr3v3Xuve/de697917r3v3XuvlH/AM/n/t7782P/AA+N
jf8Avndue9dLI/gHVPPv3V+vsn/Bf/siX4d/+KsfHz/30uI976Qt8R6NP791rr3v3Xuve/de6979
17r3v3Xuve/de697917r3v3XutSv/hXz/wBkS/Gf/wAWng/99LuP3o9PQfEevnu+/dKet7P/AIRz
/wDMtvnh/wCHx0H/AO6HdXvw6Tz8R1uh+99Mde9+691737r3Xvfuvde9+691893/AIV8/wDZbXxn
/wDFWIP/AH7W4/ej0pg+E9alfv3T3X1Af+EzH/boLoT/AMPjvf8A9/FmPfh0kl+M9X6+99N9e9+6
91737r3WpX/wr5/7Il+M/wD4tPB/76XcfvR6eg+I9fPd9+6U9WY/Cj/mXm6P/Dzm/wDdHRe4J91v
+Stbf80f+f265X/fv/6eTtH/AErF/wC0q56OV7i3rB7r3v3Xuve/de697917r3v3Xuve/de69791
7r3v3Xuve/de697917r3v3Xuve/de697917r3v3Xuve/de697917r3v3Xuve/de697917r3v3Xuv
e/de697917r3v3Xuve/de697917r3v3Xuve/de697917r3v3Xuve/de697917r3v3Xuve/de6979
17r3v3Xuve/de697917r3v3Xuve/de697917r3v3Xuve/de697917r3v3Xuve/de697917r3v3Xu
ve/de697917r3v3XuiAfOX9XV/8Arb0/3vE+5n9pf7O/+2H/AAS9dG/uA/BzZ9u2f95DogfuYeui
3Xvfuvdf/9LUB966X9e9+691d11N/wAys61/8MHZ/wD7z1P7xT5m/wCVivv+a8v/AB9uuC/vJ/09
3mn/AKW+4/8AaZN0IPsj6jbr3v3Xuve/de697917r3v3Xuve/de697917r3v3Xuve/de697917r3
v3Xuve/de697917r3v3Xuve/de697917r3v3Xuve/de697917r3v3Xuve/de697917r3v3Xuve/d
e697917r3v3Xuve/de697917r3v3Xuve/de697917r3v3Xuve/de697917r3v3Xuve/de697917r
3v3Xuve/de697917r3v3Xuve/de697917r3v3Xuve/de697917r3v3Xuve/de697917rrUP6j/bj
3YRuchT+zq2hzkA/s6qK+U3PeW8bf8cdt/8AvLUXvJL2+BHKdqDjMv8A1dfrs790cEewOyA/xXv/
AGn3PRevY06yS6+wv/LK/wC3bn8vn/xSD4of++GwHvfSJ/jP2no7/v3Veve/de697917r57v/Cvn
/str4z/+KsQf+/a3H70elMHwnrUr9+6e6+oD/wAJmP8At0F0J/4fHe//AL+LMe/DpJL8Z6v1976b
697917r3v3Xuve/de697917r5R/8/n/t7782P/D42N/753bnvXSyP4B1Tz791fr7J/wX/wCyJfh3
/wCKsfHz/wB9LiPe+kLfEejT+/da697917r3v3Xuve/de697917r3v3Xuve/de697917rUr/AOFf
P/ZEvxn/APFp4P8A30u4/ej09B8R6+e7790p63s/+Ec//Mtvnh/4fHQf/uh3V78Ok8/EdbofvfTH
Xvfuvde9+691737r3XvfuvdfPd/4V8/9ltfGf/xViD/37W4/ej0pg+E9alfv3T3X1Af+EzH/AG6C
6E/8Pjvf/wB/FmPfh0kl+M9X6+99N9e9+691737r3WpX/wAK+f8AsiX4z/8Ai08H/vpdx+9Hp6D4
j189337pT1Zf8KGX/R7uldS6hvKUkXFwDhKMAkf42PuC/dVGbdrYqCf0f+f265Y/fuRz7j7QwBp+
7VFaf8vVx/nH7ejlgg/Qg/63uLCrL8QI6wdKkcRTrv3rrXXvfuvde9+691737r3Xvfuvde9+6917
37r3Xvfuvde9+691737r3Xvfuvde9+691737r3Xvfuvde9+691737r3Xvfuvde9+691737r3Xvfu
vde9+691737r3Xvfuvde9+691737r3Xvfuvde9+691737r3Xvfuvde9+691737r3Xvfuvde9+691
737r3Xvfuvde9+691737r3Xvfuvde9+691737r3Xvfuvde9+691737r3Xvfuvde9+691737r3Xvf
uvde9+691737r3RAPnL+rq//AFt6f73ifcz+0v8AZ3/2w/4Jeujf3Afg5s+3bP8AvIdED9zD10W6
97917r//09QH3rpf1737r3V3XU3/ADKzrX/wwdn/APvPU/vFPmb/AJWK+/5ry/8AH264L+8n/T3e
af8Apb7j/wBpk3Qg+yPqNuve/de697917r3v3Xuve/de697917r3v3Xuve/de697917r3v3Xuve/
de697917r3v3Xuve/de697917r3v3Xuve/de697917r3v3Xuve/de697917r3v3Xuve/de697917
r3v3Xuve/de697917r3v3Xuve/de697917r3v3Xuve/de697917r3v3Xuve/de697917r3v3Xuve
/de697917r3v3Xuve/de697917r3v3Xuve/de697917r3v3Xuve/de697917omvy67Qz+0MVgNp7
ar58VU7lSvq8tkaN5KevjxtE8cMNHSVcZBjE8jv5WjIfSmm4V2DSl7abBZ7jNNud8gkEBVUVqFdR
BJYjzoKUriprxApnD9zD2m5c503fcecuaLdLyLajFHbwyBXiM8odmlkjNQ5iRV8MOCmqQvQuila0
GZnJZmLMfqzEkmwsLk+51AAwOup6qqDSgAHoMdcfe+t9e9+6919hf+WV/wBu3P5fP/ikHxQ/98Ng
Pe+kT/GftPR3/fuq9e9+691737r3Xz3f+FfP/ZbXxn/8VYg/9+1uP3o9KYPhPWpX790919QH/hMx
/wBuguhP/D473/8AfxZj34dJJfjPV+vvfTfXvfuvde9+691737r3XvfuvdfKP/n8/wDb335sf+Hx
sb/3zu3PeulkfwDqnn37q/X2T/gv/wBkS/Dv/wAVY+Pn/vpcR730hb4j0af37rXXvfuvde9+6917
37r3Xvfuvde9+691737r3Xvfuvdalf8Awr5/7Il+M/8A4tPB/wC+l3H70enoPiPXz3ffulPW9n/w
jn/5lt88P/D46D/90O6vfh0nn4jrdD976Y697917r3v3Xuve/de697917r57v/Cvn/str4z/APir
EH/v2tx+9HpTB8J61K/funuvqA/8JmP+3QXQn/h8d7/+/izHvw6SS/Ger9fe+m+ve/de697917rU
r/4V8/8AZEvxn/8AFp4P/fS7j96PT0HxHr57vv3Snr3v3XunjB5/N7ZyVPl9v5Suw+TpW1QVlBUS
U8y8WZWKGzKwJDIwKsCQQQSPaa6tLW+ga2vI1kjbirCoPRNv/Luxc07ZJsvMdpFe2soo0UyB1Poa
HgwNCrLRlIBBBAPVzfUW86jsHrjau7qyFYa7KUU8dekdhG1fjK+XE1s8agAKsssDyqgHpDBbm1/e
L3M+1R7Lvtxt0JqiEFf9KyhwPyDUr50r1w496ORrb239z935NsXL29pKjQk8RFPFHcRIxJJLRpKq
FjlipagrToSPZD1F3Xvfuvde9+691737r3Xvfuvde9+691737r3Xvfuvde9+691737r3Xvfuvde9
+691737r3Xvfuvde9+691737r3Xvfuvde9+691737r3Xvfuvde9+691737r3Xvfuvde9+691737r
3Xvfuvde9+691737r3Xvfuvde9+691737r3Xvfuvde9+691737r3Xvfuvde9+691737r3Xvfuvde
9+691737r3Xvfuvde9+691737r3Xvfuvde9+691737r3Xvfuvde9+690QD5y/q6v/wBben+94n3M
/tL/AGd/9sP+CXro39wH4ObPt2z/ALyHRA/cw9dFuve/de6//9TUB966X9e9+691d11N/wAys61/
8MHZ/wD7z1P7xT5m/wCVivv+a8v/AB9uuC/vJ/093mn/AKW+4/8AaZN0IPsj6jbr3v3Xuve/de69
7917r3v3Xuve/de697917r3v3Xuve/de697917r3v3Xuve/de697917r3v3Xuve/de697917r3v3
Xuve/de697917r3v3Xuve/de697917r3v3Xuve/de697917r3v3Xuve/de697917r3v3Xuve/de6
97917r3v3Xuve/de697917r3v3Xuve/de697917r3v3Xuve/de697917r3v3Xuve/de697917r3v
3Xuve/de697917r3v3Xuve/de6rk+bv/AB8+xv8AtQ5P/wB2C+5y9qP+Sbdf81V/45107+4V/wAq
lv8A/wA9cH/Vk9Ef9yt1nt1737r3XvfuvdfYX/llf9u3P5fP/ikHxQ/98NgPe+kT/GftPR3/AH7q
vXvfuvde9+691893/hXz/wBltfGf/wAVYg/9+1uP3o9KYPhPWpX790919QH/AITMf9uguhP/AA+O
9/8A38WY9+HSSX4z1fr73031737r3Xvfuvde9+691737r3Xyj/5/P/b335sf+Hxsb/3zu3Peulkf
wDqnn37q/X2T/gv/ANkS/Dv/AMVY+Pn/AL6XEe99IW+I9Gn9+611737r3Xvfuvde9+691737r3Xv
fuvde9+691737r3WpX/wr5/7Il+M/wD4tPB/76XcfvR6eg+I9fPd9+6U9b2f/COf/mW3zw/8PjoP
/wB0O6vfh0nn4jrdD976Y697917r3v3Xuve/de697917r57v/Cvn/str4z/+KsQf+/a3H70elMHw
nrUr9+6e6+oD/wAJmP8At0F0J/4fHe//AL+LMe/DpJL8Z6v1976b697917r3v3XutSv/AIV8/wDZ
Evxn/wDFp4P/AH0u4/ej09B8R6+e7790p697917r3v3Xure/i5/zIvZH+vub/wB6+v8AeNnuF/yt
tz9kX/VpOuLv3tv/ABIDfvssf+7dadGA9grrHDr3v3Xuve/de697917r3v3Xuve/de697917r3v3
Xuve/de697917r3v3Xuve/de697917r3v3Xuve/de697917r3v3Xuve/de697917r3v3Xuve/de6
97917r3v3Xuve/de697917r3v3Xuve/de697917r3v3Xuve/de697917r3v3Xuve/de697917r3v
3Xuve/de697917r3v3Xuve/de697917r3v3Xuve/de697917r3v3Xuve/de697917r3v3Xuve/de
6IB85f1dX/629P8Ae8T7mf2l/s7/AO2H/BL10b+4D8HNn27Z/wB5DogfuYeui3Xvfuvdf//V1Afe
ul/XvfuvdXddTf8AMrOtf/DB2f8A+89T+8U+Zv8AlYr7/mvL/wAfbrgv7yf9Pd5p/wClvuP/AGmT
dCD7I+o2697917r3v3Xuve/de697917r3v3Xuve/de697917r3v3Xuve/de697917r3v3Xuve/de
697917r3v3Xuve/de697917r3v3Xuve/de697917r3v3Xuve/de697917r3v3Xuve/de697917r3
v3Xuve/de697917r3v3Xuve/de697917r3v3Xuve/de697917r3v3Xuve/de697917r3v3Xuve/d
e697917r3v3Xuve/de697917r3v3Xuve/de697917r3v3Xuq5Pm7/wAfPsb/ALUOT/8Adgvucvaj
/km3X/NVf+OddO/uFf8AKpb/AP8APXB/1ZPRH/crdZ7de9+691737r3W/wD/APCbP+cpie49i7M/
l2/IrNY7D9s9XbSx22vjZuyrbHYqh7L602dikx2L6umijEKfx/b2OgjXH6FZ8hjoWaT/ACqjllrP
dJ5Up3Drb3976Y697917r3v3Xuvnu/8ACvn/ALLa+M//AIqxB/79rcfvR6UwfCetSv37p7r6gP8A
wmY/7dBdCf8Ah8d7/wDv4sx78Okkvxnq/X3vpvr3v3Xuve/de697917r3v3XuvlH/wA/n/t7782P
/D42N/753bnvXSyP4B1Tz791fr7J/wAF/wDsiX4d/wDirHx8/wDfS4j3vpC3xHo0/v3Wuve/de69
7917r3v3Xuve/de697917r3v3Xuve/de61K/+FfP/ZEvxn/8Wng/99LuP3o9PQfEevnu+/dKet7P
/hHP/wAy2+eH/h8dB/8Auh3V78Ok8/EdbofvfTHXvfuvde9+691737r3XvfuvdfPd/4V8/8AZbXx
n/8AFWIP/ftbj96PSmD4T1qV+/dPdfUB/wCEzH/boLoT/wAPjvf/AN/FmPfh0kl+M9X6+99N9e9+
6902ZvNYfbeGy24tw5TH4PAYDGV+azmay1XBj8XiMPiqV67J5TJV9UyxQU9PDG8s00jBURSzEAE+
/de6+Y//AD6/5vs38yHuqh6w6iqXp/iR0Xn8m3Xc8tHLR5DtTebQPh8p2zlYatUngpZIDJS4ChlR
JIqR5J6hEqKuSCn10rjTSKnietfz37pzr3v3Xuve/de6t7+Ln/Mi9kf6+5v/AHr6/wB42e4X/K23
P2Rf9Wk64u/e2/8AEgN++yx/7t1p0YD2CuscOve/de697917r3v3Xuve/de697917r3v3Xuve/de
697917r3v3Xuve/de697917r3v3Xuve/de697917r3v3Xuve/de697917r3v3Xuve/de697917r3
v3Xuve/de697917r3v3Xuve/de697917r3v3Xuve/de697917r3v3Xuve/de697917r3v3Xuve/d
e697917r3v3Xuve/de697917r3v3Xuve/de697917r3v3Xuve/de697917r3v3Xuve/de697917o
gHzl/V1f/rb0/wB7xPuZ/aX+zv8A7Yf8EvXRv7gPwc2fbtn/AHkOiB+5h66Lde9+691//9bUB966
X9e9+691d11N/wAys61/8MHZ/wD7z1P7xT5m/wCVivv+a8v/AB9uuC/vJ/093mn/AKW+4/8AaZN0
IPsj6jbr3v3Xuve/de697917r3v3Xuve/de697917r3v3Xuve/de697917r3v3Xuve/de697917r
3v3Xuve/de697917r3v3Xuve/de697917r3v3Xuve/de697917r3v3Xuve/de697917r3v3Xuve/
de697917r3v3Xuve/de697917r3v3Xuve/de697917r3v3Xuve/de697917r3v3Xuve/de697917
r3v3Xuve/de697917r3v3Xuve/de697917r3v3Xuve/de6rk+bv/AB8+xv8AtQ5P/wB2C+5y9qP+
Sbdf81V/45107+4V/wAqlv8A/wA9cH/Vk9Ef9yt1nt0e7bfRdD2j8b9m5PC01HR75xi7lloa3xxQ
HNwQ7ryCnD5KqC6iCv8AwGdzZHsCQjMREt/zdNsHO9xa3bFrR/CBFSfDJiTvUcOPxAcRnjx59c0f
eA3D2m+8/ve079LLPy/dfQrLFqZhau232h+pgStBQ/2yKKyISwBkVQSOV1DWY2sqsfkKWeirqKeW
mq6SpieGopqiFyksM0TgFWUgggj3K0Usc8azQsGVgCCDUEHgQes+rC/st0soty22VJ7edFeORGDI
6MKqysKggg1BHTjtnc24tl7jwO8No5zK7Z3VtbMY3cO29x4KuqcXmsDncNWJkMTmMTkqNklgqaae
NJoZo2DI6hlII9udK+vp3/yMP5w23v5k/S3+j/tHJ4rDfMLqDB0adl4MNj8anaO3IGjx9P3FtDEU
wiURTSvFBnaOmhEdDWyIVWOmq6Rfe+kkkeg1HDq+v37pvr3v3Xuvnu/8K+f+y2vjP/4qxB/79rcf
vR6UwfCetSv37p7r6gP/AAmY/wC3QXQn/h8d7/8Av4sx78Okkvxnq/X3vpvr3v3Xuve/de697917
r3v3XuvlH/z+f+3vvzY/8PjY3/vndue9dLI/gHVPPv3V+vsn/Bf/ALIl+Hf/AIqx8fP/AH0uI976
Qt8R6NP791rr3v3Xuve/de697917r3v3Xuve/de697917r3v3XutSv8A4V8/9kS/Gf8A8Wng/wDf
S7j96PT0HxHr57vv3Snrez/4Rz/8y2+eH/h8dB/+6HdXvw6Tz8R1uh+99Mde9+691737r3Xvfuvd
e9+691893/hXz/2W18Z//FWIP/ftbj96PSmD4T1qV+/dPdfUB/4TMf8AboLoT/w+O9//AH8WY9+H
SSX4z1fr73031737r3Wg5/wo+/nWHtzNbp/l7/FTdbjq3a2YmxHyU7LwNW6J2VunDVHjqepNuV9O
w14DF1SEZuoXjIVsS08TfY00jZHXSmKOnc3WnZ79090JfVXWWZ7U3VTbexeqnpUC1WZypheWDF45
ZAsk72spka+mGMsNbcXsCQRcwb7a8v7e17c5PBFrl28gPl6nyHUW+73ursftFyjLzLu1JJWrHbW+
oK88xBKqOJCDjI4U6FyRkVG75V7J23sGXrjAbYxsFBR02ByiSyqiGsr5krYtdZkaoANNK5LEs30v
pUKoCgLe3u7X28x3t5fuXYyrQV7VGn4VHAAfLjxNTnqB/uhc+80e4sPM/MfNV01xPLdwFVJPhQqY
npHDHUrHGoAAVcmmpyzksSje5G6zK6t7+Ln/ADIvZH+vub/3r6/3jZ7hf8rbc/ZF/wBWk64u/e2/
8SA377LH/u3WnRgPYK6xw697917r3v3Xuve/de697917r3v3Xuve/de697917r3v3Xuve/de6979
17r3v3Xuve/de697917r3v3Xuve/de697917r3v3Xuve/de697917r3v3Xuve/de697917r3v3Xu
ve/de697917r3v3Xuve/de697917r3v3Xuve/de697917r3v3Xuve/de697917r3v3Xuve/de697
917r3v3Xuve/de697917r3v3Xuve/de697917r3v3Xuve/de697917r3v3XuiAfOX9XV/wDrb0/3
vE+5n9pf7O/+2H/BL10b+4D8HNn27Z/3kOiB+5h66Lde9+691//X1Afeul/XvfuvdXddTf8AMrOt
f/DB2f8A+89T+8U+Zv8AlYr7/mvL/wAfbrgv7yf9Pd5p/wClvuP/AGmTdCD7I+o2697917r3v3Xu
ve/de697917r3v3Xuve/de697917r3v3Xuve/de697917r3v3Xuve/de697917r3v3Xuve/de697
917r3v3Xuve/de697917r3v3Xuve/de697917r3v3Xuve/de697917r3v3Xuve/de697917r3v3X
uve/de697917r3v3Xuve/de697917r3v3Xuve/de697917r3v3Xuve/de697917r3v3Xuve/de69
7917r3v3Xuve/de697917r3v3Xuq5Pm7/wAfPsb/ALUOT/8Adgvucvaj/km3X/NVf+OddO/uFf8A
Kpb/AP8APXB/1ZPRH/crdZ7dW9/Fz/mReyP9fc3/AL19f7xr9wv+Vtuvsi/6tJ1xd+9t/wCJAb99
lj/3brToMfk70Id1U1R2FtGnJ3JQQA53FxAkZuggX/gZSoPpVQj9S8CVL861Ac/5A5w+gddk3Jv0
XP6bn8DH8J/ony/hOOBxK33UfvEDlG6j9tuc5f8AdZcP/ilw1P8AFZWP9lITxglPwnJikIFDG58O
tL3OvXUzoa/jt8he2/ip3NsLv3o3dtZsrs3rjNRZrbuapQs0EnoanyGHzGPlvFWY6vpnlo6+inUx
zwSPG4Ib37rRAIoevqz/AMrr+ZT1H/M3+N+L7h2IaXbnYm2/4dt3vHqaSvSqy/Wu+pqMzFI9Vpaj
C5PxT1OCybRqtTCkkThKulq4IN9JHQoadWSe/dU6+e7/AMK+f+y2vjP/AOKsQf8Av2tx+9HpTB8J
61K/funuvqA/8JmP+3QXQn/h8d7/APv4sx78Okkvxnq/X3vpvr3v3Xuve/de697917r3v3XuvlH/
AM/n/t7782P/AA+Njf8Avndue9dLI/gHVPPv3V+vsn/Bf/siX4d/+KsfHz/30uI976Qt8R6NP791
rr3v3Xuve/de697917r3v3Xuve/de697917r3v3XutSv/hXz/wBkS/Gf/wAWng/99LuP3o9PQfEe
vnu+/dKet7P/AIRz/wDMtvnh/wCHx0H/AO6HdXvw6Tz8R1uh+99Mde9+691737r3Xvfuvde9+691
893/AIV8/wDZbXxn/wDFWIP/AH7W4/ej0pg+E9alfv3T3X1Af+EzH/boLoT/AMPjvf8A9/FmPfh0
kl+M9X6+99N9amX/AAos/nWH4y7XznwY+LO63pvkXvfDxQ9z9iYGreOr6R2HnaHzJtnAZClZWg3V
m6aRG86trxtA5mQLWVVJPS66eijr3Hh189b37pT0odq7Wzm9M9jtt7dopK7K5OdYYIkB8cSXvLVV
UoBEcMS3eWRuFUE+0W4bhabXaPfXrhI4xUn/AAADzJ4AeZ6DfN3Nuw8jcvXPNHMs4t7S1QszGlWP
4Y41qNckhosaDLMQB1cd1V1hguqtrwYHEIs1ZMUqc3l3QCqy2Q0aTLIx5EUYukMQ4Vbm2pnZsY+Y
+YLvmLcDd3Boi4jTyVf854k+fDgB1xH93/djmD3e5sk5h3hikEdUtbcHst4a10gcC7nulf4nagrp
VFUmnzf/AOPh2F/2psx/7nRe5R9qP+Sfd/8ANRf+O9Zw/cJ/5VnmH/nqtv8Aq1J0Rv3LHWffVvfx
c/5kXsj/AF9zf+9fX+8bPcL/AJW25+yL/q0nXF3723/iQG/fZY/92606MB7BXWOHXvfuvde9+691
737r3Xvfuvde9+691737r3Xvfuvde9+691737r3Xvfuvde9+691737r3Xvfuvde9+691737r3Xvf
uvde9+691737r3Xvfuvde9+691737r3Xvfuvde9+691737r3Xvfuvde9+691737r3Xvfuvde9+69
1737r3Xvfuvde9+691737r3Xvfuvde9+691737r3Xvfuvde9+691737r3Xvfuvde9+691737r3Xv
fuvde9+691737r3Xvfuvde9+690QD5y/q6v/ANben+94n3M/tL/Z3/2w/wCCXro39wH4ObPt2z/v
IdED9zD10W697917r//Q1Afeul/XvfuvdXddTf8AMrOtf/DB2f8A+89T+8U+Zv8AlYr7/mvL/wAf
brgv7yf9Pd5p/wClvuP/AGmTdCD7I+o2697917r3v3Xuve/de697917r3v3Xuve/de697917r3v3
Xuve/de697917r3v3Xuve/de697917r3v3Xuve/de697917r3v3Xuve/de697917r3v3Xuve/de6
97917r3v3Xuve/de697917r3v3Xuve/de697917r3v3Xuve/de697917r3v3Xuve/de697917r3v
3Xuve/de697917r3v3Xuve/de697917r3v3Xuve/de697917r3v3Xuve/de697917r3v3Xuq5Pm7
/wAfPsb/ALUOT/8Adgvucvaj/km3X/NVf+OddO/uFf8AKpb/AP8APXB/1ZPRH/crdZ7dW9/Fz/mR
eyP9fc3/AL19f7xr9wv+Vtuvsi/6tJ1xd+9t/wCJAb99lj/3brTowHsF9Y4dVx/KLoWPAy1fZOz6
Tx4eqn8u5sTTRO0eMrKmX1ZalRAQlPK7fupYLG5utlYKs5cgc4G+Vdj3NqzKKRuT8agfCfVgOHmR
8wT108+6Z94eXmKKH2u51m1X0K6bG4dgDPEi4t5Caapo1H6bZaVBRqspZiQe5W6z16Pb/Ls/mAdz
/wAuD5IbZ7+6jqpMhQL4sF2f1xV1z0e3u1OvaisjqcvtHMyCOYQS3RZ8dkUheSjqkjmVZE8sMvuq
soYUPX1efiV8rumPmv0LsT5F9DbkXcOwd9Y/yrDUfbwbg2tnaW0Wd2ZvDF08kv2WWxs5MNXTmRlP
pmhklp5YZpN9IyCpoetG3/hXz/2W18Z//FWIP/ftbj96PSiD4T1qV+/dPdfUB/4TMf8AboLoT/w+
O9//AH8WY9+HSSX4z1fr73031737r3Xvfuvde9+691737r3Xyj/5/P8A299+bH/h8bG/987tz3rp
ZH8A6p59+6v19k/4L/8AZEvw7/8AFWPj5/76XEe99IW+I9Gn9+611737r3Xvfuvde9+691737r3X
vfuvde9+691737r3WpX/AMK+f+yJfjP/AOLTwf8Avpdx+9Hp6D4j189337pT1vZ/8I5/+ZbfPD/w
+Og//dDur34dJ5+I63Q/e+mOve/de697917r3v3Xuve/de6+e7/wr5/7La+M/wD4qxB/79rcfvR6
UwfCetSv37p7r6gP/CZj/t0F0J/4fHe//v4sx78Okkvxnp+/ni/zf9s/y0OkRs/rusxme+XncGFr
oOp9szxxV9LsHBSM+Or+4d4UTnR9rRSLJFh6OYH76vUKY5KWmrTHvr0aaznh18wDde6ty763RuLe
u887ld0bv3dnMrubdG5c7Wz5LNZ/cGcrnyWYzOWyFUzST1NTUSyTTSyMWZ2LE3PvXSvpqoKCtylb
S47HUs9dX108VLR0dLE81RU1EzhIoYYkBLMxIAAHtuWWKCJppmCooJJJoABxJPSPcNwsdpsZtz3O
ZILeBGkkkkYKiIoqzMxoAABUk9W39A9K0vVO3RU5KKmn3pmYI2zdbGFk+xiY+VMLST3a6Rm3ldCF
kdQ3IVT7xw5z5qk5hvfCtyRaxHsH8R4ayPn5A5A+3rjV94z31vPd/mU2u1u8exWLkWsRqPFYdpuZ
EoKM4r4asC0aMVqCzDowPsFdY39V0fN//j4dhf8AamzH/udF7nD2o/5J93/zUX/jvXTb7hP/ACrP
MP8Az1W3/VqTojfuWOs++re/i5/zIvZH+vub/wB6+v8AeNnuF/yttz9kX/VpOuLv3tv/ABIDfvss
f+7dadGA9grrHDr3v3Xuve/de697917r3v3Xuve/de697917r3v3Xuve/de697917r3v3Xuve/de
697917r3v3Xuve/de697917r3v3Xuve/de697917r3v3Xuve/de697917r3v3Xuve/de697917r3
v3Xuve/de697917r3v3Xuve/de697917r3v3Xuve/de697917r3v3Xuve/de697917r3v3Xuve/d
e697917r3v3Xuve/de697917r3v3Xuve/de697917r3v3Xuve/de6IB85f1dX/629P8Ae8T7mf2l
/s7/AO2H/BL10b+4D8HNn27Z/wB5DogfuYeui3Xvfuvdf//R1Afeul/XvfuvdXddTf8AMrOtf/DB
2f8A+89T+8U+Zv8AlYr7/mvL/wAfbrgv7yf9Pd5p/wClvuP/AGmTdCD7I+o2697917r3v3Xuve/d
e697917r3v3Xuve/de697917r3v3Xuve/de697917r3v3Xuve/de697917r3v3Xuve/de697917r
3v3Xuve/de697917r3v3Xuve/de697917r3v3Xuve/de697917r3v3Xuve/de697917r3v3Xuve/
de697917r3v3Xuve/de697917r3v3Xuve/de697917r3v3Xuve/de697917r3v3Xuve/de697917
r3v3Xuve/de697917r3v3Xuq5Pm7/wAfPsb/ALUOT/8Adgvucvaj/km3X/NVf+OddO/uFf8AKpb/
AP8APXB/1ZPRH/crdZ7dW9/Fz/mReyP9fc3/AL19f7xr9wv+Vtuvsi/6tJ1xd+9t/wCJAb99lj/3
brTowHsF9Y4dYaingq4J6WqhiqaWphkp6innjSaCeCZDHNDNFICrIykqysCCDY+7RyPE4liJVlII
INCCOBB8iOn7a5uLK4jvLORopYmV0dGKujqQysrChVlIBBBBBFR1VD8iujp+sc3/ABvBUs0mx81O
5o5F8kwwdc7F2w9VI1yF080zuxLqGBJZDfIzkrmxN/tPprpgLuIdw4a1/jH/AD8BwPyI67Cfdn9/
bf3X2H9xcwSqu/2KjxVOlTdRAAC5jAoC1cTqqgIxVqBXFC0ex11lN1dJ/Jb/AJtu9v5YXfQTcU+a
3P8AFftbJ4ui7w68omWqqMU8X+RUHamyaOfhMzionPnp43jXJ0q/aTsJI6Kek91SRNY+fVgH/Crf
sHZPbHyh+HXZnW26MPvXYO+/hzhd07Q3Zt+sjr8NuDb+Z7Q3DW43J4+qj4ZJI3BsQGU3VgrAgePV
YRQEH161W/funevqA/8ACZj/ALdBdCf+Hx3v/wC/izHvw6SS/Ger9fe+m+ve/de697917r3v3Xuv
e/de6+Uf/P5/7e+/Nj/w+Njf++d25710sj+AdU8+/dX6+yf8F/8AsiX4d/8AirHx8/8AfS4j3vpC
3xHo0/v3Wuve/de697917r3v3Xuve/de697917r3v3Xuve/de61K/wDhXz/2RL8Z/wDxaeD/AN9L
uP3o9PQfEevnu+/dKet7P/hHP/zLb54f+Hx0H/7od1e/DpPPxHW6H730x1737r3Xvfuvde9+6917
37r3Xz3f+FfP/ZbXxn/8VYg/9+1uP3o9KYPhPWpX79091v1/y1P5jnUv8s7/AIT19Rd2dgPBnd75
jfHyB230r1dFUeLLdl9hSdsZiSloAVIanxVArLW5zItZaemXRH5ayekpp/dJ3UvLTrSH+SnyO7c+
W3d/YXyF7y3PPu3svsrOSZrO5Fw8VDRQpEtHiNvYGhd3FJjMZSRwUGOo0YrDTxRxgmxY+6fACig6
A5VZ2VEVnd2CoigszMxsqqo5JJ4AHvRIAqcAdad0jQySEKqgkkmgAHEk+QHmerM/jH0K2zqSLf27
acf3nydIBh8ZMgP8Ax9RZzUTg3H3c66eLXiT031u4WCOfucP3jIdm21v0EP6jj/RGHkP6C+f8R+Q
zyt+9b94dedrx/brk2X/AHVWsn+MzqafVzJjQvA/TxGvymfupoRCxxvcX9YRde9+691XR83/APj4
dhf9qbMf+50XucPaj/kn3f8AzUX/AI7102+4T/yrPMP/AD1W3/VqTojfuWOs++re/i5/zIvZH+vu
b/3r6/3jZ7hf8rbc/ZF/1aTri797b/xIDfvssf8Au3WnRgPYK6xw697917r3v3Xuve/de697917r
3v3Xuve/de697917r3v3Xuve/de697917r3v3Xuve/de697917r3v3Xuve/de697917r3v3Xuve/
de697917r3v3Xuve/de697917r3v3Xuve/de697917r3v3Xuve/de697917r3v3Xuve/de697917
r3v3Xuve/de697917r3v3Xuve/de697917r3v3Xuve/de697917r3v3Xuve/de697917r3v3Xuve
/de697917r3v3XuiAfOX9XV/+tvT/e8T7mf2l/s7/wC2H/BL10b+4D8HNn27Z/3kOiB+5h66Lde9
+691/9LUB966X9e9+691dl047P1P1uzksRsrbaAn/Ux4qKNB/sAAPeK/NYA5kvgP9/P/ADNeuEHv
eix+8XNCoKD953p/MzuSfzJJ6En2H+ot697917r3v3Xuve/de697917r3v3Xuve/de697917r3v3
Xuve/de697917r3v3Xuve/de697917r3v3Xuve/de697917r3v3Xuve/de697917r3v3Xuve/de6
97917r3v3Xuve/de697917r3v3Xuve/de697917r3v3Xuve/de697917r3v3Xuve/de697917r3v
3Xuve/de697917r3v3Xuve/de697917r3v3Xuve/de697917r3v3Xuve/de697917r3v3Xuq5Pm7
/wAfPsb/ALUOT/8Adgvucvaj/km3X/NVf+OddO/uFf8AKpb/AP8APXB/1ZPRH/crdZ7dW9/Fz/mR
eyP9fc3/AL19f7xr9wv+Vtuvsi/6tJ1xd+9t/wCJAb99lj/3brTowHsF9Y4de9+690zbgwGJ3Ths
hgM7RxV+KylO1NV00ygqyN6ldCf0ujAPG45VgGHI9qrG+uduukvbNikkZqCP8B9QeBHmOjzlvmPe
eUd8tuY+X52t7y0cPG6ngRgg+qsCVdThlJU4PVPXcfUua6m3RLjKxHqcHXvNU7dzKRsKeuotf/Ae
QknRUQXCTRFifo4ujqTk1yzzFa8xbeLiI6ZVoJErlW9fmp4g0+XEEddr/ZH3j2L3i5TTdbJhFf24
VLy2JGuKWnxgY1Qy0LROAAcoaOjKAi9iTqZulTmt7bu3Hgto7Yz+4svmMBsHH5PE7JxOSrZquj2t
iczmZtx5TFYOOYn7elmyFTU1zU8ZEfnmmlCh5pGb3Xukt7917r6gP/CZj/t0F0J/4fHe/wD7+LMe
/DpJL8Z6v1976b697917r3v3Xuve/de697917r5R/wDP5/7e+/Nj/wAPjY3/AL53bnvXSyP4B1Tz
791fr7J/wX/7Il+Hf/irHx8/99LiPe+kLfEejT+/da697917r3v3Xuve/de697917r3v3Xuve/de
697917rUr/4V8/8AZEvxn/8AFp4P/fS7j96PT0HxHr57vv3Snrez/wCEc/8AzLb54f8Ah8dB/wDu
h3V78Ok8/EdbofvfTHXvfuvde9+691737r3XvfuvdfPd/wCFfP8A2W18Z/8AxViD/wB+1uP3o9KY
PhPWpX79090rM5vreO5dvbK2nntyZfK7Y65xmXw+xcDWVckmJ2tjs/uKq3bnIMPQ8RxGryNbUVVT
IF1yMyhmKxxqnuvdJP37r3R5vi50KmXkouzN4UmvGU8hm2th6mE6MhVQyFVzVZHKPVDEwvTpYh3s
5OlQHib3A5wNorbFtjUlYUlcH4QR8AI4MR8XmBjiesAvvafeHfZYp/avkqbTdyLpv7lGzDGwqbaM
qcSyA0maoMaVjpqclLFfcIdcy+ve/de697917quj5v8A/Hw7C/7U2Y/9zovc4e1H/JPu/wDmov8A
x3rpt9wn/lWeYf8Anqtv+rUnRG/csdZ99W9/Fz/mReyP9fc3/vX1/vGz3C/5W25+yL/q0nXF3723
/iQG/fZY/wDdutOjAewV1jh1737r3Xvfuvde9+691737r3Xvfuvde9+691737r3Xvfuvde9+6917
37r3Xvfuvde9+691737r3Xvfuvde9+691737r3Xvfuvde9+691737r3Xvfuvde9+691737r3Xvfu
vde9+691737r3Xvfuvde9+691737r3Xvfuvde9+691737r3Xvfuvde9+691737r3Xvfuvde9+691
737r3Xvfuvde9+691737r3Xvfuvde9+691737r3Xvfuvde9+691737r3XvfuvdV7/ONmNd1uuo6R
SbpYLc6QzTUAZgP6mwuf8B7mv2mA+lvT56o/8D9dJvuCKo27mhwMmSwBPnQLd0FflU0+0+vRDPcu
9dC+ve/de6//09QH3rpf1737r3V2HTP/ADKbrj/wzNvf+6yP3ivzZ/yst9/zWf8Aw9cI/fL/AKfH
zP8A9LO8/wCrz9CX7D/UVde9+691737r3Xvfuvde9+691737r3Xvfuvde9+691737r3Xvfuvde9+
691737r3Xvfuvde9+691737r3Xvfuvde9+691737r3Xvfuvde9+691737r3Xvfuvde9+691737r3
Xvfuvde9+691737r3Xvfuvde9+691737r3Xvfuvde9+691737r3Xvfuvde9+691737r3Xvfuvde9
+691737r3Xvfuvde9+691737r3Xvfuvde9+691737r3Xvfuvde9+691737r3Vcnzd/4+fY3/AGoc
n/7sF9zl7Uf8k26/5qr/AMc66d/cK/5VLf8A/nrg/wCrJ6I/7lbrPbq3v4uf8yL2R/r7m/8Aevr/
AHjX7hf8rbdfZF/1aTri797b/wASA377LH/u3WnRgPYL6xw697917r3v3XukF2R15guzdrV22c4h
RZ1MuPyMShqrFZFB/k1dT8jVpa3kjJAdbqbXBBzsO93ewbgl/a5phlPB18wf8h4g5+XUie1/uXzB
7U822/NWwHUUOmaFjSO4hJ74nwaVHwOAWjajAGhBpy33sfPdd7lrtr7igWKuoyHimiJalr6KRiKb
IUcjAFopAp03AIIKsAwIGTu07rab1Ypf2TVR/LzU+an5jz67ce33P3L3uXytb82ctSF7ecUZWxJF
KoGuGUAkCRCRWhIIIZSVYEo72ZdDXr3v3XuvqA/8JmP+3QXQn/h8d7/+/izHvw6SS/Ger9fe+m+v
e/de697917r3v3Xuve/de6+Uf/P5/wC3vvzY/wDD42N/753bnvXSyP4B1Tz791fr7J/wX/7Il+Hf
/irHx8/99LiPe+kLfEejT+/da697917r3v3Xuve/de697917r3v3Xuve/de697917rUr/wCFfP8A
2RL8Z/8AxaeD/wB9LuP3o9PQfEevnu+/dKet7P8A4Rz/APMtvnh/4fHQf/uh3V78Ok8/EdbofvfT
HXvfuvde9+691737r3XvfuvdfPd/4V8/9ltfGf8A8VYg/wDftbj96PSmD4T1qV+/dPde9+690Z74
5dGv2ZmP7wbhpp02ThalRMTaNM7kIrSfwqJ76vGt1aoZR+k6Ays3AC535sXYbX6SzYG6lGP6C/xn
5/w/PNKdYo/ec9/o/avZP6uctyo2/XyHT+I2kLVX6hhTTrNGEKsfiGsqyrm1iCCClghpaWGKmpqa
KOCnp4I0hggghQRxQwxRgKqKoCqqgAAWHHvHZ3eVzJISzMSSTkknJJPmT1yCuLi4vLiS7u3aWWVm
d3clnd2JZmZiSWZiSWJJJJJJr1l916Z697917r3v3Xuq6Pm//wAfDsL/ALU2Y/8Ac6L3OHtR/wAk
+7/5qL/x3rpt9wn/AJVnmH/nqtv+rUnRG/csdZ99W9/Fz/mReyP9fc3/AL19f7xs9wv+Vtufsi/6
tJ1xd+9t/wCJAb99lj/3brTowHsFdY4de9+691737r3Xvfuvde9+691737r3Xvfuvde9+691737r
3Xvfuvde9+691737r3Xvfuvde9+691737r3Xvfuvde9+691737r3Xvfuvde9+691737r3Xvfuvde
9+691737r3Xvfuvde9+691737r3Xvfuvde9+691737r3Xvfuvde9+691737r3Xvfuvde9+691737
r3Xvfuvde9+691737r3Xvfuvde9+691737r3Xvfuvde9+691737r3Xvfuvde9+691737r3Ve3zi/
4uHXH/UHuj/rfQ+5r9p/9xb3/Tx/4G66T/cF/wCSZzP/AM1bH/jl10Q33LvXQrr3v3Xuv//U1I93
YeDb269z4CmllnpsHuHNYenmn0eeaDGZKWiilm8YVdbKgLaQBf6AD3rpf0nffuvdXV9JzRz9R9cv
EdSrtHCwkkEfuU9GtPKLH+jqwv8An6j3izzcpXma9Df79Y/tyP5HrhR78wSW/vNzPHKKE7jct64e
Qup/NWB+XA56FD2Heol697917r3v3Xuve/de697917r3v3Xuve/de697917r3v3Xuve/de697917
r3v3Xuve/de697917r3v3Xuve/de697917r3v3Xuve/de697917r3v3Xuve/de697917r3v3Xuve
/de697917r3v3Xuve/de697917r3v3Xuve/de697917r3v3Xuve/de697917r3v3Xuve/de69791
7r3v3Xuve/de697917r3v3Xuve/de697917r3v3Xuve/de697917r3v3Xuq5Pm7/AMfPsb/tQ5P/
AN2C+5y9qP8Akm3X/NVf+OddO/uFf8qlv/8Az1wf9WT0R/3K3We3Vvfxc/5kXsj/AF9zf+9fX+8a
/cL/AJW26+yL/q0nXF3723/iQG/fZY/92606MB7BfWOHXvfuvde9+691737r3QJd39N4rtrbbQgR
Ue6cVFLLt7L6BqWQjW+LrWFi1NOQAbm8bWkW9mVxbylzRccuXtWq1tIQJE/5/X+kv8xg+VJ69g/e
/d/ZvmcTEtPtF4yreW9cU4CeIZpNEDUYpIlY24qyVCZjEZHAZXIYXL0k1Dk8ZVTUdbSzo0ckM8La
WBVwDY/VTaxBBHBHvJS2uIbu3S6t2DpIAykZBB67R7JvO2cxbRbb7s0y3FrdxrJFIhDKyMKjIJFR
wI4hgQcg9Nnt/o06+hF/wla+enTO8/i2nwIr6z+6/e3TmY37vnB4vKVlKKbtDYW8d0z7prsxtIsU
kasw1TWSU2Ux+hmSD7esjeRHqEpPDpNMprq8uttT3vpnr3v3Xuve/de697917r3v3XuvlH/z+f8A
t7782P8Aw+Njf++d25710sj+AdU8+/dX6+yf8F/+yJfh3/4qx8fP/fS4j3vpC3xHo0/v3Wuve/de
697917r3v3Xuve/de697917r3v3Xuve/de61K/8AhXz/ANkS/Gf/AMWng/8AfS7j96PT0HxHr57v
v3Snrez/AOEc/wDzLb54f+Hx0H/7od1e/DpPPxHW6H730x1737r3Xvfuvde9+691xZlRWd2VERSz
uxCqqqLszMeAAOST7917r5hv/Cjn51dM/N752Y+Tomql3Fsj4+9dp0nN2DHPFJgt/blxu78puPcO
W2iqLqfF009eaCnrWYrVtDJUQA0zwSy66VxKVXPn1r++/dOdDD0x1JmO2d0Q4+nR6bb+OkhqNyZc
r+1R0Ra4pYTcaqifSUiQfTl29Kn2GuZ+Y7XlzbzPJ3TPURp5s3qfRV4k/kMnqFffL3l2X2d5Sfcr
lhLuNyGSytq90ktKeI2DphiqGkY4OI173Xq4PA4LFbZw+PwODoocfisXTJS0dJAoVI405Zmt+p3Y
l5HPLMSzEkk+8Zb28udwunvLti8khqSf9XAcAPIY64pcxcw7xzXvdzzFv87XN5duZJJGNSSeAHoq
gBUUYVQFUAADp39puiXr3v3Xuve/de697917quj5v/8AHw7C/wC1NmP/AHOi9zh7Uf8AJPu/+ai/
8d66bfcJ/wCVZ5h/56rb/q1J0Rv3LHWffVvfxc/5kXsj/X3N/wC9fX+8bPcL/lbbn7Iv+rSdcXfv
bf8AiQG/fZY/92606MB7BXWOHXvfuvde9+691737r3Xvfuvde9+691737r3Xvfuvde9+691737r3
Xvfuvde9+691737r3Xvfuvde9+691737r3Xvfuvde9+691737r3Xvfuvde9+691737r3Xvfuvde9
+691737r3Xvfuvde9+691737r3Xvfuvde9+691737r3Xvfuvde9+691737r3Xvfuvde9+691737r
3Xvfuvde9+691737r3Xvfuvde9+691737r3Xvfuvde9+691737r3Xvfuvde9+691Xh84Zo2y/XlO
CfLFjtwzOLcCOoqaRIyD/rxtce5t9p1Isrx/Iug/Yp/zjrpb9waCRdk5luT8Dz2aj7UjnLY+x1/n
6dET9y310E6UVNh4J9qZrPtLKKnGbh2xh4oRo8EkGcxuXraiWS41a0bHRBLECzNcE2t7r3X/1dTn
s3/mZPYX/h8bs/8Ad9Ue9dLxw6Q/v3XurnuhP+ZOde/+G9T/APW1/eL3Of8AytF7/wA1P+fR1w3+
8T/0+7mX/nsf/jq9C77DHULde9+691737r3Xvfuvde9+691737r3Xvfuvde9+691737r3Xvfuvde
9+691737r3Xvfuvde9+691737r3Xvfuvde9+691737r3Xvfuvde9+691737r3Xvfuvde9+691737
r3Xvfuvde9+691737r3Xvfuvde9+691737r3Xvfuvde9+691737r3Xvfuvde9+691737r3Xvfuvd
e9+691737r3Xvfuvde9+691737r3Xvfuvde9+691737r3Xvfuvde9+691737r3Vcnzd/4+fY3/ah
yf8A7sF9zl7Uf8k26/5qr/xzrp39wr/lUt//AOeuD/qyeiP+5W6z26t7+Ln/ADIvZH+vub/3r6/3
jX7hf8rbdfZF/wBWk64u/e2/8SA377LH/u3WnRgPYL6xw697917r3v3Xuve/de697917oqfyT6Ji
7BxU27tsUQ/vxiaZRJBAFRtyY6n5NJKv0apiS/2zfqYAREkePRI3InN52e4G2bg/+KyHBP8AobHz
+Sk/F5D4vXrL/wC6594OX233dOTOa5/90F450u9SLKZ/9EU/hgkanjL8KEmYAHxNdWbo8TvHIjRy
RsySRupR0dDpdHRuQQeCD9PeQIIYBlNQeuuEciSossTBlYAgg1BByCCMEEZBHHoReoO3ex+hOz9j
9y9Q7syexuy+uNw0O6Nm7qxDRCtxGYx76opPDUrJDPDIheCqpaiN4aiF5IJo5IpHRt9WIBFD19Un
+UJ/NM66/mg/HKn3pSDGbW7766ixO3+/+r6acj+Abjq6d/4fu/bUE7vO+3854J58dJIWaGSOoopH
kkpTLLvpG6FD8urZffuqde9+691737r3XvfuvdfKP/n8/wDb335sf+Hxsb/3zu3PeulkfwDqnn37
q/X2T/gv/wBkS/Dv/wAVY+Pn/vpcR730hb4j0af37rXXvfuvde9+691737r3Xvfuvde9+691737r
3Xvfuvdalf8Awr5/7Il+M/8A4tPB/wC+l3H70enoPiPXz3ffulPW9n/wjn/5lt88P/D46D/90O6v
fh0nn4jrdD976Y697917r3v3Xuve/de60xf+FIv86v8AuLj92/y7Pinu1k3tmKOfB/KXsvb9VNFL
tDCV8Gmr6S23k6cr/uSr4HC7lqIWK01K5xt2qZ6xKPXT8Uf4m60Q/fulHS12BsLcHY+5aHbO3qfy
VFS4aqq5Awo8ZRK3+UV9bIP0og5sPUxsqAsQPZXvG72eyWL3961FUYHmx8lUep/YOJ6AvuL7h8ue
2HK1xzVzLLpiiFI41p4k8pHZDEvmznFT2oKu5Cgnq4/r3YWE632vQbXwaEwUq+SrrZUiSqydc6gV
FfVeIAa3sAB/ZUBbm1zjFve83e+7g9/dHLfCorRV8lFf5+p/Z1xF9yfcTfvdDmy45s39qSTGkcSl
jHBECdEUeok6VqST+JiWoK0C39lHQC697917r3v3Xuve/de697917quj5v8A/Hw7C/7U2Y/9zovc
4e1H/JPu/wDmov8Ax3rpt9wn/lWeYf8Anqtv+rUnRG/csdZ99W9/Fz/mReyP9fc3/vX1/vGz3C/5
W25+yL/q0nXF3723/iQG/fZY/wDdutOjAewV1jh1737r3Xvfuvde9+691737r3Xvfuvde9+69173
7r3Xvfuvde9+691737r3Xvfuvde9+691737r3Xvfuvde9+691737r3Xvfuvde9+691737r3Xvfuv
de9+691737r3Xvfuvde9+691737r3Xvfuvde9+691737r3Xvfuvde9+691737r3Xvfuvde9+6917
37r3Xvfuvde9+691737r3Xvfuvde9+691737r3Xvfuvde9+691737r3Xvfuvde9+691737r3Xvfu
vdVyfN3/AI+fY3/ahyf/ALsF9zl7Uf8AJNuv+aq/8c66d/cK/wCVS3//AJ64P+rJ6I/7lbrPbpcU
H/Mtt2f+Hx19/wC6Hc/v3XvPr//W1bfktFFB8je/4YY0hhh7s7ViiiiRY4ooo99V6RxxxpYKqgAA
AWA916XDgOgT97631cV8baqar6R2FLOwZ0ocnSqQoUeGiz1XRU62H5Ecagn8/U8+8ZOe0WPmy8Ve
GpD+ZjQn+Z64mfeitYbP365ihgFFMsDnNe6W0t5XOfV3YgeXAYHQ4+wl1APXvfuvde9+691737r3
Xvfuvde9+691737r3Xvfuvde9+691737r3Xvfuvde9+691737r3Xvfuvde9+691737r3Xvfuvde9
+691737r3Xvfuvde9+691737r3Xvfuvde9+691737r3Xvfuvde9+691737r3Xvfuvde9+691737r
3Xvfuvde9+691737r3Xvfuvde9+691737r3Xvfuvde9+691737r3Xvfuvde9+691737r3Xvfuvde
9+691737r3Xvfuvde9+691XJ83f+Pn2N/wBqHJ/+7Bfc5e1H/JNuv+aq/wDHOunf3Cv+VS3/AP56
4P8AqyeiP+5W6z26t7+Ln/Mi9kf6+5v/AHr6/wB41+4X/K23X2Rf9Wk64u/e2/8AEgN++yx/7t1p
0YD2C+scOve/de697917r3v3Xuve/de697917ohPym6HacVfZ2zqANKmqfeGJo4bSSpa77hpoY/1
FbXrAq6jczG4EhEx+33OAGnYd0f5QuT/ANUyT/xg1p+H0r0S+6P94VYDD7U873BCmibdcSNhT5Wb
s3AHhbEtpFBAACYwa+vcy9dH+jc/B/5p90fAT5FbJ+R/R+VSm3Ftmc0O4dt5B5jtrsPZNfPG249h
btpYSDJQ18ca+tLS08yQ1VO0dRBFIvutMoYUPX1g/g781elfn78dtmfI3o3LtVbe3HF/D9ybar5I
P7zddb4oaaKXcewN30kBIir6BpozrW8VRBJDV07SU1RDI2+kbKVND0br37qvXvfuvde9+6918o/+
fz/299+bH/h8bG/987tz3rpZH8A6p59+6v19k/4L/wDZEvw7/wDFWPj5/wC+lxHvfSFviPRp/fut
de9+691737r3Xvfuvde9+691737r3Xvfuvde9+691qV/8K+f+yJfjP8A+LTwf++l3H70enoPiPXz
3ffulPW9n/wjn/5lt88P/D46D/8AdDur34dJ5+I63Q/e+mOve/de697917rXR/n5fzl8b/L46qk6
F6LzePrvmJ29t6ZsTLEy1a9HbDyYkoJuy8xAht/FqnTNDtqjkNvMj11Qj09MlPWe6djTUanh180X
J5PJZvJZDM5nIV2XzGXrqvJ5XK5OrqK/JZPJV9Q1VXZDIV1UzyzTzSu8kssjs7uxZiSSfeulXUjB
4TJ7ky+OwWGpXrMplKqOjoqZCA0s0h4F24AAuST9ACfae6uoLK2e7uW0xxglj6AdFG/79tXLGy3P
MG9yiC0tIzJK54Kq/wCEk0AHmSB1b70n07ieo9tikTxVu5cosM+4swFv5p0W6UFEzAMtLASwjB5Z
iztYsFXGnmzme45kvteVt46iNPl/E39Jv5DA868Wffj3s3j3l5o+sfVBtVoWWztq/CpOZpQCQZ5Q
BqIwihY1qFLMNHsK9QX1737r3Xvfuvde9+691737r3XvfuvdV0fN/wD4+HYX/amzH/udF7nD2o/5
J93/AM1F/wCO9dNvuE/8qzzD/wA9Vt/1ak6I37ljrPvq3v4uf8yL2R/r7m/96+v942e4X/K23P2R
f9Wk64u/e2/8SA377LH/ALt1p0YD2CuscOve/de697917r3v3Xuve/de697917r3v3Xuve/de697
917r3v3Xuve/de697917r3v3Xuve/de697917r3v3Xuve/de697917r3v3Xuve/de697917r3v3X
uve/de697917r3v3Xuve/de697917r3v3Xuve/de697917r3v3Xuve/de697917r3v3Xuve/de69
7917r3v3Xuve/de697917r3v3Xuve/de697917r3v3Xuve/de697917r3v3Xuve/de697917qs/5
sVMzdhbWo2e9PBsyGpij0oNM1Vm6yKofWBqOpYYxYmwtwBc3nj2qRRslxIOJnIP2COMj/CeuqP3E
LWBPbXdrxV/Uk3NkY1OVjtbZkFK0FDI5qBU6skgChNPcodZwdDZgYoj8cu1ZjGhmj7s6AijlKKZU
im2L2W8saSHkKxRCwBsSq3+g966159f/19Zf5n4qkwXzD+WGEoBItDh/kt3tiqJZXMkq0mP7RytJ
TCSQ/qYIi3b8nn3rpcvwjotPv3W+rf8A4wP5OjNjG1tK7iT63vo3ZXpf/Y2940+4C6ebbr5+Gf8A
qknXFn72Mfh+/wDv4rWpsz+3b7Q9D57BvWOnXvfuvde9+691737r3Xvfuvde9+691737r3Xvfuvd
e9+691737r3Xvfuvde9+691737r3Xvfuvde9+691737r3Xvfuvde9+691737r3Xvfuvde9+69173
7r3Xvfuvde9+691737r3Xvfuvde9+691737r3Xvfuvde9+691737r3Xvfuvde9+691737r3Xvfuv
de9+691737r3Xvfuvde9+691737r3Xvfuvde9+691737r3Xvfuvde9+691737r3Xvfuvde9+691X
J83f+Pn2N/2ocn/7sF9zl7Uf8k26/wCaq/8AHOunf3Cv+VS3/wD564P+rJ6I/wC5W6z26t7+Ln/M
i9kf6+5v/evr/eNfuF/ytt19kX/VpOuLv3tv/EgN++yx/wC7dadGA9gvrHDr3v3Xuve/de697917
r3v3Xuve/de64squrI6q6OpV0YBlZWFmVlPBBHBB97BKkMpoRwPVkd43EkZKspBBBoQRkEEcCPI9
VffJXoWbY2SqN7bWpml2fl6t5a2jhQk7byFQ2t4tI/5RJWLNCwFoz+01gELZAci84LvFuNsv2pdR
CgJ/0RRiv+mH4h58R5gdZfutfeHg5/2qLkTm2UJvdlGFikY4vYUFA1f+UiNaCVSayj9VakyBCj+5
H6zK6ti/lE/zTeyf5XvyJh3rQrk91dDdiS4jA9/dWUsqu24tt0dS5od17Yp6maGnj3FhRPUS4yaV
1SVJKijleOKpaWP3VHQOOvqm9Qdu9cd99YbH7l6h3ZjN89adj7eod0bN3ViGlNFl8PkE1RSeGpWO
aCaNw8FTS1EaTU8ySQTRxyxui76SEEGh6Ef37rXXvfuvdfKP/n8/9vffmx/4fGxv/fO7c966WR/A
Oqeffur9fZP+C/8A2RL8O/8AxVj4+f8AvpcR730hb4j0af37rXXvfuvde9+691737r3Xvfuvde9+
691737r3Xvfuvdalf/Cvn/siX4z/APi08H/vpdx+9Hp6D4j189337pT1vZ/8I5/+ZbfPD/w+Og//
AHQ7q9+HSefiOt0P3vpjr3v3XuqqP5t380brP+V/8cqzf2VGM3V3jvyLJ4DoPqmoqXWTdO6YadRU
7l3DFSsJ4tv4XyxVOUnVkMpMNFDLHPVRunurohc08uvlX90dydlfIXtXffdfcO68nvfsvsncNZub
d25stMZarIZKrIRIok/RBS00KRUlFSQhYaaniip4USKNEXXSwAAUHQZxxvK6RRI8kkjrHHHGpd5H
c6UREW5JJNgB9feiQoLMaAcT1SSSOKNpZWCqoJJJAAAFSSTgADJJwB1ar8cOi4OuMRHujcNNq3vm
qRNcc6oTt2gnUSHGwgXAnfj7mS5PAjWwD68eueebm3q4O3WLf4rEeI/0Rh+L/Sj8I/POOuQ/3n/v
Az+528tyny1LTYbGQ0ZSf8cmUkeOxNCYlz4CUAyZGqSmg0fuPesSeve/de697917r3v3Xuve/de6
97917r3v3Xuq6Pm//wAfDsL/ALU2Y/8Ac6L3OHtR/wAk+7/5qL/x3rpt9wn/AJVnmH/nqtv+rUnR
G/csdZ99W9/Fz/mReyP9fc3/AL19f7xs9wv+Vtufsi/6tJ1xd+9t/wCJAb99lj/3brTowHsFdY4d
e9+691737r3Xvfuvde9+691737r3Xvfuvde9+691737r3Xvfuvde9+691737r3Xvfuvde9+69173
7r3Xvfuvde9+691737r3Xvfuvde9+691737r3Xvfuvde9+691737r3Xvfuvde9+691737r3Xvfuv
de9+691737r3Xvfuvde9+691737r3Xvfuvde9+691737r3Xvfuvde9+691737r3Xvfuvde9+6917
37r3Xvfuvde9+691737r3Xvfuvde9+691737r3VYvzUe/Z+347fo2Hjmvf669wZMWt/hb3PvtYtO
X5W9Z2/6tx9dXfuKR6fafcpK/Fu0wp9lnY/5+ife5L6zU6MttbFUk3w872zbiT77H/Jb4n4qmYOR
EKTMdXd0VdaHj/LF6Gn0t+AGH59+61+Ifn/k6//Q1y/5jGIptv8A8wj524GieeWjwnzK+T+IpJKp
o3qZKbG925yigeoeJUUuVQFyqKCb2UDj3rpcvwj7Oia+/db6t1+K8vk6O2gmm3gn3JFe99V9z1k2
r/D9dv8AYe8bvcRdPNc5/iWM/wDVNR/k64x/e6i8P393p618RLJvs/xG2Wn/ABmv59GG9gjrGrr3
v3Xuve/de697917r3v3Xuve/de697917r3v3Xuve/de697917r3v3Xuve/de697917r3v3Xuve/d
e697917r3v3Xuve/de697917r3v3Xuve/de697917r3v3Xuve/de697917r3v3Xuve/de697917r
3v3Xuve/de697917r3v3Xuve/de697917r3v3Xuve/de697917r3v3Xuve/de697917r3v3Xuve/
de697917r3v3Xuve/de697917r3v3Xuve/de6rk+bv8Ax8+xv+1Dk/8A3YL7nL2o/wCSbdf81V/4
5107+4V/yqW//wDPXB/1ZPRH/crdZ7dW9/Fz/mReyP8AX3N/719f7xr9wv8Albbr7Iv+rSdcXfvb
f+JAb99lj/3brTowHsF9Y4de9+691737r3Xvfuvde9+691737r3XvfuvdQMpi8dm8dW4jLUcGQxm
RppaStoqlBJBUU8y6JI5FP8AUfQjkGxBBAPt62uZ7O4S6tmKSRkFWHEEf6vz6Mdo3fc9h3ODetmn
e2urV1kilQ6XR1NQQf8ACDgioIIJHVRPe3TFd1JuMLTmas2nmZaiXb+RkUtJEqEPJiq+RRp88IYA
Nx5VGsAepVyV5R5oh5ksdTUW4iAEi/P+Jf6LU/I4r12f+7775bf7y8slrkLBvFiqLeQqaBiagXEI
Jr4UhBJGfCY+GWPazAT7FvWQPWyF/ID/AJzVf8A+0Yfjt39uKqqfh323n4TPkK+Spqx0Fv3JSCmX
sDExrqK4OuJSPctFGh0hY8jTgSw1MNd7pqRNQqOPX0qqGuocpQ0eTxlZS5HG5Glp67H5ChqIauhr
qGrhFRSVlHV05aOWKWNleORGKspBBIIPvfSXqV7917r5R/8AP5/7e+/Nj/w+Njf++d25710sj+Ad
U8+/dX6+yf8ABf8A7Il+Hf8A4qx8fP8A30uI976Qt8R6NP791rr3v3Xuve/de697917r3v3Xuve/
de697917r3v3XutSv/hXz/2RL8Z//Fp4P/fS7j96PT0HxHr57vv3Snrez/4Rz/8AMtvnh/4fHQf/
ALod1e/DpPPxHW6H730x0Uz5tfM7pb4E/Hfe/wAje8s2tBtra9N9ngNv0skZ3H2DvWvhk/u3sLaV
G1zNX5CVCNWnx08CTVdS0dLTzSp7qyqWNB18oH52fN7uj+YJ8jd5/IzuzKM+Wz0v8N2jtCjrKuo2
x1nsShqJJNv7C2jBVH9ukpBI8k0gVWqaqSorJgZ6iQnXSxVCig6J1791vqw34s9EfZRUfZu8cfpr
ZQtTtDG1Q9VPTul487UUzD0u4N6XUSQpEoAJQ+4X9web9ZbYdsftGJmHmf8AfYP/AB79mc05r/e4
+8J9dLN7Vck3NYEqm4zx8HcHNojg5VaUnpQFgYiWAcdHu9w/1z2697917r3v3Xuve/de697917r3
v3Xuve/de697917quj5v/wDHw7C/7U2Y/wDc6L3OHtR/yT7v/mov/Heum33Cf+VZ5h/56rb/AKtS
dEb9yx1n31b38XP+ZF7I/wBfc3/vX1/vGz3C/wCVtufsi/6tJ1xd+9t/4kBv32WP/dutOjAewV1j
h1737r3Xvfuvde9+691737r3Xvfuvde9+691737r3Xvfuvde9+691737r3Xvfuvde9+691737r3X
vfuvde9+691737r3Xvfuvde9+691737r3Xvfuvde9+691737r3Xvfuvde9+691737r3Xvfuvde9+
691737r3Xvfuvde9+691737r3Xvfuvde9+691737r3Xvfuvde9+691737r3Xvfuvde9+691737r3
Xvfuvde9+691737r3Xvfuvde9+691737r3XvfuvdVd/M6Uydr4pCAPBsfERA/wCqBzORmuf+S7f7
D3kF7YLp5bY+szn/AIyg/wAnXWj7jcQj9n7twa+Julw32f4tZr/z7X8+ike5G6zJ6OVsfEU038vf
5P553nFZjfmV8EsRBGrRimemzfSXyMrat5UKli6tj4RGQ4ADPdWJUr7rX4h9h/ydf//RoG/mxYqk
w/8AM4+fdJRB1hm+XHfWVcSOZG+7zvY2QzdeQx/smeokKr+FsPx710tT4B9nVfXv3VurZfiVO83S
+HjbTppcxuCCOwIJRsk1SdX9Tqkb/YW946e5KheaHI/FHGT+yn+Trjt98m3jh9872RK1ltrN2r6i
EJj5aUH516Mt7AXWK/Xvfuvde9+691737r3Xvfuvde9+691737r3Xvfuvde9+691737r3Xvfuvde
9+691737r3Xvfuvde9+691737r3Xvfuvde9+691737r3Xvfuvde9+691737r3Xvfuvde9+691737
r3Xvfuvde9+691737r3Xvfuvde9+691737r3Xvfuvde9+691737r3Xvfuvde9+691737r3Xvfuvd
e9+691737r3Xvfuvde9+691737r3Xvfuvde9+691737r3Xvfuvde9+691XJ83f8Aj59jf9qHJ/8A
uwX3OXtR/wAk26/5qr/xzrp39wr/AJVLf/8Anrg/6snoj/uVus9urRPiJv3CZfr2k2LG5gz+03yc
s9NM8d66gyeYnycddRqDqKxtUCGUEcMAbkNxAPuVs93b7w28EaobgKKivayoF0t9umo/Z9vJr75/
t3v2ze5M3uDIvibdvAgVXUN+lNBbRQGKQkUDOIfEQgmqkigK5Nv7jXrDPr3v3Xuve/de697917r3
v3Xuve/de697917r3v3XukrvXZmB39tzIbY3HSLVY+vjOlwFFTQ1SqRT5ChlYHxzRE3RgP6qwKMy
kx2ndbzZr5L+ybS6cR5MvmrDzB/2RkDoYcic88w+3XM9tzXyxMYbm3ORnRLGSNcMqgjXFIBRl8jR
lKuqsKcuz+uM11fuus23mEd41/ynE5IJpp8tjZGKw1kBBIvcFJEvdWBBH0vk7sO92u/7cl/anjhl
80bzU/4QeBHDrtv7Ue52xe7HKEHNOysFY9lxDWr284ALRvgeRDI3BkIIJzQO/Z11JXW6l/wm4/nV
rtmp2h/Ln+Ve6tO3a+enwXxW7P3BXysMDkaiTxUXRW5MhWMVWhqGITas7sop5f8AcXdopqCOm90x
LH+Idb0nvfSfr5R/8/n/ALe+/Nj/AMPjY3/vndue9dLI/gHVPPv3V+vsn/Bf/siX4d/+KsfHz/30
uI976Qt8R6NP791rr3v3Xuve/de697917r3v3Xuve/de697917r3v3XutSv/AIV8/wDZEvxn/wDF
p4P/AH0u4/ej09B8R6+e7790p63s/wDhHP8A8y2+eH/h8dB/+6HdXvw6Tz8R1t/9tds9ddE9ab37
h7b3biNi9bddbeyG6N47rzk5gx+Iw+Oi1yyEIGkmmlYrBS0sCPNUTvHBBHJNIiNvpkAk0HXyvf5w
H81Psf8Amf8AyIqN0ytk9q/HvripyeD6E6umqX04rCTTCOu3zumCJjDLuDN+KOasdQVpoFgoYmkW
naefXStECD59VH+/dX6OB8Zuhpd55Gn31uuk07Rxk5bGUFRGb7jyERsrFHHNHCeXf+24CLcB7Rrz
3zgu1QHatvatzIO5h/oan/n8+Q8hk+XWFn3qfvDRcjbZJ7f8nzV3m7Wk8qH/AHChbiKg/wC5Egwq
/gjJdqExg2dAAAAAAAWAHAAH0AHuASSTU9coiSxqck9d+/da697917r3v3Xuve/de697917r3v3X
uve/de697917qq/5Z9g4Hem+MfjMBN97DtCkrMVW5BCppKnIz1IkqoqNwTrSEoI2k4DPq03UBmyG
9utlvNp2h5bwaWuWDhfMKBQavQnjTyFK5667fc69uOYeReQLndOYk8B96kjuIoTXxEhVCsbSina0
gbWEyVTTqoxKqVT3IXWXfVvfxc/5kXsj/X3N/wC9fX+8bPcL/lbbn7Iv+rSdcXfvbf8AiQG/fZY/
92606MB7BXWOHXvfuvde9+691737r3Xvfuvde9+691737r3Xvfuvde9+691737r3Xvfuvde9+691
737r3Xvfuvde9+691737r3Xvfuvde9+691737r3Xvfuvde9+691737r3Xvfuvde9+691737r3Xvf
uvde9+691737r3Xvfuvde9+691737r3Xvfuvde9+691737r3Xvfuvde9+691737r3Xvfuvde9+69
1737r3Xvfuvde9+691737r3Xvfuvde9+691737r3Xvfuvde9+691VX8wZ3m7gaNtOml2vhII7Agl
GeepOr+p1SN/sLe8iPbVQvLCkfikkJ/aB/k669fcqt44fZVZErWW+unavqBEmPlpQfnXorHuQOst
+rBdmYqkh/lVfJHNoH++yH8wX4TYqpYuTEaTD/HL5AVdEEj+gYPXVGpvyCo/Hv3Vfxj7D/k6/9Kk
/wDncYz+EfzX/nPS/wAP/hnl7vyuT+2+0+y8v8bw1Fmf4h4dK6vu/uPu/Lb93yeW7a9R10sj+AdV
Y+/dX6tH+Gc0svU+RjkkZ1pt65eGBWNxFE2KoKgxoPwC7u1v6kn3j97oqF5ijYCmqBK/M65B/gA6
5Lffigii94baSNQpl2u2ZiB8TC4u0qfUhVVfsAHRtPccdYb9e9+691737r3Xvfuvde9+691737r3
Xvfuvde9+691737r3Xvfuvde9+691737r3Xvfuvde9+691737r3Xvfuvde9+691737r3Xvfuvde9
+691737r3Xvfuvde9+691737r3Xvfuvde9+691737r3Xvfuvde9+691737r3Xvfuvde9+691737r
3Xvfuvde9+691737r3Xvfuvde9+691737r3Xvfuvde9+691737r3Xvfuvde9+691737r3Xvfuvde
9+691737r3RT/lL07lOwsHQ7o255arPbTpawPhkUu+XxUzLUVCUKryamEoXjiHMoLIt5NCtJHt7z
Pb7PdPtt9RYrhgQ/8L8Bq/otwr+E5OKkZifdI97dp9tt/n5S5n0w7fvEkZFyTQW9woKIZScCCQMF
dziJgrtSMyMtWpBBIIIIJBBFiCOCCD7n/j11tBDCoyD0+7Z3Nm9n5zH7j29XSY/LYycT0tRHZhyC
ksM0bXWSKRSUkjYFWUkEWPtLfWNruVo9leIHjkFCD/hHoRxBGQeg/wA1crbFzrsFzyzzLbrc2d2u
mRGx81ZWGUdGAZHUhlYAg1HVxXUfaeG7X2rT5ugeGDK0yQU+4cOshaXFZJo7soV/UYJSGankIsyg
i+pXAxk5m5dueXdwNtLVomqY3/iX/BqGNQ/PgR1xK95vaPfPZ/m6TYdxDSWcpZ7O5IotxCDg1HaJ
UqqzIMqxBppdCRT9h3qI+ve/de697917r3v3Xuve/de697917r3v3Xuve/de6CztzqzDdr7VqMJX
rFT5WlWeo29l2j1S4vJNFpUsy+owSkKtRGD6gAf1KpAi5Z5iueXNwFzFVomoJE/iWvl5ahnSfy4H
qXfZj3c3v2f5uj33by0lnKVS8tgaLPCGqaA9olQFjC5+Ekiul2Bp13NtnN7PzmQ25uGhkx+Wxk5g
qqeSzDkB4poZFuskUikPHIpKspBBsfeTdjfWu5WiXtm4eOQVBH+A+hHAg5B67acq807FzrsFtzNy
1cLc2d2uqN1x8mVlOUdGBV0YBlYEEVHTLFLLBLHNDJJDNDIksUsTtHLFLG2uOSORLFWUgEEG4PtX
0IOvoz/8J5/506fM3Y2P+IHyZ3VB/s1nWW3FXY+7c5Wla/5Cde4ClWKSuqKyrP8AlO68PAqnLRmR
qjIUqnKASvFkpIt9JpY9PcOHWo1/P5/7e+/Nj/w+Njf++d257109H8A6p59+6v19k/4L/wDZEvw7
/wDFWPj5/wC+lxHvfSFviPRp/futde9+691737r3Xvfuvde9+691737r3Xvfuvde9+691qV/8K+f
+yJfjP8A+LTwf++l3H70enoPiPXz3ffulPW9T/wj2rqHF9U/PzJ5Ospcdjcdu3ouuyGQrqiGkoaG
hpNt7rqKusrKuoKxxRRRqzySOwVVBJIAJ9+HSefiOqpP+FAH856t+evZdR8bPj7uGpp/h91PuFy+
XxtVUQx/IDfmJlaA75yKaYy2BoH1x7eopAwlOrJzXklpYqLx6vHHpFTx61sffuneh96G6Ure2twe
WtMtHs7DzI2dr47rLUuAJEw9A9iBNKCNbniNCW5bSrA/m/mmHlyypHRrmUfpqeA/pt8h/M46x2+8
N77WHs5y54Vlpn3u9Ui0hOVQZU3Mo4mOMg6VGZJAEwupltyx+PosTQ0mMx1NHR0FBTxUtJTQgiOC
CFAkca3uTYDkkkn6kk+8bJ55rqZridizuSST5k/6vsHl1xl3Lcr7eNwm3Xc5WmuLh2kkkb4mdjUk
+XHyAAAwAAAOpntrpD1737r3Xvfuvde9+691737r3Xvfuvde9+691737r3RL/k734u2Kar662jUB
tx1tOI9w5KMhkwlDVR6v4fCQeaqZCC9xaONvy7jRKnIPJxvXXfNyWkKmsSn8bD8R/og8PUj0Gc6P
uo/d2fmu5h9zOc4iNsgetnAwobqVGp4zY/3HiYELTMkqngiHXWp7nTrqT0qNm7Qze+9x43a+3qY1
OSyU2hC2oQUsCDXUVtZKoOiGJbs7W+nABJAKDctxtdpspL+9bTHGKn1J8gB5knAHQU53502H2+5Z
uubOZJfCtbVamlNbscJFGpI1SSNRVWvHJIUEi53rnZNJ11srAbNoqqauhwtNMj1s6rG9VV1tXJka
+oWJbhEaeaQxx6mKJpUsxBY4u77u0m+brNucihDIRRR5KoCqK+Z0gVPmamg4dcNvc7ny89zee9x5
4voVt3vnUiJSSI44o0hhQsaamWKNA70UO+pgqAhQtvZR0Auve/de697917r3v3Xuve/de697917r
3v3Xuve/de697917r3v3Xuve/de697917r3v3Xuve/de697917r3v3Xuve/de697917r3v3Xuve/
de697917r3v3Xuve/de697917r3v3Xuve/de697917r3v3Xuve/de697917r3v3Xuve/de697917
r3v3Xuve/de697917r3v3Xuve/de697917r3v3Xuve/de697917r3v3Xuve/de697917r3v3Xuve
/de697917qo35VTSy937rSSRnSnpduQwKxuIojtylqGjQfga3drf1J95Je3qheU7YgUJMpPz/VcV
/YB+XXZr7ocEUPsJs7xqFaWS9ZiBlm+tuEBPqdCqtfRR0Xb2Nusl+rTcBjli/km9s5YUKxvW/wA0
z49Y5sn9qEarXF/Evs6pShNZpvIKc1jSCLUfH5y1h5Lt7qn+ifl/l6//06nv+FCmHnwf84r5pUVR
LFNJPuHqfMK8OvQINw9AbTz9NEdYB1pHUoknFtQNiRYnXSyL4B1TF791fqzf4Uyg9abjhsbx75rp
SfwRLgMcgA/1tB/2/uB/dVab1bv6wAfskf8Az9cqPv2xEe6W1z1w21RLT/S3d4f+fh+zo4nuL+sJ
eve/de697917r3v3Xuve/de697917r3v3Xuve/de697917r3v3Xuve/de697917r3v3Xuve/de69
7917r3v3Xuve/de697917r3v3Xuve/de697917r3v3Xuve/de697917r3v3Xuve/de697917r3v3
Xuve/de697917r3v3Xuve/de697917r3v3Xuve/de697917r3v3Xuve/de697917r3v3Xuve/de6
97917r3v3Xuve/de697917r3v3Xuve/de697917r3v3Xuq8vlH0GaGWs7N2ZRk0U7+bdmGpYv+AU
zfrz1HGn+6XNvuo1X0N+6Loz+Obfb/nEXCLsW6N+ouInJ+IfwE/xD8J8xjiBXpZ90v7xI3CGD2q5
4n/xiMadvuZG/tVHC0kJ/wBEQV8Byf1E/SNHRPEIj7lvroL0InWHY+b6v3XR7kw7u8Y/ybLY0vpp
8tjJGDTUc4II+oDxva6uAQfrcl37ZLTf9uewuhxyjeaN5MP8B9Rg9Rr7r+2Ow+7PKE/K+9KFY99v
NSr284BCyJkeRKutaMjEEHHVx2zN5YHfu3MfufblWKrHZCO+ltK1NHUoB9xQV0Kk+OaJjpdbkfRl
LIyscYt12q82a+ewvV0un7GHkynzB8v2HIPXEbnnkjmH275mueVOZofBubZuIqUlQ/BNExA1xSDK
tQHirBXVlCp9l3QR697917r3v3Xuve/de697917r3v3Xuve/de697917ounyE6Rg7UwH8Rw6RQb1
wkEjYqVvFEmWplJkfDVkzj06iWNO5YKsh9RCMSo55K5sbl+7+nuiTaynu49h/jA/48PMcM8cm/u2
e/M/tFzF+7N6ZpNiv3AuFGpjbuaAXMag5pgTKAWaMVQF1AapmtoqvHVdTQV9NNR1tHNJT1VLURtF
PTzxNokiljexDAixB95FxyRzRiWIhlYVBGQQfMddjLG+s9zs4tw2+VZoJlDxyIQyurCqsrDBBHA9
KnrvsPfPUu+tp9m9Z7qzWyOwNi57Hbm2hu3btbLjs1gM7iqgVVBkcfVxcq6OoupurKSjqyMylzpU
RUUPQy/MH5P7x+ZvyK7A+S/YWJxGG332hFsyr3hSYHyJhZ9x7b2BitmZjL4ymlGqmhyE+OevSj1P
9uJvAJZRGJX91pRpFB0Wf37rfX2T/gv/ANkS/Dv/AMVY+Pn/AL6XEe99IW+I9Gn9+611737r3Xvf
uvde9+691737r3Xvfuvde9+691737r3WpX/wr5/7Il+M/wD4tPB/76XcfvR6eg+I9fPd9+6U9HK6
i+cfdPRPxV+Q3xS6sykm0dr/ACg3NsbI9t7qxVbU0u5cxs7Y+LydCnXNHPBpNPjspJk2fMMkmuqh
iWja1LNVR1HutFQWDHy6Jr791voSeq+tMz2nuul25i9VPTqoqsvlGheWDF45HCyzyafTra+mJGYa
m4v9fZHzBvtry/tzX1zk8EWuWbyA/wAp8hnqL/d33T2T2j5Ql5m3ekkhPh28AYK88xBKoK50imqR
gDoXJHVxeztoYLYm3cdtjblGtHjMdFpUX1T1M7nVUVtZMeXmla7Ox/1lAUKoxj3TdLveL57+9bU7
n8gPJQPIAcP28SeuJXO3OnMHuDzLc818zTGa6uWqfJEQYSKNeCRxrRVUfNmJYsxU/sv6CfXvfuvd
e9+691737r3Xvfuvde9+691737r3XvfuvdF2+QfdkHVW3/sMS8M+9M5A6YmFvHImKpmvHJm6uFj6
ghDLAhBDSAagUVgRxyVyo/MF5490CLWI9x/jP8AP/Hj5Dhnhkz9232HuPd3mP947yrR7FYMDcMKg
3DijC1jYDBaoMrAgrGTpIdlIqYrq6syVZU5DIVM9bXVs8lTV1dTI009RPM2uSWWR7ksSbkn3kZFF
HBGsMKhVUUAGAAPIddjbCwstrsott22JYLeBVSONFCoiKKKqqMAAdc8bjq7MZCixWLpZq7I5Gpho
6Gjp0Mk9TVVEgihhiQfUsxA/3v3qaaK3iaedgqICWJwABkk9U3Pc9v2Xbp933WZbe2to2llkc0VI
0BZmY+gAJ/wdW59DdL4/qfbqyVUcVTvLMwRyZ7JWjkNKptImEoJVvpgiIBkKsfLINZJURqmN3OPN
U3MV74cRK2sRPhrnuPDWw9T5fwrjiTXjJ94b303L3i5mMNmzRbHYuwtIe4eIcqbqZTSssgqEBA8K
I6AAzSs49ewb1jv1737r3Xvfuvde9+691737r3Xvfuvde9+691737r3Xvfuvde9+691737r3Xvfu
vde9+691737r3Xvfuvde9+691737r3Xvfuvde9+691737r3Xvfuvde9+691737r3Xvfuvde9+691
737r3Xvfuvde9+691737r3Xvfuvde9+691737r3Xvfuvde9+691737r3Xvfuvde9+691737r3Xvf
uvde9+691737r3Xvfuvde9+691737r3Xvfuvde9+691737r3Xvfuvde9+691T78m5RL3lvtwCAJs
DFY/1h2tQwk8f1K3HvJvkVdHKlmP6Ln9sjn/AC9drfuqRGH2B5eQmtVu2/3q/umH7K06Ab2LeshO
rnabDzwf8J5M1n2liNNk/wCc5tjDxQjX5458H8IMvW1Eslxp0OuRiCWJN1a4Atf3VP8ARfy/y9f/
1K8P+FMOEjxP84H5C16UM9I25tndD5uWolFSI8pJT9KYPbYrqUzkqUVcetMTDZNcLgjyeQnR6Vxf
AOqEPfunOrHvhFWK+1d70HmDNTbgx9YafjVEtdjfCsx4vZ/tyo5/sH/Ywh7sR0vrOWnxRuK/6Vga
flq/n1zE+/pZGPm7YNx0ECWzmj1+TeFMGK/avjAnH4x+R3fcTdYE9e9+691737r3Xvfuvde9+691
737r3Xvfuvde9+691737r3Xvfuvde9+691737r3Xvfuvde9+691737r3Xvfuvde9+691737r3Xvf
uvde9+691737r3Xvfuvde9+691737r3Xvfuvde9+691737r3Xvfuvde9+691737r3Xvfuvde9+69
1737r3Xvfuvde9+691737r3Xvfuvde9+691737r3Xvfuvde9+691737r3Xvfuvde9+691737r3Xv
fuvde9+691737r3XvfuvdY5oYamGWnqIop6eeOSGeCaNZYZoZVKSxSxOCrKykhlIsRwfdkd43EkZ
KspBBGCCMgg+RHl07BPPazJc2ztHJGwZHUlWVlNVZWFCrKQCCCCCKjqmfvnaWG2R2turbm34ZKbE
UsuOqqSlkk8v2oyuJgyktLC5APijeZkiDEsECgsxBJyh5R3K53fl63v7wgyMGDEYrodkqfmQtT5V
rQDruJ93rnLfOfvaDZ+Z+Y3WW9mWaOR1XT4n09xLbrIwrTW6xBpCtFLliqqCFAQexL1NHQ89Ed01
vUm4SKpZazaOYliTPY+IBp4SvojytACQDNEPqjGzpdeDpZQjzdyvDzJZUSi3EYPhseHzVv6J/kaH
rHr7wnsXYe8nLYNoVg3myVjaTNhGrlreU0JEch4MBVHo+QGVrdMZk6DM46iy2Kq4a7G5KlhraGsp
21w1NLURiWGaNv6FSDY8j6EA+8a7i3ntJ3trlSkkZKsp4gjiOuMe67VuOx7nPs27wtb3VrI0Usbi
jJIhKspHqCPLB4gkZ6ne2ei/r3v3Xuve/de697917r3v3Xuve/de697917r3v3XuiWfJ3oNNy01X
2LtCmVNw0UHl3FjIlVVzdFTR85GBVH/AuFABJc2kjX8OnrlXkHnE2Trse5tWFjSJj+An8B/ok8PQ
mnA4zq+6j94p+VrmH2y50lLbbO+mynYkm1lc/wBixJ/3HkY9lBWKRiMo/ZWv7nPrqP1737r3Xvfu
vdfZP+C//ZEvw7/8VY+Pn/vpcR730hb4j0af37rXXvfuvde9+691737r3Xvfuvde9+691737r3Xv
fuvdalf/AAr5/wCyJfjP/wCLTwf++l3H70enoPiPXz3ffulPXvfuvdKHau1s5vTPY7be3aKSuyuT
nWGCJARHEl7y1VVKARHDEt3lkbhVBPtFuF/abXaPfXrhI4xUn/AAPMngB5noN83c27DyNy9c80cy
zi3tLVCzMaVY/hjjWo1ySGixoMsxAHVxvVHV+D6q2vBgcUiTVs5SpzmWKWqMrkNOkyOx5EUY9EMY
sFW5tqZycY+Y+YLrmLcDdzkhFxGnkq/5zxJ/KtAOuJHvB7sb/wC73NsnMG7sUt46pa29ey3hrWgA
wXc90r5ZmoK6UQATfZB1FPXvfuvde9+691737r3Xvfuvde9+691737r3XvfuvdBh2z2hheqtrVGc
yckcuQqBJTYHFXJmyeR0XVAikHxR3DzvcALYXDMoIg5b5euuYtwFrCCI1oZH8lX/ADngOPrTHUse
zvtNvvu9zbHsG1qUto6Pd3H4YIa5NSCPEehWJaElqnSVViKc90bnze8s9kdybhrZK/LZScz1M78K
oA0RU9PGOEiiQBIo14VQAPeTlhYWu2WiWNkgSOMUA/wk+pJyT5nrtvynypsXJHL1tyvy3ALeztE0
oo4nzZ3bi8jsSzucsxJPSf8AazoRdWCfC3ZWBqaHcG/aqlFTn6DLS4DGTTBXTG0rY2Gpqp6RSPTN
MJzE0n1EYKAgO4aG/dPdbyJoNoibTDIutwOLEMQAf6IpWnrQ+Q65w/fo575htb/bfby0l8Lbrm3W
7nVagzuJpEjSQ1zHGYhIqcDIQ7VKIVPv7hvrnZ1737r3Xvfuvde9+691737r3Xvfuvde9+691737
r3Xvfuvde9+691737r3Xvfuvde9+691737r3Xvfuvde9+691737r3Xvfuvde9+691737r3Xvfuvd
e9+691737r3Xvfuvde9+691737r3Xvfuvde9+691737r3Xvfuvde9+691737r3Xvfuvde9+69173
7r3Xvfuvde9+691737r3Xvfuvde9+691737r3Xvfuvde9+691737r3Xvfuvde9+691737r3Xvfuv
de9+691737r3VMnf1Ytd3J2FMswnCZ+Wj1raytj6eOgaHgDmMxGM/wCK/n3lJyhH4XLNkpFKxKf9
67q/nWvXcj7ulkbD2Q5bgZDHqs1kofPxneYN9jh9Y+TeXDoH/Yk6mnrYf/uRT/8AQMJ/Hv4FXeT/
AIdc/vv/ABDRkvt/uP8AQb/o3/jt9Xi8Hi/3GXt4fNxb7jn37y6b/wBF/Lr/1Sm/8Kq8PFjP5pz1
sczytuL44dQZiZHVQtNLBkM3t8QxEclSlCklzzqYj6Ae9dKofg61s/funej/APwbkGns2Li4bZ0n
15IYZRTYf4W/3n3Dnu0mLB/+aw/6tdc5vv8AsWeVJv8ApZL/ANoJ/n/k6P57hrrnP1737r3Xvfuv
de9+691737r3Xvfuvde9+691737r3Xvfuvde9+691737r3Xvfuvde9+691737r3Xvfuvde9+6917
37r3Xvfuvde9+691737r3Xvfuvde9+691737r3Xvfuvde9+691737r3Xvfuvde9+691737r3Xvfu
vde9+691737r3Xvfuvde9+691737r3Xvfuvde9+691737r3Xvfuvde9+691737r3Xvfuvde9+691
737r3Xvfuvde9+691737r3Xvfuvde9+691737r3VRPyn/wCZ5bx/5Y7b/wDeWoveSft7/wAqla/b
L/1dfrs/90b/AKcDsn+mvf8AtPuei9exr1kl1737r3RvfjP3zLsrJQ7H3XVl9oZWfTjqydx/v3Mj
KeGMjkWpJjxInOh7OoAMgaNue+UF3a3O6betLmMdwH+iKPL/AE48j5ioPlTC/wC9T93qLnva3595
QhC71aJWaNB/ubCvlQD/AHIiGUbGtNSOSRGVs9BBAIIIIuCOQQfoQfcAEEGh65PkFTQ4I679+611
737r3Xvfuvde9+691737r3Xvfuvde9+691737r3Vb3yj6HTb09V2RtCjZcLW1Ik3Ni6ZAYsPW1L2
OVp0XlKaeQgSIARHI1xZGCpOnIHOBv0XZNyf9ZB+mx4uo/CfVlHD1A8yD11B+6X94V+ZbeH2v50n
Bv4EpYzue65iQf2Dk/FNEgJRiQZI1odUilnJL7lTrPDr3v3XuvsL/wAtXsrYna/wC+Hm7uud0Yrd
23F+OnUW2ZcpiJmlhptxbM2NQ7T3Xg6yOVVkhqsfkqOqo6qCVFeOWNlI/rvpE4IY16O/791Xr3v3
Xuve/de697917r3v3Xuve/de697917r3v3XutPX/AIV/dj7Fh+NfxY6ik3TiP9JmS7xyHY9LspKj
y57+4uE2FltsV+6aqkiDeCk/iGQpqSCScp55PMsAk+2qfFo9PwA1J60E/fulHUugoK3KVtLjsdSz
11fXTxUtHR0sTzVFTUTOEihhiQEszEgAAe25ZYoImmmYKigkkmgAHEk9I9w3Cx2mxm3Pc5kgt4Ea
SSSRgqIiirMzGgAAFST1bZ8f+labqrboqspFSz70zMKvmKyICT7CBiJY8NSzkm6xm3mdLK7i4uFU
nHDnPmuTmG98G2JFrEewfxHhrI+f4QeA+2g42/eO99rr3e5lNntLvHsVixFtG2PGcdrXMi0FC+fD
VqtGhoaMzAGE9grrGzr3v3Xuve/de697917r3v3Xuve/de697917r3v3XukvvLeGC2HtzJbn3FVC
lxuOi1sFAaoq6h/TTUNHESNc0zWRFuB+WKqGYGG1bXd7xfJYWS6nc/ko82Y+QAyf2DPQt5H5K5g9
wuZrXlPlqHxbq6agrhI0GXllbOmONasxyfJQzFVNOXaXZOZ7S3ZWblyrNDCQKXEYwSGSnxONiN4q
WH6AliTJK9rs7E/SwGTuwbHa7Bty2NsKni7Uy7HiT/gHoB1239pfa/Y/aXk6DlbZwHcfqXE9KPcT
t8UjccAAJGvBUUDjUkOfZ31JvXvfuvdWY/Cj/mXm6P8Aw85v/dHRe4J91v8AkrW3/NH/AJ/brlf9
+/8A6eTtH/SsX/tKuejle4t6we697917r3v3Xuve/de697917r3v3Xuve/de697917r3v3Xuve/d
e697917r3v3Xuve/de697917r3v3Xuve/de697917r3v3Xuve/de697917r3v3Xuve/de697917r
3v3Xuve/de697917r3v3Xuve/de697917r3v3Xuve/de697917r3v3Xuve/de697917r3v3Xuve/
de697917r3v3Xuve/de697917r3v3Xuve/de697917r3v3Xuve/de697917r3v3Xuve/de697917
qkXtmQS9p9kOLWO+92gWNwQmenS4P+Nr+8sOXk0bDZJ6QRf9W1671ezsXg+0nK8Z8tp2/wDnaRGn
5Vp0H3s46kfrbb/udTf9Aj/8a+8n8v8As0H98fB44/H9z/swf9wPs9X10eH/ACjV9dfp/T790z/o
3X//1g4/4V44ZoP5gPx+3AZ1ZMn8Otq4ZaXxkNC2C7q3xWvOZb2YSDIqoXSNOgm51caPSmH4T9vW
qR79090ej4QVOnO7/o9IvPicHU6tVmH2lZPFpCfkHzcn8WH9fcTe66VsLST0kcftUH/J1gB9/e11
8vcuXtf7O4ukpTH6kUTVr5U8Lh51Pp1Yn7hDrmb1737r3Xvfuvde9+691737r3Xvfuvde9+69173
7r3Xvfuvde9+691737r3Xvfuvde9+691737r3Xvfuvde9+691737r3Xvfuvde9+691737r3Xvfuv
de9+691737r3Xvfuvde9+691737r3Xvfuvde9+691737r3Xvfuvde9+691737r3Xvfuvde9+6917
37r3Xvfuvde9+691737r3Xvfuvde9+691737r3Xvfuvde9+691737r3Xvfuvde9+691737r3Xvfu
vde9+691737r3VRPyn/5nlvH/ljtv/3lqL3kn7e/8qla/bL/ANXX67P/AHRv+nA7J/pr3/tPuei9
exr1kl0I3ZfUnY3T2T2xiOytpZXadbvTrnrvtvaS5KJPt9x9c9rbSpd77D3bhqyBnhqKWux9ZE2q
JyYplmpZxHU088MfuvAg8Og59+691YZ8We9/vI6PrLeOQ1VkQSm2fkqonVUQIto8BUVLE6nQC1IW
tdR4gSRGvuF/cHlDQW37bExxmUev+/AP+P8A+9Yz1zY+9x93v6KWb3V5JtqQvV9ygj4IxNTdogGF
Y/7kaa0Y+MQAZG6Pf7h/rnr1737r3Xvfuvde9+691737r3Xvfuvde9+691737r3WGpp6esp56Sqh
iqaWqhlp6mnnRZYZ4JkMc0M0TghlZSVZSLEGx93jkkhkWWIlWUggjBBGQR9nT9rdXNlcx3lnI0U0
LK6OhKsjqQysrChDKQCCMgio6qe+RPSE/WGc/jOEppH2Pm6hxj5VaSb+D1zAyvh6t2F1FrmmZmYu
isCdSt7yM5K5rj5gs/p7pgLuIdw4a14a19f6XofkQeuw/wB2j37t/djYP3Jv0qrv9gg8ZSFX6mIU
UXMYBoTWgnVVUI7KQNLqei1+xz1lH1fN/Iy/nCbi/lq91DYPZmQyeZ+HvcW4aBe0cEgrslN1luKo
jjxVP3LtDFU5ZjNTxJTxZ+lp4XlrqCFAiS1VJRp7903ImsVHHr6em2dzbd3ptzA7w2jnMVubau6c
Pjdw7b3Hgq6mymFz2CzFGmQxOYxOSo2eKemqYJEmhmjYq6MGUkH3vpJ0+e/de697917r3v3Xuve/
de697917r3v3XuiI/wAxX+YD0z/Lf+N25e/+26hcnXqz4HrHreiroqLcXafYNVSvPidqYeR0l8EI
CNU5LINC6UdKkkpSWTxQTe6sqljQdfKE+WPyp7k+affW/vkX3tuJtwb/AN/ZNqqaKnNTFgdsYWnv
Fg9m7RxtVLMaPE42DTT0dN5GawMkryzySyvrpYAFFB0XL37rfVmXxj6EbaFLFv7d9KBubIU4/gmM
lBP8Cx86hjU1KHj7ucWstv2k4vrdgkEc/c4/vCQ7NtjfoIf1HH42H4R/RHn/ABH5DPK771v3iBzn
dv7dcly/7qrZ/wDGp1/4lzKaeGh4/TxGtTUeM9TTQilzk+4u6wf697917r3v3Xuve/de697917r3
v3Xuve/de697917qHkMhRYmhq8nkamOjoKCnlqqupmJEcEEKF5JGtcmwHAAJP0AJ9uwQTXUy28Cl
ncgADzJ/1fYPPpdtu2328bhDtW2RNNcXDrHHGvxM7GgA8uPmSABkkAE9VGd891VvbW4BHRiWk2fh
ppEwVDICs1S1jG+XrlubTSgnSg4jSy8tqY5J8ocrQ8uWX6lGuZQPEbyH9BfkP5mp67N/d59irD2c
5b8S9Kzb1fKpu5RlUGCLeI0FY4zxY5ker4XSoAP2MOsiOhpl+PnbVL8f4flBXbSrsf0nX9qU3TOD
3lXj7Wl3Jv8Ak21W7syOK27FINVXHj6OivkKiP8Abhkngi1M7Oqe61UVp0C3v3W+rMfhR/zLzdH/
AIec3/ujovcE+63/ACVrb/mj/wA/t1yv+/f/ANPJ2j/pWL/2lXPRyvcW9YPde9+691737r3Xvfuv
de9+691737r3Xvfuvde9+691737r3Xvfuvde9+691737r3Xvfuvde9+691737r3Xvfuvde9+6917
37r3Xvfuvde9+691737r3Xvfuvde9+691737r3Xvfuvde9+691737r3Xvfuvde9+691737r3Xvfu
vde9+691737r3Xvfuvde9+691737r3Xvfuvde9+691737r3Xvfuvde9+691737r3Xvfuvde9+691
737r3Xvfuvde9+691737r3Xvfuvde9+691Rdvmp+83tvCsChRV7p3BU6VbWq+fLTS6Q/FwL/AF/P
vLrbE8PbbeP+GKMfsUDr6BeQbX6HkXZbKtfBsLNKkUJ0W8a1p5cOHl0lfa7oWdb1/wDc2X/oDk/g
n38er+5f98vuPt20+L/hxH/SD9h49d9Wj/JfJe2r16ben37y6T/6P/q9Ov/XU3/Cw/CeDvL4Ubj8
qN/FeqO18J4BFaWP+7+78XX+V57+pX/idlSw0lGNzq40elEHA9abfv3T/RwPhXIF7Qz8ZteXYmSK
ksBzHn8adIH54JP+w9xr7pJq5fib+Gdf5pIOsLPv1RF/abbpR+DdoK49bS9Fflmg/Pqzv3APXKHr
3v3Xuve/de697917r3v3Xuve/de697917r3v3Xuve/de697917r3v3Xuve/de697917r3v3Xuve/
de697917r3v3Xuve/de697917r3v3Xuve/de697917r3v3Xuve/de697917r3v3Xuve/de697917
r3v3Xuve/de697917r3v3Xuve/de697917r3v3Xuve/de697917r3v3Xuve/de697917r3v3Xuve
/de697917r3v3Xuve/de697917r3v3Xuve/de697917r3v3XuqiflP8A8zy3j/yx23/7y1F7yT9v
f+VStftl/wCrr9dn/ujf9OB2T/TXv/afc9F69jXrJLr6Q/cf8pzYn8z7+S3/AC/aHFpitrfJrq34
JfGPLdFdjVEUMEVRVS9B4CorutN61iRtK+By7IF1g6qGr8VbEHRammqt9JQ+iQ+levnYdl9a776c
7B3l1V2htfK7K7D6+3Hldpby2pm4VgyeC3BhatqLI4+pEbMjaXU6JYneORCskTvGysddKga5HSKR
3idJI3aOSNleORGKOjodSOjryCDyCPp70QGBVhUHqskaSo0UqhlYEEEVBBwQQcEEYIPHq1T44d6w
dj4lNr7hqQm98LRpqkmZQdx4+BRG2Thbi9QnH3Udh9RItwXCY9c88otslwdxsV/xWU8B/oTH8PyU
/hP5HyryG+8/932f2x3hubeWotWw30hoqg/4lM5LCBh5QtnwHqQKGNqME1mk9x71iT1737r3Xvfu
vde9+691737r3Xvfuvde9+691737r3TLuLb2I3XhMjt7O0kddispTtT1dPIBypIdJEb+y6MFdGH0
YA/j2rsL65227S9s20yRmoP+EH5EYPR9yzzLvPJ++23MnL8xt7u0cPG49eBBHmrKSrL5qSOqeO4O
ps11NuaXE1uusw1Y0lRt/NBCIshQ6/THMQAqVMQss8Q+hsy3RlJyb5a5itOY7AXUPbIuJE81b5eq
n8J9OOa9dsfZX3j2L3j5UTebCkN9CFS8ta90MtMlc1aGQ1MT+Y7Wo6sAEvsRdTF1tyf8Jyv51KfH
jcWB+Bfym3YsHQ+9c8KXofsbcNfP9r05vfcNdY7EzdZUFo6fbGarJfLT1DGOHGV8kkszCkq5pqP3
TMsde4cevoJe99Juve/de697917r3v3Xuve/de6BP5F/IfqX4pdLb/7/AO8d10uzus+t8HNm9w5e
oHlqZyGEGOwuFoFIkrMjkKl4qPH0UN5J55I41F29+62AWNB18pb+aH/Mk7Z/ma/JPMdy76+6251/
gPv9u9I9UpkJazE9bbEerEkcL2IinzGS8cNVncikamonVEQJS09LDDrpYiBBQdVve/dW6PH8XehI
81JR9lbxo/JiqeUTbXw9VCRHkqmGQhcxVpKBqgiYXgSxWRrOTpXS8T8/84GzVtj2xqSsKSuDlAR8
AI4MRx8wPma9YC/ez+8RJsUc/tbyRPpvJV039zGw1QRsM20ZX4ZXBpK1Q0a1QAM+pLGPcH9cyOve
/de697917r3v3Xuve/de697917r3v3Xuve/de66JABJIAAuSeAAPqSffgCTQdbALGgyT1WN8me+Z
d5ZGo2JtSr07Sxc4XJ19NJ/x8eRhPqUSRmxo4W4Rf7bgubgJafuQ+UF2qAbtuC1uZB2qR/Zqf+fz
5nyGB59dXPuq/d5h5H2yP3A5vhrvN2lYInX/AHChbgaEVFzIMs3+hoQi0JkJJ97krrNTq1D+Uv8A
yvO0P5n3yNoOvsIuT2t0nseXHZ/vvtmKkD0u0dqSVB8G38JNUjwTbgzXjkpsTSnXoAmrZY3pqSYe
/dUdwgr1s/8A/CovpTq/45/yzvhZ0j0ztDFbF6z64+RGM25tTbOHhEVPR0NL1HuRpamqmN5Kmsqp
mkq6+uqGeeqqZJaieSSaR3bx6ahJLknrQw9+6UdWY/Cj/mXm6P8Aw85v/dHRe4J91v8AkrW3/NH/
AJ/brlf9+/8A6eTtH/SsX/tKuejle4t6we697917r3v3Xuve/de697917r3v3Xuve/de697917r3
v3Xuve/de697917r3v3Xuve/de697917r3v3Xuve/de697917r3v3Xuve/de697917r3v3Xuve/d
e697917r3v3Xuve/de697917r3v3Xuve/de697917r3v3Xuve/de697917r3v3Xuve/de697917r
3v3Xuve/de697917r3v3Xuve/de697917r3v3Xuve/de697917r3v3Xuve/de697917r3v3Xuve/
de66ZgiszEBVBYkkAAAXJJP092RdbhfUgdWRS7hFySQB+fVBEj+SR3tbW7Pa97amva/vMUCgA9Ov
osjTw41j46QB+wU64e99X6+kX/cn/tlb/gX3cH/bvD++3m+1/b/4A/6R/tPDq/X/ALo8t/1/u2/s
+/eXSWv6359f/9A0H/Cx7b8tTtH+X/uoGfw4bcfyU2/Iq07NTGXc2M2PkYjLVA2SQDEv44yLuC5H
+bN9Hp+Dz60YffulHRofiFXpR9x0tOzopym3c7QRqwYtI8cceTKRkfQ6aZmueLAj6kewD7kxGTld
3H4JI2/np/5+6xO++jt73vsjNcqpItLy0lJBFACzQVNeIrMBQZqQeAPVrXvHXrj/ANe9+691737r
3Xvfuvde9+691737r3Xvfuvde9+691737r3Xvfuvde9+691737r3Xvfuvde9+691737r3Xvfuvde
9+691737r3Xvfuvde9+691737r3Xvfuvde9+691737r3Xvfuvde9+691737r3Xvfuvde9+691737
r3Xvfuvde9+691737r3Xvfuvde9+691737r3Xvfuvde9+691737r3Xvfuvde9+691737r3Xvfuvd
e9+691737r3Xvfuvde9+691737r3Xvfuvde9+691UT8p/wDmeW8f+WO2/wD3lqL3kn7e/wDKpWv2
y/8AV1+uz/3Rv+nA7J/pr3/tPuei9exr1kl19hf+WV/27c/l8/8AikHxQ/8AfDYD3vpE/wAZ+09U
5/8ACgv+S1D85dgVfyo+N+2U/wBm76xwAjze28VHFDJ8gevsNTll27NCiXm3NioVP8An1B6qHVjJ
fJ/kBpfdXik09p4dfN6ngnpZ5qaphlpqmmlkgqKeeN4Z4J4XMcsM0UgDK6sCrKwBBFjz710q6cMH
m8ptvL4/O4Wrkocpi6lKuiqo7aopk4vY8EEEqwPBBIP19p7q1gvbZ7S5UPHIKMD5g9FG/wCw7VzP
stzy/vkIntLtDHLG3BlP+Ag0IPEEAjh1cB0p2/i+29sLXoiUO4saIqbcWJUtohqinFZQl7lqablk
uSyG6MSQGbGjmvlmflu/8L44JKmN/l/C3ow/mMjzA4re+/stuvs1zWdvcm42y61PZ3BpVo65ilph
ZouDYCuKSIACVUZfYW6g7r3v3Xuve/de697917r3v3Xuve/de697917r3v3XukB2V13g+ztrVu2c
2GiEo8+OyMIBqsXkYx/k9ZCCQGAPEkRNnW6kg2YHWw75d8v7gt9a5phlPB18wfQ+h4g/KoMje1vu
Zv8A7Uc3Qc1bCQ+jtmhY/p3EJ+ONsHSSMo4FUejAEVVqct87JzvXu5chtfcMCxV1E945o9Rpq6jd
iKavo3cAtFKASpIBHIIBBHvJzad0tN5sU3CyNUf9qnzU/MefXbjkDnzl/wByeVrbmzluQvbzjKtT
XFIANcMgBIEiE0YAkHBBIIPSQ9mXQz63/wD/AITj/wA6w97bf2/8BvlXu+OTuraOKSg+PfZG4cg5
rO3NnYeiGjrncNdWEmfcuHp4nehqnl15KhXQ6mso5Jq7w6Tyx07l629/e+mOve/de697917pj3Nu
bbuy9uZ7eG7s5its7V2th8luHcm487XU2LwuBwWHo3yGWzGWyVYyRQU1NBG8000jBURSzEAe/de6
+Yd/PN/nD7i/mU90Hr/q/IZfB/D3p/PV8XWmCdq7HSdpbipvJjZ+5d34ifQwkqImliwFHVRCWhoZ
X1pFVVdYg10rjTQKnj1Qt79050Zr46dGy9m5o53cFLMmxsNMPuX1NCM5kYyrriKdxZjGAdVTIhBU
WQEM91AnO3NibBafS2jA3co7Rx0L/Gfn/CDxOeA6xW+817/Q+1OxfuDlyZW3++X9MUDfSwkEG4cG
oDk4gRgQzBnIKpRrXIIIKWCGlpYYqampoo4KengjSGCCCFBHDDDFGAqoqgKqqAABYce8dHd5XMkh
LMxJJOSSckk+ZPXH24uLi8uJLu7dpZZWZ3dyWd3YlmZmJJZmJJYkkkkkmvWX3Xpnr3v3Xuve/de6
97917r3v3Xuve/de697917r3v3XuiJ/KbvcUMNb1ls+vtXTKafd2TpWN6Sndf3cDT1CEWlcECqK3
spMRIYuBL/t9yh4jLv25p2jMKHzPlIR6D8Pz7s466DfdI+72b+aD3V51t/8AF0OvboJBiRwe27dC
DVFNTADSrgSgFQhNeHuaeulfRsPhR8NO6vnp8h9kfHHorBNkt0bqqWqs3nquKdds9f7Nx7q249+b
yyESkU2OoImF7nyVE7wUdMstXUwQye60zBRU9fV8+B3wc6W/l7/HHZnx16UxaDHYOAZHeW9Kuipq
fdHZ+/K6Jf7w783ZUQamepqnUR08BkdKOlSCigIgp4wN9I2YsanrX1/4V8/9kS/Gf/xaeD/30u4/
ej05B8R6+e7790p6sx+FH/MvN0f+HnN/7o6L3BPut/yVrb/mj/z+3XK/79//AE8naP8ApWL/ANpV
z0cr3FvWD3Xvfuvde9+691737r3Xvfuvde9+691737r3Xvfuvde9+691737r3Xvfuvde9+691737
r3Xvfuvde9+691737r3Xvfuvde9+691737r3Xvfuvde9+691737r3Xvfuvde9+691737r3Xvfuvd
e9+691737r3Xvfuvde9+691737r3Xvfuvde9+691737r3Xvfuvde9+691737r3Xvfuvde9+69173
7r3Xvfuvde9+691737r3Xvfuvde9+691737r3Xvfuvde9+691737r3TFumvTF7Z3Hk5HSNMdgsvX
vJIGaNEo8fJUM7qnJAC3IHNva3bIjPuVvCMl5Y1/awHQi5R29925s2vao1LNc3dtEACASZJkQAE4
BNaAnFePVEPvLvr6D+ve/de6+r9/o/qf+GFP9Feuu+8/4aH/ANH+v+HyfxL7n/ZNP7ua/wCFX1ef
Vz9vqvr9F7+99I/9Er8/8vX/0bIf+FfW2Wq/hT8ZN5CnkZcD8o02yaoTxLFC27eptw5Vad6UnW7S
jCFlkVSqCNgxBdQdHp6D4j18+D37pT0Pnxhn8HeWx2N9MkmfgIUAk+ba9bGv1/Gogkj8f7b2EOfI
/E5Tux6BD+yRD1jx9663+o9gt/UcVW0cVr+G+tWPD5AgeVf29W/+8ZuuKvXvfuvde9+691737r3X
vfuvde9+691737r3Xvfuvde9+691737r3Xvfuvde9+691737r3Xvfuvde9+691737r3Xvfuvde9+
691737r3Xvfuvde9+691737r3Xvfuvde9+691737r3Xvfuvde9+691737r3Xvfuvde9+691737r3
Xvfuvde9+691737r3Xvfuvde9+691737r3Xvfuvde9+691737r3Xvfuvde9+691737r3Xvfuvde9
+691737r3Xvfuvde9+691737r3XvfuvdVE/Kf/meW8f+WO2//eWoveSft7/yqVr9sv8A1dfrs/8A
dG/6cDsn+mvf+0+56L17GvWSXX2F/wCWV/27c/l8/wDikHxQ/wDfDYD3vpE/xn7T0d/37qvWkN/w
pI/kpgjeH8xv4pbTVSq124vll1ngKZrudX3Nd33tnFUyEXsZH3fFGQLBct47/wATnOulEUn4T+XW
kF790/0tuv8Af24Otty0W5tu1Giopz46ujlZ/sspQuR58fXxIRqjcDg3urAOpDKD7Kt42iz3uxew
vVqrcCPiVvJlPkR/PgcdAT3H9uuW/dDlaflXmWPVFKKxyKB4sEoHZNExB0uvn5OpKMCrEdXIdf77
wfY+18fujAyg09XGqVdIzo9Ti8gsatVY2r0cCSIsOfowIYcMPeMW97Nd7FuD2F2Mr8LeTr5MPkfT
yOOuInuP7e7/AO2HNlzynzClJISTHIAQk8JJEc0dfwOBw4qwKnKnpa+ynoCde9+691737r3Xvfuv
de9+691737r3Xvfuvde9+690CHePTWL7b24YlWKj3ViY5ZNvZci1mazy4ytI/VTzEAc8xtZ1/tq4
t5R5on5cve6rW0hHiJ/gdf6Q/mMHypPnsF74bt7N8z+K5afaLxlW8t/kMLPF/DNECeGJEqjfgZKh
MtishgsnX4fK0s1FkcZVTUdbSzxvFLDUQOUdWSQA/i4NuRY/Q+8lbe4huoEubdgyOAykGoIP2ddo
9m3fbt/2q33vaJVntbqNZYpEIZWRxUEEEj5HODUHI6kbd3Dn9o7gwW7Nq5rK7b3RtjMYzcO29xYK
vqsVm8Bn8LWpksPmsNlKFknpqqlqIo56eohdXjkVXRgwB9vdGXX06P5Ff84rbv8AMi6aXrXtbKYr
DfMXqDB0kfYeFBpsfH2ttenKUFJ3BtLHRqkf7shjgz9DTKVo6xlkVIqWspY130kkTSajh1fr7903
1737r3Xz7/8AhRn/ADrB8hNx5/4G/Fbd3l6J2XnJKLvjsfbmQqFpu4964GsMbbCwlbTFEqNr4erj
L1M6tJDlK6OOSEmjpIZqzXSmKOncePWoz79090MHTPUmY7Z3TDjaZJKbA494qnceYMbGGjotVxSx
NcBqiexSGMG/1c+hGPsNcz8x2vLm3m4kOqV6iNPNm9T6KvEn8uJHULe+PvJsvs7yk+6XREu43AZL
K2BGqWWn9owodMMVQ0jkUPbGO91HVwmAwOK2xhsdgMHRw0GKxdMlLR0sKKqpGnLO2kDU7sS8jnlm
JYkkk+8Zr29udwunvLti8khqSf8AAPkOAHkOuKXMXMO8c173c8xb/O1xd3bmSR2JJJPACtaKooqK
MKoCigA6d/aXok697917r3v3Xuve/de697917r3v3Xuve/de697917or3yO70p+uMPLtnb9UH3xm
qRhG0LAtt2gqFaMZWZrECduftozzf9xrKF1yDyNyi+93I3C9X/FIjwP+iMPwj+iPxH8vXrLP7sX3
frn3P3pOa+ZIiuwWMg1Bhi8mQg+AoqCYhjx3GKHw1JYtoqpllkmkkmmkeWaV3lllldpJJZJG1vJI
73LMxJJJNyfeQqqqqFUUAwAOAHXXuKKKCJYIFCIgCqqgBVUCgAAwABgAYAwOhA6l6m7F727L2R09
1HtLL767J7F3DQbX2dtTBwefIZfMZGXRFGC5WOGGJQ89VVTukNPAkk88kcMbuturkgCp6+p9/J7/
AJVXXX8sD47Um2mjw+6vkX2LS4/Nd99p0tKpbI5lUM1FsHalXOonj29hNbQ0itparnM9fLHE1QtP
T76Ru5c/Lq3T37qnWpX/AMK+f+yJfjP/AOLTwf8Avpdx+9Hp6D4j189337pT1Zj8KP8AmXm6P/Dz
m/8AdHRe4J91v+Stbf8ANH/n9uuV/wB+/wD6eTtH/SsX/tKuejle4t6we697917r3v3Xuve/de69
7917r3v3Xuve/de697917r3v3Xuve/de697917r3v3Xuve/de697917r3v3Xuve/de697917r3v3
Xuve/de697917r3v3Xuve/de697917r3v3Xuve/de697917r3v3Xuve/de697917r3v3Xuve/de6
97917r3v3Xuve/de697917r3v3Xuve/de697917r3v3Xuve/de697917r3v3Xuve/de697917r3v
3Xuve/de697917r3v3Xuve/de6Dztyf7fqvseXm42NupFKgEh5cJPEhs3FgWBP8Ah7POWE8TmKxX
/h8Z/Y4P+TqS/Zm3+q93eWIfL962BNa8FuomPD5DHz6pH95Wdd5uve/de6+0B/oyk/2WT/Q39hP5
f9BP+jL+F/f033Pk/wBH/wDdX7D+J6/D5L/t+fyaL+vVp5976Q1zXr//0rqv+FVm0xuL+Vl/GDCs
p2F8kOod2BzSNUmmNZjc5sbzLMvFOSM0Y/M3BDGL6yD349Ow/H181f3rpV0KPSdc+O7c66qECEvu
7C0R1khdGTrFxshBBHIWUlR+Ta9xx7IeaIvG5cvo/wDhMh/NVLD+Y6if32sE3L2a5mtnrRduupcZ
NYImmXjXBMYr6CpFDnq6r3ir1wm697917r3v3Xuve/de697917r3v3Xuve/de697917r3v3Xuve/
de697917r3v3Xuve/de697917r3v3Xuve/de697917r3v3Xuve/de697917r3v3Xuve/de697917
r3v3Xuve/de697917r3v3Xuve/de697917r3v3Xuve/de697917r3v3Xuve/de697917r3v3Xuve
/de697917r3v3Xuve/de697917r3v3Xuve/de697917r3v3Xuve/de697917r3v3Xuve/de69791
7qon5T/8zy3j/wAsdt/+8tRe8k/b3/lUrX7Zf+rr9dn/ALo3/Tgdk/017/2n3PRevY16yS6+wv8A
yyv+3bn8vn/xSD4of++GwHvfSJ/jP2no7/v3VesU8EFVBNTVMMVTTVMUkFRTzxpNBPBMhjlhmikB
VkZSVZWBBBsePfuvdfOD/wCFB/8AJam+EO/675X/ABu21K3xH7Nz0Y3JtrFwVdQnx+7DzdUQcJOo
VxFtjLTspwdS0gWmqZGxbrGBQNVa6VRyasHj1rFe/dO9DL0p27lOpd0pXxtLU7dyZiptx4lSWWqp
lJ8VZToSAtRASTE/9C6Hhj7DHNPLdvzHt5gYBZkqY3/hPofVW8x9h4jqEPfb2Z2n3j5SbbpAsW52
up7K4ODHIQNUbmhJhlAAdf4gjijIOrgcHm8VuTEY/O4SthyOKylNHV0NZASY5oZB/Q2KspurowDK
wKsAwIGM95Z3NhcvZ3aFJIzRgfX/ACg8QeBGeuKu/wCw7vyvvNzy/v0DW15aOY5Y3GVYfZgqRRlZ
SVdSGUlSCXX2m6J+ve/de697917r3v3Xuve/de697917r3v3Xuve/de6Kj8leik7AxUu79sUSneu
Ipf3qenXTJuTHU4v9qyr+uqiQN9ubanFoiSBGFkfkTm87RcDa9wf/FZDgnhGx8/kpPxeQ+KnHrML
7rX3gpPbnd05L5snP7ivZO13NVspnx4gJ+GCRqeMK6UNZgATIWq0ZWRmR1ZHRirKwKsrKbMrKeQQ
fqPeQAIIqOHXW5WV1DoQQRUEZBB4EHzB6Gf48fIPtr4r9y7C786O3bXbK7N64zlPnNu5qjOuGQoD
FX4fM0LHx1mOr6dpaPI0M4aKop5JIpFKufe+vEAih6+rL/K1/mU9UfzN/jZie4Nkmh252Rtv+H7c
7z6nFetVlOt99S0rS2iWW00+FygimqsFkWTTPEssLEVdJVww76SOhQ06ot/4Uc/zrB0bt/cXwE+K
m7/F3VuvHfYfIXsnbuQqIazqTaGWohMeuduZGiKGLceYp5Uavqo5ScdQsYlX7yrWWh0enIo69x60
A/fulHS12DsPP9j7lods7ep/JU1ThqmrkBFHjaJTeor62QfREW50j1MbKoLED2V7xu9nsli9/etR
VGB5sfJR8yfyHE9Ab3F9w+XPbHle45q5kk0xQiiRrmSeQ/BFEvmzGgqe1BVnIUE9XGdddf4PrTau
P2tg0ZoqVTLWV0yqKrKZCX1VVdUlfyx4RASEQKg4X3jHvu9Xe/bg9/d4rhVHBFHBR/lPmc9cR/c3
3H3/AN0+brnm3fyA8p0xRKT4cEK4jiSvkoyzUBdyznLU6XXsn6j/AK97917r3v3Xuve/de697917
r3v3Xuve/de697917oG+6e3sX1JteTISLHW7hyKyU23cS2vTUVYXmqrDHytPDfXJyC9tCkE3UU8q
cs3HMl+IvhgjoZH9B/Cvqx/lxPzm/wBivZfdveTmxdtjJg222KveXApVI6/2cdfimk+FcEID4jgq
NLU/57OZTc2YyGezdXJXZXKVL1VbVS21SysAosBwFVQFVRwAAB9PeS1pawWNslpaqEjjFFA8h12q
5e2DaeVtltuXtihFvaWiCOKNeCqM/mSSWY+bEnz6h0FBXZSuo8ZjKOqyOSyNVT0GPx9BTzVddXV1
XMKeko6Okpw0ksssjKkcaKWZiAASQPano46+k1/wn+/kv0XwM60pfkp8h9t0dR8w+1MDeHEZGmp6
qT4+7Dy0WtNlYyVtejcGQhKvuOtj0mIMMXCfFFVTV2+kskmo0HDrZR9+6a697917rUr/AOFfP/ZE
vxn/APFp4P8A30u4/ej09B8R6+e7790p6sx+FH/MvN0f+HnN/wC6Oi9wT7rf8la2/wCaP/P7dcr/
AL9//Tydo/6Vi/8AaVc9HK9xb1g91737r3Xvfuvde9+691737r3Xvfuvde9+691737r3Xvfuvde9
+691737r3Xvfuvde9+691737r3Xvfuvde9+691737r3Xvfuvde9+691737r3Xvfuvde9+691737r
3Xvfuvde9+691737r3Xvfuvde9+691737r3Xvfuvde9+691737r3Xvfuvde9+691737r3Xvfuvde
9+691737r3Xvfuvde9+691737r3Xvfuvde9+691737r3Xvfuvde9+691737r3Xvfuvde9+690CPy
Ornx/Se/Z0CFpMdQ0NnJA0ZPNU2NkIII5CykqPybXuOPYt5Fi8bmuzU+TM3+8xs3+EdT392GwTcv
ffl23etFmllxnMFrPMvGuNUYB9BUihz1Tl7yb67bdCf0ltMb97m6j2MYVqRvPs7YO0zTtSNXrONx
bqpMOYWoU5mDebSYRy99I+vv3Xjw6+1P730g6//T2Pv+FGO1l3T/ACdvlwFRGrNvJ0xumheWaWGO
JsN37teTIuRGDrY0L1aRow0l2X6EBh7pyL4x18sP3rpX0qdj16Yreuz8o7pGmN3Tt+veSSVYERKP
LQ1DO87cIAFuXPA+vtDucRn224gArrikXhXipHDz+zoJ8+7c+78i71tMYLNdWF5CAFLkmS3kQAKM
sTqoFGTw8+r0veIvXz9de9+691737r3Xvfuvde9+691737r3Xvfuvde9+691737r3Xvfuvde9+69
1737r3Xvfuvde9+691737r3Xvfuvde9+691737r3Xvfuvde9+691737r3Xvfuvde9+691737r3Xv
fuvde9+691737r3Xvfuvde9+691737r3Xvfuvde9+691737r3Xvfuvde9+691737r3Xvfuvde9+6
91737r3Xvfuvde9+691737r3Xvfuvde9+691737r3Xvfuvde9+691737r3Xvfuvde9+691UT8p/+
Z5bx/wCWO2//AHlqL3kn7e/8qla/bL/1dfrs/wDdG/6cDsn+mvf+0+56L17GvWSXX2F/5ZX/AG7c
/l8/+KQfFD/3w2A976RP8Z+09Hf9+6r1737r3SJ7J642L3BsHeHVvZ21sRvbr3f+3sptTeO087T/
AHWJz2AzNK1HkMfVxAqwDox0yRsskbBZI3R1Vh7rwJBqOvlSfzlf5bEv8sb5e5HqLCblXdnU3YO3
o+0+lsrVzatzUWxMtmavD/3Y3lCFVf4jiq2jqqI1URMdZAkFXpgknlpafXSyN9a16qa9+6v0aP44
d6nrXK/3b3HPI2yszVB5Z2aWX+79fIAgyMUI1fsvYCpVFvb1jUV0kAc78ojfrb62yAF1EMcB4i8d
JPr/AAk/ZivWJn3nvu/D3S2j+tHLEajfbGOiqAq/WRLU+CzY/UWpMLMaV/TJUNqFqkUsVRFFPBLH
NBNGksM0TrJFLFIoeOWKRCQysCCrA2I5HvHd0aNijgqymhBwQRxBHkR1yGmhmt5nt7hDHJGSrKwK
srKaMrKaEEEEEEVBwesnvXTXXvfuvde9+691737r3Xvfuvde9+691737r3XvfuvdEF+UvQskrVnZ
2zaIMQhm3fh6SH1mxLSbipYoxduD/ligXAHm+nkImX2+5wFF2HdHzwhcn/qmSf8AjB8/h9Oui/3S
PvDxRJD7Uc8T0yF265kbHkBZSMxxw/xYk0JPg8fCBr+9zH10a6Nr8OPnD8k/gV2bku2vjLv+fY+6
83tLPbKzsU9HT5nb+dwucongiGZ29kA1LUy4+qMOSxskyN4auGJ7PGZYpPdaZQwoeix7i3Dn93bg
zu7N1ZrK7k3RufMZPcO5NxZ2vqsrm8/n81WvksxmszlK5nnqaqqqJZJ6iomdnkkZndixJ9+631iw
uGyW4ctjsHh6WStyeVq4KGipYlLPLPO4RAbfRR+p2PCqCxsAT7YurmGzt3urlgscYLMT5Af6sep6
Kt93va+Wtmud/wB6mWC0s42llkYgBUQVPHiTwVRlmIUVJA6t96R6dxXUm2lph4q3c+USKfcWYCC8
kwGqPHUbH1LTQXIUXu7apDbUFXGnmzme45kvtQqtvGSI0/5+b+k38hj1rxZ9+ve3d/eXmk3R1QbT
aFks7apoF4GeQcDPLSrGnYmmNa6SzDV7CnUE9e9+691737r3Xvfuvde9+691737r3Xvfuvde9+69
0i9/76wnXO18jujOyhaejiYUtIsiJU5SvZC1LjaMP9ZJSLX+igFj6VPs12XZ7vfNwSwtBlj3NTCL
5sfkP5nHQ69ufb7fvc3my25T5fSsk7AySEEpBCCBJNJTgiA/azEIO5h1Tf2Dv/cHZO5azc24qjXU
VB8dJRRFxRYuhQ/sUFDE5OlFHJP1diXYlmJ95PbNs9nsdilhZLRV4k/EzebMfU/yGB1279t/bnlv
2u5Wg5V5aj0xx5klYDxZ5T8c0rACrN5D4UUBFAVQOkR7Neh51uzf8Jgv5S2xN44XD/zLu8YcPvCT
Hbm3Dg/jZsCqpochjdv57aOSfCZztzccU+qN8jS10VRSbfpmT/JJInyNzUGhem8OmJn/AADreQ97
6T9e9+691737r3WpX/wr5/7Il+M//i08H/vpdx+9Hp6D4j189337pT1Zj8KP+Zebo/8ADzm/90dF
7gn3W/5K1t/zR/5/brlf9+//AKeTtH/SsX/tKuejle4t6we697917r3v3Xuve/de697917r3v3Xu
ve/de697917r3v3Xuve/de697917r3v3Xuve/de697917r3v3Xuve/de697917r3v3Xuve/de697
917r3v3Xuve/de697917r3v3Xuve/de697917r3v3Xuve/de697917r3v3Xuve/de697917r3v3X
uve/de697917r3v3Xuve/de697917r3v3Xuve/de697917r3v3Xuve/de697917r3v3Xuve/de69
7917r3v3Xuve/de6LV8tK9KPpbNU7OinK5fb9AgaVYzI8eTTKFI0P6zppi2gc2Bb6KfY99tojJzQ
j0/s45G4fLT+Xxcfy8+sp/ub7c9776WNyoJFnbXkxIUmgaBoKk/gFZwNRwSQvFh1Uz7yL67FdHj/
AJZO1l3p/MZ+CO2pUSSlyPy8+O75GOSaWnEuJoO18VksvEk0I1K7UsMyx6bHWVF1+o91V/hP2dfY
T976Rdf/1Nt7+b3tNt6fyvPnth1aRTR/Fzt3dhMcsULFdhbUn3y6l5UcFSMcQyAanUlVZWIYe6sn
xjr5EfvXS3rkrFGVlNmUhlPBsQbg2PvRFRQ9aZQ6lG4EUP59X40lRHV0tNVxMGiqqeGojZWV1aOa
MSIysvBBBFiOPeHs8ZhneI8VYj9hp187N7bSWV5NZyghoXZCCCCCrFSCDkEEcDkefUj210l69791
7r3v3Xuve/de697917r3v3Xuve/de697917r3v3Xuve/de697917r3v3Xuve/de697917r3v3Xuv
e/de697917r3v3Xuve/de697917r3v3Xuve/de697917r3v3Xuve/de697917r3v3Xuve/de6979
17r3v3Xuve/de697917r3v3Xuve/de697917r3v3Xuve/de697917r3v3Xuve/de697917r3v3Xu
ve/de697917r3v3Xuve/de697917r3v3Xuve/de6qJ+U/wDzPLeP/LHbf/vLUXvJP29/5VK1+2X/
AKuv12f+6N/04HZP9Ne/9p9z0Xr2NeskuvsL/wAsr/t25/L5/wDFIPih/wC+GwHvfSJ/jP2no7/v
3Veve/de697917r57v8Awr5/7La+M/8A4qxB/wC/a3H70elMHwnrUr9+6e697917o+Hxb76NHJRd
YbwqQKKTTBtHLTEj7SX8YKsf6eJvrTSG2hrxsSrJoiP3A5P8dW37bF7xmZB+Ifxj+kPxDzGRkZ57
/e2+7wL6Of3X5Ki/XWr7jbqP7RfO7jHHxF/0ZBXWtJFAZH12F+4T65rde9+691737r3Xvfuvde9+
691737r3Xvfuvde9+691xdEkR45EWSORWR0dQyOjDSyOrcEEcEH3tWZWDKaEZBHEHq8cjxOJYiVZ
SCCDQgjIIIyCDkEcOquvkr0PJsLJT702xTl9mZaqDVdMhZm25k6qSxp21XJpZnN4Hv6GJiYCyF8g
uReb13m3G2XxpdRjB/34oHH/AEwHxDz+LzIHWj7rX3hYvcTa4+Rua5Au+WcdI3NAL2CMfGKUAnjU
UlX8agSqTV1QpfuResxuve/de6tK+MPTGL2ftvHb8ySQV+6Nz4ulr6Gf9qaPC4bI0y1EEFEy3Aln
jcGeUG+kiMWGsNj/AO4HNM+43z7NBVIIGKsMjW6mhJ/oqR2j1znB65J/ew98t2515nuvbza2e32n
aZ5IpU7la5uYXKM0oNCY4nUiJCKagZDqOgqbH3G/WHXXvfuvde9+691737r3Xvfuvde9+691737r
3XvfuvdNebzWL25ichnM3Ww47FYumkq66sqG0xwwxjngXLMxsqIoLMxCqCxAKiztLi/uUs7RS8kh
ooHmf8gHEngBk9G+w7Du/M+823L+wwNc3l24jijQVLM38goFWZmIVFBZiFBIp/7t7dyfbW6Xrmaa
m25jDJTbcxLEqtNTsR5q2oQEhqicgNI/4UIg4X3kzyry3b8ubeIVAaZ8yP6nyA9FXyHrU+fXar2H
9mNq9nOUl29Qsu53VHvbgZLuK6YkNKiGIEhF82LucuegY9ifqcOve/de6+oD/wAJmP8At0F0J/4f
He//AL+LMe/DpJL8Z6v1976b697917r3v3XutSv/AIV8/wDZEvxn/wDFp4P/AH0u4/ej09B8R6+e
7790p6sx+FH/ADLzdH/h5zf+6Oi9wT7rf8la2/5o/wDP7dcr/v3/APTydo/6Vi/9pVz0cr3FvWD3
Xvfuvde9+691737r3Xvfuvde9+691737r3Xvfuvde9+691737r3Xvfuvde9+691737r3Xvfuvde9
+691737r3Xvfuvde9+691737r3Xvfuvde9+691737r3Xvfuvde9+691737r3Xvfuvde9+691737r
3Xvfuvde9+691737r3Xvfuvde9+691737r3Xvfuvde9+691737r3Xvfuvde9+691737r3Xvfuvde
9+691737r3Xvfuvde9+691737r3Xvfuvde9+691737r3RO/mrVLH1ttyj1ASVO9qOYJddTRUuDr1
kIU82DSpcj6XAP1HuT/aqLVvVxN/DCR/vTp/0Ces2/uJ2jSe6G6XtCVi2uRa0NA0l1aEZ4VIjagP
GhI4Hqsj3PPXVbq4T+QRtQ7y/m+fCfEDUTR753tuv0zLAbbE6g3Fvg+t1YEWx3KWu49AILAj3VJP
gPX1cve+kfX/1d4P5RbR/wBIHxn+ROwzq/3+3RXbm0fTJDC3+/k2BkMN6ZahJI1P73DPGyj6lSLg
+62MEHr4v3vXS7r3v3Xurw+sq18l1xsGvlkM0tXszbFRNKQgLzyYWBp2YJwDrvcDgHj3idzDCIN+
vIQKBZ5afZrNP5dcDfdawTa/c/mPbol0JDud8irnCC6lCAVyRppQnJGelx7KOgB1737r3Xvfuvde
9+691737r3Xvfuvde9+691737r3Xvfuvde9+691737r3Xvfuvde9+691737r3Xvfuvde9+691737
r3Xvfuvde9+691737r3Xvfuvde9+691737r3Xvfuvde9+691737r3Xvfuvde9+691737r3Xvfuvd
e9+691737r3Xvfuvde9+691737r3Xvfuvde9+691737r3Xvfuvde9+691737r3Xvfuvde9+69173
7r3Xvfuvde9+691737r3Xvfuvde9+691UT8p/wDmeW8f+WO2/wD3lqL3kn7e/wDKpWv2y/8AV1+u
z/3Rv+nA7J/pr3/tPuei9exr1kl19hf+WV/27c/l8/8AikHxQ/8AfDYD3vpE/wAZ+09Hf9+6r173
7r3XvfuvdfPd/wCFfP8A2W18Z/8AxViD/wB+1uP3o9KYPhPWpX79091yKsoUsrKHXUhIIDqGKFlJ
+ouCLj8gj8e/de68rMjK6MyOjBlZSVZWU3VlYcgg/Q+9EAih4daZVdSjgEEUIOQQeII8werPvjN3
ud8Y6PZW7a2Nt3YuDTja2eQ+fceNp47lpS/66uFR+4QS0iDyEag7GBOfeUP3XMd221P8XkPeoGI2
Pp/Qb/jJxwpTk/8Aeq+72OQtybnvk6AjZrtqzxIvZZTueC0+G3lJ7AQFjc+GDpKKpu/cZ9YX9e9+
691737r3Xvfuvde9+691737r3Xvfuvde9+6903ZbE43O4yuw2YooMhi8lTS0ldRVKa4ainlXS6OP
qP6qwIKkAgggH2/a3VxZXCXVqxSSMgqw4gj/AFZHAjB6M9m3ndOXt1t982Sd7a7tXWSKVDRkdTUE
evoQahgSrAgkdVE969NV3Uu5PHTmorNqZeSaXAZKRGLIq2eTF1sqjT54QbA3HkUeQKtyoyV5S5nh
5ksdbUW4joJF+f8AEBx0t/I4r12f+7974bf7ycr+JcaIN4sgq3kCkUJOBPEp7vCkpWmRG58Ms1AS
BfsWdT/0dX4vd8DbdTD15vHI6dv1syptvJVciiHB1szkvQVFRIfRSzsRoJ9MchN7K5Kxbz/yh+8I
zvO2J+ug/UUcZFHmB5svn5sPmOsFfvZfd6PNNq/uVyTbV3KBSb2GMHVdRKBSVEA7p4lB1U7pYwAA
XQBrJvcE9cuOve/de697917r3v3Xuve/de697917r3v3XuscssUEUs88scMEMbyzTSuscUUUal5J
ZZHICqoBLMTYDk+9ojSMEQEsTQAZJJ4ADzJ6dhhmuJkt7dC8jkKqqCzMzGgVQKkkkgAAVJwOqrfk
h3r/AKScoNtbbmkXZeGqiyTq8sY3BXxXT+ISQnT+wlyKdXUn/dnpLaRkPyPyiNht/rb0D6qUZGD4
an8IPr/ER9maddd/uwfd+/1rdp/rTzRGp32+joUIVvo4WofBDZ/VagMzIQP9D7guola9yB1lr173
7r3XvfuvdfUB/wCEzH/boLoT/wAPjvf/AN/FmPfh0kl+M9X6+99N9e9+691737r3WpX/AMK+f+yJ
fjP/AOLTwf8Avpdx+9Hp6D4j189337pT1Zj8KP8AmXm6P/Dzm/8AdHRe4J91v+Stbf8ANH/n9uuV
/wB+/wD6eTtH/SsX/tKuejle4t6we697917r3v3Xuve/de697917r3v3Xuve/de697917r3v3Xuv
e/de697917r3v3Xuve/de697917r3v3Xuve/de697917r3v3Xuve/de697917r3v3Xuve/de6979
17r3v3Xuve/de697917r3v3Xuve/de697917r3v3Xuve/de697917r3v3Xuve/de697917r3v3Xu
ve/de697917r3v3Xuve/de697917r3v3Xuve/de697917r3v3Xuve/de697917r3v3Xuve/de6IT
84q11peuMcsh8c1RuitmhAQgvTR0EFPIx/ULCWUC3Bub/Qe5i9poRW+uCP8AfSg/72T/AJOuiP3B
bBGuuZ9zZe5EsIlbPBzdu6jyNTHGT5igpgnqvr3M3XSDrYo/4S47R/vJ/Ni2VmfV/wAY/wCle6d3
C0kKD/Ldvw7D9SyIxcf7m/0xsjXsxYqrK3um5vg6+md730k6/9bf49+6918UrtnZkvXHanZnXk8b
QzbD7A3nsyaFjOzRS7X3HU4OSNmqkilJUwEEyRo3+qVTcDXS8ZFeg+9+691ch8dMjJlOldg1Mttc
WLqscLMX/bxGWqMTDyf9ohXj8fT8e8Y+eYRBzVeKOBZW/wB6RWP8yeuIv3m9sj2n315itYuDzxzc
KZuLeG4bH+mlOfPj59DX7CfUEde9+691737r3Xvfuvde9+691737r3Xvfuvde9+691737r3Xvfuv
de9+691737r3Xvfuvde9+691737r3Xvfuvde9+691737r3Xvfuvde9+691737r3Xvfuvde9+6917
37r3Xvfuvde9+691737r3Xvfuvde9+691737r3Xvfuvde9+691737r3Xvfuvde9+691737r3Xvfu
vde9+691737r3Xvfuvde9+691737r3Xvfuvde9+691737r3Xvfuvde9+691737r3XvfuvdVE/Kf/
AJnlvH/ljtv/AN5ai95J+3v/ACqVr9sv/V1+uz/3Rv8ApwOyf6a9/wC0+56L17GvWSXX2F/5ZX/b
tz+Xz/4pB8UP/fDYD3vpE/xn7T0d/wB+6r1737r3XvfuvdfPd/4V8/8AZbXxn/8AFWIP/ftbj96P
SmD4T1qV+/dPdbh3xq/k57e/mS/yHug+yOqMXiML8xuos98gG67zbtSYuHtXbEHcebrqrqDd+Una
OJRLIzz4Gvq30UVYzxs8NLWVci+6ZMmiQg8OtQzcm29w7O3DnNpbtweX2xunbGXyOA3HtzP46rxG
cwOcxFW9BlcPmMVXpHPTVVNPG8M8EyK6OpVgCCPfunuoOOyNfiK+kymLq6igyNBURVVFW0srQ1FN
UQtrimhlSxBBHtqaGK4iaCdQ6OCGUioIPEEdIdz2zb952+bad2hS4trhGjlikUMjowoyspwQR1br
0P3Pj+2NuKlVLBT7xw8EKZ/HKBD9wCBGuYoYbm8ErcOFJ8bnS1g0ZbG3nHlaXl291wgm1lJ8NuOn
+gx9R5V4j1oeuMf3hfYzcfZ7mYyWaPJsl87G0mPdo8zbSt5SxrlS1PFQalqVk0jz7B3WPHXvfuvd
e9+691737r3Xvfuvde9+691737r3XvfuvdJPe2y8D2BtvIbX3HSipx9cgKOtlqaGrjBNNkKGU8pN
ExurDgglGDIzKTLaN2vNlvk3CyajpxHkynirDzB/kaEZA6GPIXPXMPtxzRbc2cszeFc25yDlJY2p
rhlX8UcgFCOIIV1KuqsKcezOus51juqu23moXKI7z4nIhSKbL4t5CtLXU7fS5A0ype6OGU/S5yd2
LerTftvS/tDxwy+aN5qf8h8xQjrt17We5mwe63KFvzTsTirAJcQ177e4ABkicccE1RuEkZVxxoA+
9nPUjdWS/F/vpNw0tH1xu6r056hp1h23lKmYk5ujp47DG1EkpuauJBeMknyoD9GT1wbz/wAnm0dt
921f0mNZVA+An8YA/CTx9DngccvPvY/d4flq7m9z+TIa7fcOWvYEX/cWRzXx0VRQW8jGjgAeE5By
r9h1vcU9YI9e9+691737r3Xvfuvde9+691737r3Ve3yk77NVJW9YbOqv8kQNT7uy0JP+VOws+Bo3
HBiUH/KZBfWSI1sFfXNXt/yf4Krv25r3nMKH8I/jb+kfwjyGTxx0n+6V93cWccHuvztD+s1H263Y
f2YHC7lHESE/2CGhRQZGBLJoIb7l7roV0er+Xh8Au6P5jnyQ2t0B1DRvQ0UrwZvs7saroZqzbnVX
XdPWJDm935tUaMTSgN4MZjhNG9bVvFTrJEjSTxe6qzBRU9Wq/wDCj/4mdL/CPt34W/HPobbabf2L
sj4lQiSqnEM24N3bjrO2dxSZ/e28MnEiGsyuSmHlqZyoVFEdPAkNLDBDH49UiYsCT69a4Hv3TvX1
Af8AhMx/26C6E/8AD473/wDfxZj34dJJfjPV+vvfTfXvfuvde9+691qV/wDCvn/siX4z/wDi08H/
AL6XcfvR6eg+I9fPd9+6U9WY/Cj/AJl5uj/w85v/AHR0XuCfdb/krW3/ADR/5/brlf8Afv8A+nk7
R/0rF/7Srno5XuLesHuve/de697917r3v3Xuve/de697917r3v3Xuve/de697917r3v3Xuve/de6
97917r3v3Xuve/de697917r3v3Xuve/de697917r3v3Xuve/de697917r3v3Xuve/de697917r3v
3Xuve/de697917r3v3Xuve/de697917r3v3Xuve/de697917r3v3Xuve/de697917r3v3Xuve/de
697917r3v3Xuve/de697917r3v3Xuve/de697917r3v3Xuve/de697917r3v3Xuq1vmzkZJd87Rx
Jt4aHaj5BPUSfLlMvPTS3T6DikTn8/T8e539qoQuz3Fx5vNp/JUUj+bHrqV9w/bI4eQN53gfHcbg
ITj8MFvE65883DY8uPn0S33KPWc/W27/AMJBNmS13zP+T/YYjYw7X+MKbMkmvPpSXfna2CzkMZVU
MRLDbjkF5FYaToVwXKeHTM/wgdfQZ976Tdf/19/j37r3XyBP5qexv9HP8yn52bUSLwU0Hyq7uzOO
p9OkU2H3bv6t3bhaZLyzFljpK6FFdn1MAGZUYlF10tTKDognv3VurWviDk/v+naalsw/gm485jAS
AAwlePM6ksTcf5Xbm3IPFuTjx7mQeFzL4n+/Ykb9mpP+feuQX309q/d/vZJd1B+usrWfFcaQ9tQ4
Gf8AF64rgjNagGh9x91iX1737r3Xvfuvde9+691737r3Xvfuvde9+691737r3Xvfuvde9+691737
r3Xvfuvde9+691737r3Xvfuvde9+691737r3Xvfuvde9+691737r3Xvfuvde9+691737r3Xvfuvd
e9+691737r3Xvfuvde9+691737r3Xvfuvde9+691737r3Xvfuvde9+691737r3Xvfuvde9+69173
7r3Xvfuvde9+691737r3Xvfuvde9+691737r3Xvfuvde9+691737r3Xvfuvde9+691UT8p/+Z5bx
/wCWO2//AHlqL3kn7e/8qla/bL/1dfrs/wDdG/6cDsn+mvf+0+56L17GvWSXX2F/5ZX/AG7c/l8/
+KQfFD/3w2A976RP8Z+09Hf9+6r1737r3XvfuvdfPd/4V8/9ltfGf/xViD/37W4/ej0pg+E9alfv
3T3X1Af+EzH/AG6C6E/8Pjvf/wB/FmPfh0kl+M9EG/4UafyUT37t7O/PP4o7OWTvHZ+Imru/+tdt
45fvO4tnYek1/wCkLb9BRgNPufD08ZStplR5cpRKgi/yyjjhrvdXikp2t18/f37pR0qtl7wzew9y
Y3dGAqDT5DHS6gpZxBVU7jTUUVWiEa4pF4ZTx9D9QPZfue22u72MlheLqSQfmD5EehB4HoJc88lb
F7hcsXXKfMcQktrpaVoNUbjKSxkg6ZEOVYZ4jgT1cZ1h2Xge09r024sK4imGmnzGJkkV6vD5IJql
pJ7AakP6oZQoEiWNgdSrjHzDsN3y9uDWVyKqco9MOvqPmODDyPyoTxI92PazmH2j5sl5a31dcZq9
tcBSI7mGtFkTjRh8MkdSY3qKlSrMIvsj6jLr3v3Xuve/de697917r3v3Xuve/de697917r3v3Xug
q7e6rw/a+1Z8LWiGmy1KJajb+YeLXJjK9kt6ilmMEtlWeMHkANYsq+xHyxzFc8u7gLiOrRNQSJX4
l9R5ah5H8vPqX/Zb3e3r2e5uj3yxLS2cxVLy2DUE8IPlWqiWOpMTkYJZahXbqnbcu281tHOZHbu4
KGXH5bF1DU9VTyji45SaCQemSKRbPFIpKupDKSD7yasb613G1S9s3DxyCoI/wH0I4EHIOOu2fK3N
Gx857Dbczct3C3NndoHjdfnxVhxR0NVdGoyMCrAEdNlFW1eOq6evoKiakrKSaOopqmnkaKaCaJtU
ckci8gg+35I45ozFKAysKEHgR0a31jZ7lZy7fuESzQTKUdHAZWVhQqwOCCOrY/jz3hD2pg3xmYaK
n3pgoIVyca6UjzFIR448zSRgAAsw01ES8I9mFldVXHXnblJ+X7v6m1FbWYnT6of4D8v4T5jHEZ47
feU9g5/aLf13bZA0uxbgzGAmpa2k4m2kOSQAawyHLpVTV0ZmMd7AvWMPXvfuvde9+691737r3RRf
kz3sdjY6TZe062Nd3ZWDTkayCQmfbuNnjuJIin6aqZT+0SQ0anyAXKESXyFyh+9Jhu25J/i8Z7FI
xIw9f6I8/U44ccz/ALqv3fBz9ua89c4wE7NaNWGJl7LydDwavxQRkd4AKyOPDJ0hwawGZnZndmd3
Ys7sSzMzG7MzHkknkk+58AAFBgDrrAiJGgjjAVVAAAFAAOAA8gPIdDP8ePj5218qO5dhdB9HbSrt
69m9j5ynwe3cLRjRDGXBlr8xma5h46PHUFOstZka6crFT08cksjBUPvfWyQBU9fVl/lcfy1Oo/5Z
HxwxXUOx1odzdkbi+y3B3d242NSjzHZG9VpjGfGZC81PhcYHkpsJjDKVgiaSZ9VXVVc02+kjuXNe
tQX/AIV8/wDZbXxn/wDFWIP/AH7W4/ej09B8J61K/funuvqA/wDCZj/t0F0J/wCHx3v/AO/izHvw
6SS/Ger9fe+m+ve/de697917rUr/AOFfP/ZEvxn/APFp4P8A30u4/ej09B8R6+e7790p6sx+FH/M
vN0f+HnN/wC6Oi9wT7rf8la2/wCaP/P7dcr/AL9//Tydo/6Vi/8AaVc9HK9xb1g91737r3Xvfuvd
e9+691737r3Xvfuvde9+691737r3Xvfuvde9+691737r3Xvfuvde9+691737r3Xvfuvde9+69173
7r3Xvfuvde9+691737r3Xvfuvde9+691737r3Xvfuvde9+691737r3Xvfuvde9+691737r3Xvfuv
de9+691737r3Xvfuvde9+691737r3Xvfuvde9+691737r3Xvfuvde9+691737r3Xvfuvde9+6917
37r3Xvfuvde9+691737r3Xvfuvde9+691U/8uMn9/wBy5Klsw/gmDwOMBIADeWkOZuhBNx/ldubc
g8W5ORntxB4PK0T/AO/Hkb/jWj/n3rsN9zPav3d7HWt3Uf49dXc/njTJ9NnAz/i9cVFCDWtQCyex
51lX1vL/APCObY3g2388uyp4tX8Uznx/2NjJiunwfwGg3Zn85EjrKdXl/iWOLBoRp8a6XbW6r4dJ
5/Idbr/vfTHX/9Df49+6918sz/hRtsOTY384D5UOlO0GN3rF1BvzFFkkQzx5zpfb9PmajU0USMGy
tNkAGiLiwszmUSBddK4vgHVHnv3TnVkHwjyizbS3rhBq14/cdFlG+unTmMYKRLH6XvQtf/Yf4e4P
914Ct/aXP8cbL/vDA/8AP/XMH7+m0tDzjsO+mlLmylgHrW2nMh+dP8aFPzp59Hb9xP1gZ1737r3X
vfuvde9+691737r3Xvfuvde9+691737r3Xvfuvde9+691737r3Xvfuvde9+691737r3Xvfuvde9+
691737r3Xvfuvde9+691737r3Xvfuvde9+691737r3Xvfuvde9+691737r3Xvfuvde9+691737r3
Xvfuvde9+691737r3Xvfuvde9+691737r3Xvfuvde9+691737r3Xvfuvde9+691737r3Xvfuvde9
+691737r3Xvfuvde9+691737r3Xvfuvde9+691UT8p/+Z5bx/wCWO2//AHlqL3kn7e/8qla/bL/1
dfrs/wDdG/6cDsn+mvf+0+56L17GvWSXX2F/5ZX/AG7c/l8/+KQfFD/3w2A976RP8Z+09Hf9+6r1
737r3XvfuvdfPd/4V8/9ltfGf/xViD/37W4/ej0pg+E9alfv3T3X1Af+EzH/AG6C6E/8Pjvf/wB/
FmPfh0kl+M9X6+99N9fP9/4UafyUB0Nntw/Pb4pbQ8XSO7Mqa3v7rPbWMSOh6f3ZlqoK3Ye36Cis
sO2svUyKtbSxwiPG1rhkP2dWkVFrpTFJXtPHrUL9+6e6FXqTtfOdT7mhzOO11mKqCsGdwjS+ODJ0
RPq0sQQk8f6oZbcEWN0LKQ/zHy9acxWBtZ+1xlHplW/yg8CPT59RF7y+z+we8PKr7JudIbuOrWl0
Fq8EvlUVBeJvhkjqKqaqQ4VhcPtjc2G3hgcbuTAVQrMXlaZKmmltokTUPXBURHlJY2ukiHkMCP8A
H3jJuO33W13kljeLpkjND6H0IPmDxB64m82cq73yTzDdcr8xQ+Bd2jlHXippwdG4MjijIwwVIPy6
f/aLoO9e9+691737r3Xvfuvde9+691737r3Xvfuvde9+690W/wCQ3R8HaeDXK4VYqfeuDgmbHSEL
HHmqTTrkw1XISAGJANNKxsjXU2R2ZR1yTza+wXX0t2SbWUjV/wALb+MfL+IeYzxGcoPu1e/s/tHv
52jfS0uxbgyiYZJtZK0FzGuSQAaTRrl0owq8aq1TtZR1WPqqihrqeakrKSaSnqaaojaKaCaJtMkc
kbWIIIsQfeRUckc0YliIZWFQRkEHrsRZXtpuVpHf2EizQTKHR0IZWVhUMpGCCOnXbW5c1tDOY7cW
366XH5bGVC1FNURng24kgnjPEkUi3SWNgVZSVIsfbF9Y2u5Wj2V4geOQUIP+EehHEEZB6KOaeVti
502C55Z5kt1ubO7Qo6N8+DI3FJENGR1oyMAwII6uK6i7Tw/a+1YM3QmGnylMsNNuDELLrkxmRaPU
wUN6zBIQzQSMPUARcsrWxk5m5dueXdwNtJVomqY3p8S18/LUPMfn59cS/ef2j3r2f5uk2LcA0tpK
WezuStBPCGoKkdolSoEqA9pINArL0KfsO9RF1737r3QD98dz4/qfbjLSywVG8MxBNHt/HMBN4LAx
tmK6G4tBE3ChiPI40rcK+kY8n8rTcxXuqUEWsRHiNwr/AEFPqfOnAelR1kL93r2N3H3h5nD3aPHs
lk6m8mHbr8xbRNQ1lkHxFQfCQ6moWTVUVkslX5ivrMplKyor8jX1EtVW1tVK01RU1Eza5JZZH5JJ
95JQQQ20KwQKERAAqgUAA4ADrs9tm2bdsu3Q7TtMKW9tboscUUahURFFFVVGAAP9Vep22ds7i3pu
PA7P2jg8rubdW6cxjdvbb25gqGpymaz2dzNYmPxOHxONo1eWepqZ5EhhhjUs7sFUEn270u6+nd/I
v/k77d/lr9MnsPtHG4zM/MPuHA0J7LzgNDkourttyuuRpendn5SmaWPxwyiKfPVtLKUr62OMB5aa
jo2G+kkkms0HDq+z37pvr57v/Cvn/str4z/+KsQf+/a3H70elMHwnrUr9+6e6+oD/wAJmP8At0F0
J/4fHe//AL+LMe/DpJL8Z6v1976b697917r3v3XutSv/AIV8/wDZEvxn/wDFp4P/AH0u4/ej09B8
R6+e7790p6sx+FH/ADLzdH/h5zf+6Oi9wT7rf8la2/5o/wDP7dcr/v3/APTydo/6Vi/9pVz0cr3F
vWD3Xvfuvde9+691737r3Xvfuvde9+691737r3Xvfuvde9+691737r3Xvfuvde9+691737r3Xvfu
vde9+691737r3Xvfuvde9+691737r3Xvfuvde9+691737r3Xvfuvde9+691737r3Xvfuvde9+691
737r3Xvfuvde9+691737r3Xvfuvde9+691737r3Xvfuvde9+691737r3Xvfuvde9+691737r3Xvf
uvde9+691737r3Xvfuvde9+691737r3Xvfuvde9+691737r3VM3yByi5jubsGrTVaHOtizquDqwd
JFhH+v4vTm3+H0495R8nwG35Ysoz5xhv97Jf/n7ruN93HaW2X2P5bs3pV7QT49LqR7ocPOkwr8+O
egd9iXqa+vov/wDCSXYcm3v5dfbG9aqnaKp7D+Vm9pqGfRIi1O3trdb7VwVGwaWJNRTIDKqWjkkj
+gBWQSqPDpNN8XW0v730z1//0d/j37r3Xznf+Fa+wV25/MW6s3tTQqlL2N8Vtk1NZNoCtPn9rdh7
o2/W3ZUUMFoFxYBZ2f6g6VCA6PSqE9vWrX79070eP4Q5VIdx78whJ8mQwmIyqixsUw9dJSSG9rcG
uX+0P9Y82if3XgLbfaXP8EjL/va1/wCfOsBfv7bS83LHL2+j4ba6uID9tzEkg868LU+R+ZGK2Me4
P65kde9+691737r3Xvfuvde9+691737r3Xvfuvde9+691737r3Xvfuvde9+691737r3Xvfuvde9+
691737r3Xvfuvde9+691737r3Xvfuvde9+691737r3Xvfuvde9+691737r3Xvfuvde9+691737r3
Xvfuvde9+691737r3Xvfuvde9+691737r3Xvfuvde9+691737r3Xvfuvde9+691737r3Xvfuvde9
+691737r3Xvfuvde9+691737r3Xvfuvde9+691737r3XvfuvdVE/Kf8A5nlvH/ljtv8A95ai95J+
3v8AyqVr9sv/AFdfrs/90b/pwOyf6a9/7T7novXsa9ZJdfYX/llf9u3P5fP/AIpB8UP/AHw2A976
RP8AGftPR3/fuq9e9+691737r3Xz3f8AhXz/ANltfGf/AMVYg/8Aftbj96PSmD4T1qV+/dPdfUB/
4TMf9uguhP8Aw+O9/wD38WY9+HSSX4z1fr73030z7i29gN3bfzu091YXFbk2vufD5Pb25Nu52gpc
rhM/gM1RPjcxhczi65XgqaWqp5ZIKinmRkkjZkdSpI9+6918xz+ev/Jzz38t3uP/AEndSYvL5n4c
9vZqdtg5iVpMhN1Ru6qWWvreoN0ZB2eVkjjSSowFfUgNVUYaF3mqqKplk10rjfWKHj1QJ79050Y3
49d3VfVufGLy08s+yM3Oq5SmZncYmrYaI81QoAbMBZZ0WwkSxPqRCATznypFzBZeNbgC6iHYf4h5
o3y9D5HhgnrGT7yXsLZe7XLp3bZ41j36wUmCQAD6iMZNtKaioOWiY1Mb1A7ZHBtmpKqmrqWnraKo
hqqOsgiqaWqp5FlgqKeeMSwzwyoSGR1IZWBsQb+8cJYpIJWhmUq6kgg4IIwQeuOV5Z3W33cthfRt
DPC7JJG4KujoSrKymhVlIIIOQRTqR7p0m697917r3v3Xuve/de697917r3v3Xuve/de697917olP
yf6ETcNNWdj7QpAueoad59y4uni/4vVFTR6jk6eOMXNXEi2kUAmVALWdP3JX5A5wNo67FuTfpMaR
OT8BJ+Ak/hJ4fwnHA4zv+6d94h+W7qH2w50mrt9w4Wxndv8AcaV2oIHLGgt5GNUJIELkg1R/062v
c49dQuhE6w7HzXV+66PcmIkkaIWp8tjdYWDLYx3DTUc4YMPqA0bgXVgCCOfZLv2yWu/7c9jdDJyj
eaN5MP8AL5EcQeo191/bHYvdjlCflfelAc99vNSr284BCyJQg8CVda6WUkEHHVxuy95YHf23cfuf
blWtXjq+MXUlRU0VUqg1GProlJ8c0RNnQn+jKSrKxxi3barzZr57C9XS6efkw8mU+YPl+ziOuI/P
XI/MPt1zNc8qczQmG5tzg50SxknRNExA1xSAVVh81YB1ZQydn9lYHq3a9VuLNSCSYhqfEYpJFWrz
GSKaoqSAG9lH6ppbEIlzydKsr5f2G75h3BbK2FFGXfyRfMn5+SjzP59H3tP7W8w+7fNkXLOxLpQU
e5uCCY7aCtGkfhVj8MaVBkegFBqZac967xzW/dyZLdGfqDPkMjLq0BnMFJToNNPRUiOToijXhVHH
1P1J95ObXttrtFjHYWa6UQfmT5k+pPmeu23IvJOxe3nK9ryny7EI7a2WlaDVI5y8shAGp3OSxqeA
rQDpK+zDoXdfQT/4Tm/yUv8AZedt7e+efyo2mqd772wKV3RHW+4sdE1V0xsvO0upd9Z2iq1Z6fdO
ZpHC00BCS4ugleKYCtq54KL3SaWSvaOtuP3vpnr3v3Xuvnu/8K+f+y2vjP8A+KsQf+/a3H70elMH
wnrUr9+6e6+oD/wmY/7dBdCf+Hx3v/7+LMe/DpJL8Z6v1976b697917r3v3XutSv/hXz/wBkS/Gf
/wAWng/99LuP3o9PQfEevnu+/dKerMfhR/zLzdH/AIec3/ujovcE+63/ACVrb/mj/wA/t1yv+/f/
ANPJ2j/pWL/2lXPRyvcW9YPde9+691737r3Xvfuvde9+691737r3Xvfuvde9+691737r3Xvfuvde
9+691737r3Xvfuvde9+691737r3Xvfuvde9+691737r3Xvfuvde9+691737r3Xvfuvde9+691737
r3Xvfuvde9+691737r3Xvfuvde9+691737r3Xvfuvde9+691737r3Xvfuvde9+691737r3Xvfuvd
e9+691737r3Xvfuvde9+691737r3Xvfuvde9+691737r3Xvfuvde9+691737r3XvfuvdUU7zyqZz
eG683GSY8xuXO5WMkEEpkMpLVqSGCkcP+VH+sPeXe3QG12+C2P8AocaL/vKgf5OvoJ5I2l9g5L2f
YpBRrKytYD9sMEcZ4EjivkT9p6TXtb0KOvqYf8JxtgrsT+UD8XJZIVhyO+ant7f2T0oFErZvuTPU
mGm1FEZi2Kpcfcvq54VigT3vpJKe89Xje/dN9f/S3+PfuvdaPX/CxfrwrXfBLtimhus9L3x15maj
xv6DSzbY3JtmHygFfV5ss2lmB9N1DAsV0elEB4jrSO9+6f6NJ8QMomP7hhpGJDZzbWcxcYsTd4RF
myCQDb00bG5I/wBe/BAHuVAZuWHkH+hSRt+0lP8An/rEv76e0vuXsnJeLw2+9tZz9jeJa+o87kcK
/ZSpFq/vHbrkF1737r3Xvfuvde9+691737r3Xvfuvde9+691737r3Xvfuvde9+691737r3Xvfuvd
e9+691737r3Xvfuvde9+691737r3Xvfuvde9+691737r3Xvfuvde9+691737r3Xvfuvde9+69173
7r3Xvfuvde9+691737r3Xvfuvde9+691737r3Xvfuvde9+691737r3Xvfuvde9+691737r3Xvfuv
de9+691737r3Xvfuvde9+691737r3Xvfuvde9+691737r3Xvfuvde9+691UT8p/+Z5bx/wCWO2//
AHlqL3kn7e/8qla/bL/1dfrs/wDdG/6cDsn+mvf+0+56L17GvWSXX2F/5ZX/AG7c/l8/+KQfFD/3
w2A976RP8Z+09Hf9+6r1737r3XvfuvdfPd/4V8/9ltfGf/xViD/37W4/ej0pg+E9alfv3T3X1Af+
EzH/AG6C6E/8Pjvf/wB/FmPfh0kl+M9X6+99N9e9+690DnyB6C6p+UPTm/uhe7dp4/evWfZOBqMD
uTB18UbMEkYT0GWxVS6s1LkaCpSGtx1dFaWmqYop4mDop9+62CVNR18p/wDmo/yz+1v5YvySynUu
7/vtz9Xbo+93H0V20aNYMd2HshZ1VoKzwftU+cxLSR0ebx/pMcvjqIlNHV0k0uuliOHFeqzPfurd
HU+L3fA2zVQ9ebxyGjb1dMqbcyVXIBDgq2ZyXoKieQ+ilnYjQT6YpCSbI7FYt5/5Q/eEZ3nbE/XQ
fqKOMijzA83UfmwxxA6wW+9l93o81Wj+5XJNtXc7dSb2CMHVdxKBSVEA7riJQdQHdLGABV0UNZP7
gnrlv1737r3Xvfuvde9+691737r3Xvfuvde9+691737r3XvfuvdVt/KDoWPbc1R2Ls6gMeBq51bc
WKpI1EGFq520/wARpoUtoppnIDooIjkbjSjALOvIHOB3BBsu5vWdB+mxOZFH4SfNgPzIHma9dRPu
nfeHk5pgi9s+drjVuMKEWdxIx13UaCvguxrqnjUEqxIaSNc6nVmYlHuU+s7eh06M7pr+oc9M88NR
ktq5dokzuKgdfOpiBWLJY1JmWMVEYJBVmUSL6GZbKyhLmzlaHmWzCAhLiOvhueGeKtQE6T+dDkA9
QB7/APsVt3vRy6kcDpa7vZBjaXDg6DqoWhnKqz+C5FaqGMTd6q1WVk/272rme2d0S5vIKaTGUvlp
sBhxIJI8XQMwJVnAGuaUqrzyW5awACqoC3lzl+15d28WkHc7UMj+bt/kA4AenQj9mfaHY/Z3lNNh
20ia6m0vd3NKNPMAcgVOmNKlYkqdK1JJZmJCv2IOpc63Av8AhOL/ACUz3ZndsfzAflTtTX05tbKj
J/HXrfO0lPLTdq7twtc0I7J3NjatX17exFVC4xtLIi/xCujEz/5FTaK/w6Zlkp2jrf0976Tde9+6
91737r3Xz3f+FfP/AGW18Z//ABViD/37W4/ej0pg+E9alfv3T3X1Af8AhMx/26C6E/8AD473/wDf
xZj34dJJfjPV+vvfTfXvfuvde9+691qV/wDCvn/siX4z/wDi08H/AL6XcfvR6eg+I9fPd9+6U9WY
/Cj/AJl5uj/w85v/AHR0XuCfdb/krW3/ADR/5/brlf8Afv8A+nk7R/0rF/7Srno5XuLesHuve/de
697917r3v3Xuve/de697917r3v3Xuve/de697917r3v3Xuve/de697917r3v3Xuve/de697917r3
v3Xuve/de697917r3v3Xuve/de697917r3v3Xuve/de697917r3v3Xuve/de697917r3v3Xuve/d
e697917r3v3Xuve/de697917r3v3Xuve/de697917r3v3Xuve/de697917r3v3Xuve/de697917r
3v3Xuve/de697917r3v3Xuve/de697917pk3LlEwe3M/m5CRHh8JlcrIQCSEx9DJVsQFDE8J+FP+
sfazbYDdbjBaj/RJEX/emA/y9H3Ku0vv/M+27FHlr26t4B9s0qRjiQOLeZH2jqh/3l519CfXvfuv
dfYP/li9eDqr+XV8H9iPTtS1mH+LXSNRmadlZTFuPO9f0O4dzJpkSNgP4hV1NtaBrfqGq/vfSJzV
j0ef37qvX//T3+Pfuvdasf8Awrb65/vL/Lz6k7Bpaby1/Wfyk2j93UFbim2zvPr3cmEyNikTsGfJ
R4ZRqljS2rVrfxj3o9PQnup186X37pT0MXx/yy4buXr6sYMRNnVxXpFzfO0kuDUn/AGoBP8Ahf2G
ucLc3PLN7EPKMt/vBD/8+9Qp94zZ23z2Q5kslpVLQ3Gf+XSRLo/mRDj506uZ94udcOeve/de6979
17r3v3Xuve/de697917r3v3Xuve/de697917r3v3Xuve/de697917r3v3Xuve/de697917r3v3Xu
ve/de697917r3v3Xuve/de697917r3v3Xuve/de697917r3v3Xuve/de697917r3v3Xuve/de697
917r3v3Xuve/de697917r3v3Xuve/de697917r3v3Xuve/de697917r3v3Xuve/de697917r3v3X
uve/de697917r3v3Xuve/de697917r3v3XuqiflP/wAzy3j/AMsdt/8AvLUXvJP29/5VK1+2X/q6
/XZ/7o3/AE4HZP8ATXv/AGn3PRevY16yS6+wv/LK/wC3bn8vn/xSD4of++GwHvfSJ/jP2no7/v3V
eve/de697917r57v/Cvn/str4z/+KsQf+/a3H70elMHwnrUr9+6e6+oD/wAJmP8At0F0J/4fHe//
AL+LMe/DpJL8Z6v1976b697917r3v3XuiP8A8wn4F9N/zF/jXu748dvUq0T1ynOdddgUdDTVm4+r
exKCnkjwG88B9xpLBC702QoxLGKyilqKVpI/KJU91ZWKmo6+UJ8wfiR3N8HvkFv744d7bfbCb32P
kAKevphLLt7eW2K0mbbm+dn5GRVFXi8nTgTU8lg8biSmqUhq4KiCLXSxSGFR0WT37rfVknxf76Tc
NLSdb7uq9OdoadYdtZSpmuc1R08dhjKiSU3NVCgvGST5UBHDJ64O9wOTzaO2+7av6TGsqAfAT+MA
fhPn/Cc8Djl797H7u78uXU3uhyXDXb53LX0CL/uNI5r46BRQW8jGjig8JyDlH/TOv7ijrBDr3v3X
uve/de697917r3v3Xuve/de697917r3v3XusFVS01dTVFFWU8NVSVcEtNVUtRGk1PU088Zimgnik
BVkdSVZWFiDY+7xSyQyLNExVlIIIwQRkEH1HSi0u7qwuor6xkaGaF1eORGKujoQyurChVlYAgggg
io6qa+Q3SFX1dnmy2Hp5Jdj5qoJxlQuqT+EVjgvJha1mJIIsXgkbh04uWR/eR3JfNcXMFn4FwaXc
Q7x/GPJ1+XkRxB+RHXYz7tfv1Z+7PLo2fepAm/2CfroaD6iMUC3MQAAoahZUGUfJAR06Lh7G/WTv
XvfuvdbBP8iD+Thm/wCY52+O2+4cTk8X8N+n9w06b2yCSTY6bt3elCkWUpuo9t1qrr+38ckE+46y
nZZKejlSCGSKqrIZofdNyPpFBx6+mxgsFhdr4TDba23icdgNu7dxWPwWBwWHoqfHYjC4XE0iUGLx
OLx9IqRQU1NBHHDBDEioiKqqAAB730k6dffuvde9+691737r3Xz3f+FfP/ZbXxn/APFWIP8A37W4
/ej0pg+E9alfv3T3X1Af+EzH/boLoT/w+O9//fxZj34dJJfjPV+vvfTfXvfuvde9+691qV/8K+f+
yJfjP/4tPB/76XcfvR6eg+I9fPd9+6U9WY/Cj/mXm6P/AA85v/dHRe4J91v+Stbf80f+f265X/fv
/wCnk7R/0rF/7Srno5XuLesHuve/de697917r3v3Xuve/de697917r3v3Xuve/de697917r3v3Xu
ve/de697917r3v3Xuve/de697917r3v3Xuve/de697917r3v3Xuve/de697917r3v3Xuve/de697
917r3v3Xuve/de697917r3v3Xuve/de697917r3v3Xuve/de697917r3v3Xuve/de697917r3v3X
uve/de697917r3v3Xuve/de697917r3v3Xuve/de697917r3v3Xuve/de697917oIu+8qMN052FV
m/723qnFCw1G+dkTCDi44/yjk/gc8/T2J+TLf6nmiyj9JNf+8Av/AM+9TR93bZzvfvdy3Zj8F4lx
6f7iK116H/fOPU4qOPVMPvKHruT0/bW25k947n25tHCRrNmd057EbcxMLCUrLk85kI8ZQRsIEkez
SyoDoRm/opPHv3XuvtdbW25jNnbY25tHCRtDhtrYHEbcxELCINFjMHj48ZQRsIEjS6xRIDoRV/oo
HHvfSDp+9+691//U3+PfuvdUq/8AChzrb/SX/KG+WlNDTrPk9mYzrnsnFyFYWNJ/cjtbCZbO1C+Z
ksTiBkY7q2qzmwc+hvdORGjjr5WfvXSvp721lWwO49v5xBqfDZvFZVF1aLtjq+OsUaz9OU+v49pr
2AXVnLbHhIjL/vSkf5eiLmjaE5g5Z3HYJDRb61uLc4riaJ4zjzw3Dz6vfBBAI5BFwf6g+8QCCpKn
iOvnsIKkg8R13791rr3v3Xuve/de697917r3v3Xuve/de697917r3v3Xuve/de697917r3v3Xuve
/de697917r3v3Xuve/de697917r3v3Xuve/de697917r3v3Xuve/de697917r3v3Xuve/de69791
7r3v3Xuve/de697917r3v3Xuve/de697917r3v3Xuve/de697917r3v3Xuve/de697917r3v3Xuv
e/de697917r3v3Xuve/de697917r3v3Xuve/de697917r3v3Xuve/de6qJ+U/wDzPLeP/LHbf/vL
UXvJP29/5VK1+2X/AKuv12f+6N/04HZP9Ne/9p9z0Xr2NeskuvsL/wAsr/t25/L5/wDFIPih/wC+
GwHvfSJ/jP2no7/v3Veve/de697917r57v8Awr5/7La+M/8A4qxB/wC/a3H70elMHwnrUr9+6e6+
oD/wmY/7dBdCf+Hx3v8A+/izHvw6SS/Ger9fe+m+ve/de697917oMe6O5Otfj11VvvuvuHdeM2R1
p1tt6s3Nu7c2WmEVLj8bSAIkUSfrnqqmZ4qSipIQ01TUSxU8KPLIiN7rYBJoOvlN/wA2v+Zbvb+Z
58pMp29k8Y+1Oq9m0tVsnonYc8VB/Ets9fQ17VYrtyVtEv8AlGXy05bIZC8sscDOtJBI8FPG766W
IgQU6q79+6t1Jo6yqx9VT11DUTUlZSTR1FNU08jRTQTRNqjkjkWxBBFwR7bkjjmjMUoDKwoQcgg9
Jr2ytNytJLC/jWaCZSjo4DKysKFWBwQR1bH8ee8IO1MG2LzDx0+9cFTwjJxgLHHmKX/Nx5mjjFgC
SLVMaiyOQRZHUDHXnblJ+X7v6q0FbWUnT/QP8B+X8J8xjiM8dvvKewdx7R7+N32QNJsW4O3gHJa2
k4m2kOSQAawuTV0BVqujMxj/AGBesYOve/de697917r3v3Xuve/de697917r3v3Xuve/de6Y9ybd
xO7MHktu5ylSsxeUpnpqmFgpIDcxzRFwQskbAPG1jZgDb2rsL+52y7S+tG0yRmoP+EH5Hgej/lfm
beeTt/teZdgmMF3aOHRhWmMFWAIJR1JV1qKqSKjj1Tx2/wBT5vqbc82IrhJV4eqaSo2/mgloslQa
vSspXhKiL9E8XFj6lujKxyc5b5itOYrAXUPbIuJE81b/ACqeKn045r12y9l/eHYfeLlSPetvIhvY
QEvLWvdBLTJWuWhf4onzVTpakiuoCf2Iepg63L/+E0/85TGdY1O1f5b3ySy+OxWxdxZ+tg+MHYlW
lJjoNubx3ZlnyVV1BuqrXxo9LmclUT1GBrpgZkyFQ9DI8kNTRrR+6YlSvcOt8f3vpP1737r3Xvfu
vde9+691893/AIV8/wDZbXxn/wDFWIP/AH7W4/ej0pg+E9alfv3T3X1Af+EzH/boLoT/AMPjvf8A
9/FmPfh0kl+M9X6+99N9e9+691737r3WpX/wr5/7Il+M/wD4tPB/76XcfvR6eg+I9fPd9+6U9WY/
Cj/mXm6P/Dzm/wDdHRe4J91v+Stbf80f+f265X/fv/6eTtH/AErF/wC0q56OV7i3rB7r3v3Xuve/
de697917r3v3Xuve/de697917r3v3Xuve/de697917r3v3Xuve/de697917r3v3Xuve/de697917
r3v3Xuve/de697917r3v3Xuve/de697917r3v3Xuve/de697917r3v3Xuve/de697917r3v3Xuve
/de697917r3v3Xuve/de697917r3v3Xuve/de697917r3v3Xuve/de697917r3v3Xuve/de69791
7r3v3Xuve/de697917r3v3Xuve/de6K38v8ALNjun5qJRcZ7cmExT+rTZIDLnNVv7Xqo1Fv8b/j3
IXtlb+NzJ4p/0KJ2/M6U/wADHrLf7lezrufvUl83/LOsrqcYrl/DtafLFyxr8qefVVHvIbrr10fL
+Vz1t/pc/mOfB/YUlOtXQ5T5PdOZHNUrLCy1O3Nr72pN2bmgZZ2VbNj6GpU3v/gjmyN7qrmiHr7A
nvfSLr3v3Xuv/9Xf49+690Vb50daN3L8Kvlv1RFCs9X2J8a+7toYxGJXRmM71vkqDC1CMEks8VW8
MqHxtZlB0t9D7ramjA9fGy966Xde9+691eb1/lXzuxNmZqVlabK7VwFfOUvp+4qsVFNOF1c8OWHP
vEvfLb6Tebu2HBJpAPs1Gn8qdcA/cjZ05f8AcLfdjiBCWl/eRJXjoS4kVK0xlQDjHSu9lfQK6979
17r3v3Xuve/de697917r3v3Xuve/de697917r3v3Xuve/de697917r3v3Xuve/de697917r3v3Xu
ve/de697917r3v3Xuve/de697917r3v3Xuve/de697917r3v3Xuve/de697917r3v3Xuve/de697
917r3v3Xuve/de697917r3v3Xuve/de697917r3v3Xuve/de697917r3v3Xuve/de697917r3v3X
uve/de697917r3v3Xuve/de697917r3v3XuqiflP/wAzy3j/AMsdt/8AvLUXvJP29/5VK1+2X/q6
/XZ/7o3/AE4HZP8ATXv/AGn3PRevY16yS6+wv/LK/wC3bn8vn/xSD4of++GwHvfSJ/jP2no7/v3V
eve/de697917r57v/Cvn/str4z/+KsQf+/a3H70elMHwnrUr9+6e6+oD/wAJmP8At0F0J/4fHe//
AL+LMe/DpJL8Z6v1976b697917qHkcjj8Rj67LZauo8XisXR1WRyeTyNVBRY/HY+igaprK6urKll
jhhhjVpJZZGCooLMQAT7917r5o/8/T+cxkv5gvas/QPROdrKT4cdQ7lmbE1EAakbvTfmJMuPk7Ny
sZAkGHgDzRbaoZbEwu1fUxpUTx09FrpXGmkVPHrXN9+6c6F/rvpDffZuJzua25RwLQYWFvHLXyTU
yZivUeRsTiXVGWScJ6m1FUUlFZlLj2G955q2jYriG1vnOuU8FAOhf43yKLXHmTkgYPUMe5fv17fe
1W87fsXM87m4v2FViCubaI4FxcAupSItgUDOwDsiMEboJJYpYJZIJ45IZoZHimhlRo5YpY2KSRyR
uAVZSCCCLg8H2IlZWUMpqDkEcCOpjhmiuIlngYOjgMrKQVZSKhlIqCCDUEYIyOnrbO5c1s/OY7ce
3q2TH5bGTielqI7MPppkhmia6yRyKSkkbAhlJBHPtNfWNruVo9leIHjkFCD/AIQfIjiCOB6I+auV
ti502C55Z5kgW5s7tCkiHHzDKwyjowDI6kMrAEGo6uJ6i7Tw/a+1YM3QtDT5WmWGn3Dh0l1yYvIt
HchVezmCWzNBIRZgCLlka2MnM3Ltzy7uBtpKtE1TG9PiX5+WofiH2Hz64l+8/tFvfs/zdJsV+Gls
5Sz2dyVos8INMkdoljqBKgNVJDUCutRU9h3qIuve/de697917r3v3Xuve/de697917r3v3Xuve/d
e6D3s3rfA9o7Wq9t5xPGxP3OKycSI1XiMkikQ1lOW+o5KSx3AdCy3BswO+X99vOX9wW9tTUcHTyd
fMH5+YPkflUGSvar3Q5h9pebYeaNhbUB2XEDEiO4gJGqN6cD+KN8mOQK1CKq1Om+Nl5vr/cuR2tu
CFYq+gk4kiJanrKWQk01dSuwBMcq+pbgH8EAgj3k5tW6Wm8WKbhZmqOPzB81PzBweu23IPPWw+4/
K1tzby45e3uRwbDxyD44pAKgPGcNQkeYJBB6SasyMrozI6MGR1JVlZTdWVhyCDyCPZj0Mevop/8A
Cd7+dPH8u9lYj4X/ACa3Qr/KLrrAyp1tvLMTRxz989dbfoRJ4aurle9RuvCU0bnIDSJK6hjWv/en
hyMo90mlj09w4dbUPvfTPXvfuvde9+691893/hXz/wBltfGf/wAVYg/9+1uP3o9KYPhPWpX79091
9QH/AITMf9uguhP/AA+O9/8A38WY9+HSSX4z1fr73031737r3Xvfuvdalf8Awr5/7Il+M/8A4tPB
/wC+l3H70enoPiPXz3ffulPVmPwo/wCZebo/8POb/wB0dF7gn3W/5K1t/wA0f+f265X/AH7/APp5
O0f9Kxf+0q56OV7i3rB7r3v3Xuve/de697917r3v3Xuve/de697917r3v3Xuve/de697917r3v3X
uve/de697917r3v3Xuve/de697917r3v3Xuve/de697917r3v3Xuve/de697917r3v3Xuve/de69
7917r3v3Xuve/de697917r3v3Xuve/de697917r3v3Xuve/de697917r3v3Xuve/de697917r3v3
Xuve/de697917r3v3Xuve/de697917r3v3Xuve/de697917r3v3Xuve/de6In84Mq8eJ6/wasvjr
MjnMrMvOsPjaano6Zh+LEVcv1/2H59y/7T21Zr27PkI0H5lmP/HR10H+4Ps6SbvzHv7A6oYbS3U+
VJnmkcetawR/5fLqvD3NPXSrq/T/AITPdaN2B/Nz6NzLwrUUXU+ye5uy6+NyQgVetq/YWMmICNcx
ZDPUcqDUnqVTqNtD+6blNE6+oF730k697917r//W3+PfuvdcWVXVkdVdHUq6MAysrCzKynggjgg+
/de6+Lh8jOs36W+Qne/TkkElK/U3cvZ/Wb00rTPLTvsTe9dtZoJHqf3CyGl0kyeokerm/vXS8Gor
0DXv3Xurf/jFlGynSezTJKZZqBcvi5SShKLRZqojpIvRa2mnMIFxe39fqcavcC3+n5quaCgk0OPz
Ra/8aB64s/eu2hdo9997Ea6EuTb3C8cmW1hMjZ9ZhITTFa0pwA+ewZ1jp1737r3Xvfuvde9+6917
37r3Xvfuvde9+691737r3Xvfuvde9+691737r3Xvfuvde9+691737r3Xvfuvde9+691737r3Xvfu
vde9+691737r3Xvfuvde9+691737r3Xvfuvde9+691737r3Xvfuvde9+691737r3Xvfuvde9+691
737r3Xvfuvde9+691737r3Xvfuvde9+691737r3Xvfuvde9+691737r3Xvfuvde9+691737r3Xvf
uvde9+691737r3XvfuvdVE/Kf/meW8f+WO2//eWoveSft7/yqVr9sv8A1dfrs/8AdG/6cDsn+mvf
+0+56L17GvWSXX2F/wCWV/27c/l8/wDikHxQ/wDfDYD3vpE/xn7T0d/37qvXvfuvde9+691893/h
Xz/2W18Z/wDxViD/AN+1uP3o9KYPhPWpX790919QH/hMx/26C6E/8Pjvf/38WY9+HSSX4z1fr730
31737r3Wid/wpI/nUNu+v3Z/Lo+Ku7WXamJrKjB/KrsjAzlTufLUTmGr6M25lIWscbSyD/f0TxC9
TUIMaJBTRV8VXrpRFHTubrS69+6f6Fvp3qbNds7oixVEr0uFoWiqdxZlo2anx9CX/wAyh4D1E9ik
EQa55c2RHYBzmXmK15d283M3dI1RGlcs3+RRxY/lxIHUOe9nvFsXs7ym+735Et9cBks7YEB5pafE
eJWGKoaWQggDSgq7orXDbd29iNq4XHbfwNFFQYrF0601JTRAAKoOp5JG+rSOxLyOeWYljyfeMt9f
XW5Xb3t4xeSQ1JP+AegHADyHXE7mbmXeub99ueZOYZ2uLy7cvI7eZ4BQPwoigKijCqAowOiZ/KTo
ZMnBW9m7PoSMnTRNUbsxdIi2yFNEt5M7TwrY+aNQTVBb+RR5La1dnlL2+5wMTJsO5v2HELnyPlGT
6H8HocVpQdZx/dJ+8M+1XEHtVzrcD6WVgm3zyE/ouxoLR2Nf0nYgQVp4bkx6tDRqldXua+umPQid
Ydj5rq/ddHuTDu7xr/k2WxpfTT5bGyMGmo5wQRe4Dxva6sAQfrcl37ZLXf8AbnsLoccq3mjeTD/A
RwI49Rr7r+2Oxe7HKE/K29KFY99vNSr284BCyJkeRKuvBkJBBxS43Ze8sFv3bmO3Pt2qFVjshFcq
dIqKKpQAVNBWxKTomib0ut7fRlJVlY4xbttV3s18+33q0dPPyYeTL6g/7ByOuI/PXI/MHt3zPc8p
8zQ+Fc2zcRXRLGfgmiYga45BlW4jKsFdWUKr2XdBDr3v3Xuve/de697917r3v3Xuve/de697917r
3v3XugO7z6axnbW3NCCOk3XiI5Zdv5SwW7MNUuKrT/ap5iB9TeN7OptrVxdyjzTPy5e99WtpSBIv
p6Ov9IefqMelJ+9gPfDdfZvmfXIWm2e9KreQZNKYW4iHlLGD5YkSqMCdDJUJk8ZkMLka3E5WkmoM
ljqmajrqOoTRPTVNO5jlikX+oI+o4P1BI95KQTw3MK3FuwdHAKsMgg8COu0m1brt2+bZBvO0TLcW
t0iyxSoaq6OAysp9CD9o4EA9Pext8bv6z3ntXsPYG4srtHfGyM/it07S3Rg6p6LL4DcODrUyOJy2
Oqo+UlgmjSRDyLixBBI9vdL+OD19Rn+Sh/Ny2f8AzOeh/wCH7tqMVt35X9S4rHUfdeyKZIaCm3HS
krRUPbeyKBXYtiMlIVStgQA4+uLUzqIJaGap30kkTQfl1dn79031737r3Xz3f+FfP/ZbXxn/APFW
IP8A37W4/ej0pg+E9alfv3T3X1Af+EzH/boLoT/w+O9//fxZj34dJJfjPV+vvfTfXvfuvde9+691
qV/8K+f+yJfjP/4tPB/76XcfvR6eg+I9fPd9+6U9WY/Cj/mXm6P/AA85v/dHRe4J91v+Stbf80f+
f265X/fv/wCnk7R/0rF/7Srno5XuLesHuve/de697917r3v3Xuve/de697917r3v3Xuve/de6979
17r3v3Xuve/de697917r3v3Xuve/de697917r3v3Xuve/de697917r3v3Xuve/de697917r3v3Xu
ve/de697917r3v3Xuve/de697917r3v3Xuve/de697917r3v3Xuve/de697917r3v3Xuve/de697
917r3v3Xuve/de697917r3v3Xuve/de697917r3v3Xuve/de697917r3v3Xuve/de697917qsX5o
5RqrsrB4tZS0OK2jSO0V0KxVmQylVLOQByC0SU97n8CwH1M/e11v4WwSTkZlmb9iqoH89XXV37jG
0Lae1l/uzLR7zcZAGzVo4YIFUZxQSNNSg8zUngCfe5K6zU63AP8AhH31j/F/lB8ue5DTNIuwOh9o
9bCqvKY6eXtrsBNzLFpH7euRdmOVZvUArBfSz+/Dpmc4A639ve+k3Xvfuvdf/9ff49+691737r3X
yg/59HVqdR/zbfmjt+CmWCj3J2Jhu0qWSMT+Crft7YmJ7MytTE84BYivytXFMV9IlSRVJVQfeulk
Zqg6qF9+6v1ZZ8KMulRsTdeE16p8XulcgUJ5jpsxi4YYAB/QvSTH/Xv7gr3WttG6213TEkRX80Yn
/A465affv2aS29wNn34LRLuwMNfV7a4kZvzC3MY+ynRz/cWdYM9e9+691737r3Xvfuvde9+69173
7r3Xvfuvde9+691737r3Xvfuvde9+691737r3Xvfuvde9+691737r3Xvfuvde9+691737r3Xvfuv
de9+691737r3Xvfuvde9+691737r3Xvfuvde9+691737r3Xvfuvde9+691737r3Xvfuvde9+6917
37r3Xvfuvde9+691737r3Xvfuvde9+691737r3Xvfuvde9+691737r3Xvfuvde9+691737r3Xvfu
vde9+691737r3VRPyn/5nlvH/ljtv/3lqL3kn7e/8qla/bL/ANXX67P/AHRv+nA7J/pr3/tPuei9
exr1kl19hf8Allf9u3P5fP8A4pB8UP8A3w2A976RP8Z+09Hf9+6r1737r3XvfuvdfPd/4V8/9ltf
Gf8A8VYg/wDftbj96PSmD4T1qV+/dPdfUB/4TMf9uguhP/D473/9/FmPfh0kl+M9X6+99N9atX/C
h/8AnSJ8O9jZD4c/GfdUa/KfszAEdgbvwlUTWfH/AK7zdL+3NT1tOR9vurNwOf4WikzUFGWyDCGW
bGSS66eij1dx4dfOgZmdmd2Z3dizuxLMzMbszMeSSeST790p6V+xNjZ/sTclBtnb1MZquskBnqHD
Ckx1GpH3FfWyD9Mca8n8sbKoLEAlu7brZ7NYvf3raVQYHmx8lUeZP/F9Ar3B5/5d9teV7jmrmWXR
DAp0oKeJNIR2QxL+J3OB5KKsxCgkXGdbdd4PrHa1DtnCJ5BColyOSkjVKrLZFxeprqgAm2o8Rx6i
I0sgJtc4xb9vl3v+4NfXWAcIo4IvkB/lPmc/LriR7o+5fMHutzdcc1b82nWdMMCkmO3hHwRJgVoM
u9AZHq5AqAF97Juo6697917qsv5O9DHaFbNv7aFAqbTr5VOax9IhCbeyVRLYTxwrwlHOzAIF9MUh
0elXjHufOQucBukI2jcn/wAZQdjH/RFHz83Xz/iGfI9dVvupfeGHOtgnt3zpcFt5tlP000hzeQIv
wsxy1zEoJavdLGPE7mSQ9E49yZ1m30O/Q/c9b1JuNjVCes2lmZIYs/j4iXli8d1iytBGxC+eLUdS
8eRPQSDpZQjzdyvDzJY6UotxFUxsf5qx/hP8jnrH37wnsbYe8vLAW1KQbxYhms5mwrVoWgmYAt4U
lMHPhv3gEala3XF5PH5rHUWWxNZBX43I00VZQ1tM4kgqaadA8Usbf0IP0PI+hAIt7xrubaezne1u
VKSRkqyniCOuMO7bTuWxbnPs28Qvb3Vq7RyxOKMjoaMpHyPmKgjIJBB6n+2ei7r3v3Xuve/de697
917r3v3Xuve/de697917r3v3Xuim/Jbopd/YuXeG1qEPvTFUyippoPRJuHG063MGgA+SqhW/g+jO
v7dzZF9yRyHzedonG17g9LWQ9pP+hsf8CE8fQ59T1mN91j7wTe3e7JyTzbcadivHOh3yLOdz8da9
kEjf2vFUY+LQAyN1VwysjMjqyOjFWVgVZWU2ZWU8gg/Ue5/BBFRw661KyuodCCCKgjIIPAg+YPRh
vip8pO5Phl3xsD5FdEblfbXYXX+VWspfKslRhdxYeoHgzuz91Y1HQVmKydMXpa2nLq2hvJFJFPHF
NHvrxAYUPX1df5cH8wjpz+ZJ8a9td99Vzris1Eybd7W61raqGfcPV/YdJTrJlNvZIRn96knBFZiM
gqhaqkkjcrFULUU0G+kbKUND0fn37qvXz3f+FfP/AGW18Z//ABViD/37W4/ej0pg+E9alfv3T3X1
Af8AhMx/26C6E/8AD473/wDfxZj34dJJfjPV+vvfTfXvfuvde9+691qV/wDCvn/siX4z/wDi08H/
AL6XcfvR6eg+I9fPd9+6U9WY/Cj/AJl5uj/w85v/AHR0XuCfdb/krW3/ADR/5/brlf8Afv8A+nk7
R/0rF/7Srno5XuLesHuve/de697917r3v3Xuve/de697917r3v3Xuve/de697917r3v3Xuve/de6
97917r3v3Xuve/de697917r3v3Xuve/de697917r3v3Xuve/de697917r3v3Xuve/de697917r3v
3Xuve/de697917r3v3Xuve/de697917r3v3Xuve/de697917r3v3Xuve/de697917r3v3Xuve/de
697917r3v3Xuve/de697917r3v3Xuve/de697917r3v3Xuve/de697917qnH5G5iPNd077qYXLxU
uSpsOt7gJJhMZBiapAD/AEmhkP8Ar8+8nuSrY2vK1nGRQsmv/nIxcfyYddufuybLJsXsXy9azLpe
aB7k/MXU8twhP/NuVPyx0CXsVdTx19Bb/hIP1amC+Hfyc7ikplhq+x/kTQbFjlYTrNV4jqnrvH5e
jnUOPGYVqt1V8SMhJ8iSq1tK38Ok057gOtuD3vpnr3v3Xuv/0N/j37r3XvfuvdfOm/4Vr9V/3S/m
D9U9nUlP48f238adr/ezk3NTurYW9c3t/J2H4VMZJhFH+Or/AA96PSqE9tOtWL37p3o7XwkzbU+7
t5bdP+bym3aTLglvpLhMitIqqv8AVlr2J/wX3Ffura69qtrwcY5Sv5OpP+FB+3rBD7+WxLc8l7Jz
KPitL2S34fhuoTIST6BrRR9rdWQ+4L65e9e9+691737r3Xvfuvde9+691737r3Xvfuvde9+69173
7r3Xvfuvde9+691737r3Xvfuvde9+691737r3Xvfuvde9+691737r3Xvfuvde9+691737r3Xvfuv
de9+691737r3Xvfuvde9+691737r3Xvfuvde9+691737r3Xvfuvde9+691737r3Xvfuvde9+6917
37r3Xvfuvde9+691737r3Xvfuvde9+691737r3Xvfuvde9+691737r3Xvfuvde9+691737r3VRPy
n/5nlvH/AJY7b/8AeWoveSft7/yqVr9sv/V1+uz/AN0b/pwOyf6a9/7T7novXsa9ZJdfYX/llf8A
btz+Xz/4pB8UP/fDYD3vpE/xn7T0d/37qvXvfuvde9+691893/hXz/2W18Z//FWIP/ftbj96PSmD
4T1qV+/dPdfUB/4TMf8AboLoT/w+O9//AH8WY9+HSSX4z0Kf86P+bXsr+WH0E393Z8Huf5T9q47J
UHSHXlbIKqLFqgNHXdq71oITrXC4qVh4YHaNslVqKSFgiVk9Lvr0aaz8uvls7937vPtLe26+yOxd
zZjee/N85/Kbp3fuvcFbLkc1uHcObrHr8plsnWzEtJLNK7Ox+gvYAAADXSvhgdMeHxGRz+Ux+FxF
JLXZPJ1UNFRUkCF5Jqid9CKAPoB9WY8AAk2AJ9sXFxDaQPc3DBEjBZicAAdFm9bztnLu03O+7zMt
va2kbSyyOQFVEFSc+fkBxYkAVJA6t66O6axfUu21iZYqzdeWiil3DlwoJ121piqFjcrTQE2+t5Hv
I1roiY183c0T8x33bVbaMkRp/wA/t/Sb/jIx6k8Xff33w3b3k5oMqFoNns2ZbO3r5cDcSjgZpQK+
kSUjWtHdxv8AYS6gPr3v3Xuve/de6i11FSZKjqsfX08VXQ11PNSVdLOgkhqKaojMU0MqNwVZSQR7
chmlt5VngYq6EFSOII4EdLNvv73ar6Hc9ulaG4t3WSORDRkdCGVlI4EEAjqpLv7pOv6q3C1Zj45q
rZeankkw1eRragmYl5cLkGUDTJH9YXItJHYg61kVckuT+aoeYrLRKQt1EAHX+L0dfkfMeRr5UJ7K
/d0999v93+WxZ7kyw77Yqq3MXASqMLdQgk1R/wDRFrWKSoI0NGzl79jLrJDo3vxn74l2Vkodj7qq
y+0MrPpx1ZO4/wB+5kZTw3kci1JMeJE50PZ1ABk1Rtz3ygu7W53Tb1pcxjuA/wBEUeX+mHkfMYPl
TDD71H3eoee9rk595QhC71aJWaNB/ubCvlQD/ciMZRsa0qjkkRlbPQQwDKQysAQQQQQRcEEe4AII
NDgjrk8ylSVYUIwQfLrv37rXXvfuvde9+691737r3Xvfuvde9+691737r3XvfuvdEB+UvQsjPWdn
bOo9YIafd+Ipo7yay+ptwUcUYu17n7tfqLCUAjyFZm9vucAyrsO5tkYhcniP99t9n4T58DmlejX3
SfvDxhIfanneehFF265c4pSgs5GJxSg+nbgamIkHw9RAvcxddF+rGf5Yf8x7t3+Wd8lMH3T19LU5
3Yuaai273Z1XLUmLD9m9fmoLVFEwYhYMtjjJJW4LIizU9SNEnko6ispqj3VXUOKHr6tnxt+RnUXy
06S6/wDkH0Xuqm3h1n2ThUzGAykQENZSyxzNR5bA5yg1M1JksbVxzUORo5DqhqIpIzfTc76RkFTQ
9aJ3/Cvn/str4z/+KsQf+/a3H70elEHwnrUr9+6e6+oD/wAJmP8At0F0J/4fHe//AL+LMe/DpJL8
Z6v1976b697917r3v3XutSv/AIV8/wDZEvxn/wDFp4P/AH0u4/ej09B8R6+e7790p6sx+FH/ADLz
dH/h5zf+6Oi9wT7rf8la2/5o/wDP7dcr/v3/APTydo/6Vi/9pVz0cr3FvWD3Xvfuvde9+691737r
3Xvfuvde9+691737r3Xvfuvde9+691737r3Xvfuvde9+691737r3Xvfuvde9+691737r3Xvfuvde
9+691737r3Xvfuvde9+691737r3Xvfuvde9+691737r3Xvfuvde9+691737r3Xvfuvde9+691737
r3Xvfuvde9+691737r3Xvfuvde9+691737r3Xvfuvde9+691737r3Xvfuvde9+691737r3Xvfuvd
e9+691737r3XvfuvddMwVSzEKqgszE2AAFySfe1UswVeJx1ZVZ2CIKkmgHqT1RFufMybi3JuDcEo
KyZzN5XLupJOhsjXSVhS5/prsPeXtlbCzs4rReESKn+8qB/k6+hHlXZI+WeV9t5ciNVsLWC3B9RD
Ekdfz016Yvaro+6+pz/wnT6r/wBFv8ov4v8A3FP9vl+xv9JPamXsbrP/AHv7Lyv93Khf6asJT4q4
/wBUD+Pe+kkpq56u99+6b697917r/9Hf49+691737r3Wmz/wsM6nOT6Q+GXecVKqjZPavZPU9fWp
TqGlPaG0aPd+IpaqqBBIj/uhWvBGwIGuYqVu2rR6fgOSOtC/37pR0YP4vZpsN3TtVTKYqfMJlsLU
2/3YtXi5ZaSI/wCvVRwf7b2DufbX6rla5oKmPS4/2rCv/GdXWOH3stiXe/YveGCapLI290n9Exzx
iRvygeX9vVvHvGjri71737r3Xvfuvde9+691737r3Xvfuvde9+691737r3Xvfuvde9+691737r3X
vfuvde9+691737r3Xvfuvde9+691737r3Xvfuvde9+691737r3Xvfuvde9+691737r3Xvfuvde9+
691737r3Xvfuvde9+691737r3Xvfuvde9+691737r3Xvfuvde9+691737r3Xvfuvde9+691737r3
Xvfuvde9+691737r3Xvfuvde9+691737r3Xvfuvde9+691737r3XvfuvdVE/Kf8A5nlvH/ljtv8A
95ai95J+3v8AyqVr9sv/AFdfrs/90b/pwOyf6a9/7T7novXsa9ZJdfYX/llf9u3P5fP/AIpB8UP/
AHw2A976RP8AGftPR3/fuq9e9+691737r3Xz3f8AhXz/ANltfGf/AMVYg/8Aftbj96PSmD4T1qV+
/dPdfQY/lUfP3pf+XH/wnx6s7/7erI66ti3p39hOseuaSuho9x9q9iVHa2cnwmz8IzrIYYiU8+Ty
JhkSipElqGjldY4JfdJnUtJQdaPXy3+V3cvzX79378jO9txSZ/fe+8iZvt4WnjwO1Nv0pMeA2VtH
HTvJ9nisbARBSwBix9c0zy1Es00nulAAUUHRb0R5HWONWeR2VERFLO7sdKqqrySTwAPeiQBU4A60
7pGhkkIVVBJJNAAMkknAAHE9WmfGzomHr7FRbu3NR33tl6UGKCpjQybaoJ05pIhzoqZVP+UPfUq/
ten9wNj9z3ze28XB2uwb/FYzkg/2rDz+ag/D5E93p1yQ+9H94Ob3I3d+TOVZ/wDdDZSdzoTS+mQ/
2jHGqCNh+itNLN+t3fplTWe456w/697917r3v3Xuve/de697917pN7u2nhN8bdye2Nw0v3WLysBh
mVSFngkU66espJWB0TQuFkiexAYC4IuCv2zcrvaL6PcLJtMkZ/IjzUjzBGCP8vQp5M5x37kHmW15
s5am8G7tH1KTUo6nDxyKCNUciko61BKk0IahFO3bHV+a6p3TUYDKH7mim8lTg8siFIcrjddo5tP9
iVLhJ47nS97FlKscm+Xt+tOYdvW9tsMMOnmjeY+zzB8x12z9n/djYvd/lGPmLaf0p0ol1bk1a3np
la/iRstE9BrShIVgygMfZ91KvVhHxZ74aqWl6y3nkVNRGIabZuTq3s88YXQm3qiduCy2AoyxuwPh
B4jUwz7g8nhdW/bWmMmZB/1cA/4/5fi9eubn3uPu9LatL7q8j2xEban3KCMYQ1qbxFHBWqfqQo0q
R4xGZWB8/cO9c8eve/de697917r3v3Xuve/de697917r3v3Xuve/de64uiSI8ciLJHIrI6OoZHRh
pZHVuCCOCD72rMrBlNCMgjiD1eOR4nEsRKspBBBoQRkEEZBByCOHVW/yU6Hfr/JS7x2zC8mzcvVF
qmnBd327kqmTmld2vemlZr07E3U3jb6Kz5B8jc3rvVuNtvjS6iGD/vxQPi/0w/EOHmONB1s+6594
WP3H2tOSuanC75ZR0R8AXkCL/aADhNGo/WUCjCkq/EyoU73InWYXV7v8jb+cBuX+Wn3euyuyMllc
z8Pu4M5SRdrbahinyc3Xm4KiKPG0Hcm0MfEdYqaREhhzdLTqzV2PTSIpqulodHum5E1jHHo7H/Cs
7dW2t9fLP4i712ZncVujaO7vh5g9y7X3Lgq2DJYXP7fznZu4Mlh8zichSs0c9NU08sc0MsbFWRgw
Nj78eqw4BHz61SvfunuvqA/8JmP+3QXQn/h8d7/+/izHvw6SS/Ger9fe+m+ve/de697917rUr/4V
8/8AZEvxn/8AFp4P/fS7j96PT0HxHr57vv3SnqzH4Uf8y83R/wCHnN/7o6L3BPut/wAla2/5o/8A
P7dcr/v3/wDTydo/6Vi/9pVz0cr3FvWD3Xvfuvde9+691737r3Xvfuvde9+691737r3Xvfuvde9+
691737r3Xvfuvde9+691737r3Xvfuvde9+691737r3Xvfuvde9+691737r3Xvfuvde9+691737r3
Xvfuvde9+691737r3Xvfuvde9+691737r3Xvfuvde9+691737r3Xvfuvde9+691737r3Xvfuvde9
+691737r3Xvfuvde9+691737r3Xvfuvde9+691737r3Xvfuvde9+691737r3XvfuvdILtPMtt/rb
fWYjmanqKLaucejnTTqjr5ce8GPZdYIv52jtcH/WPs65ctRe79Z2xFQ0qVH9EMGb+QPUi+0exrzJ
7o8v7JKgkjn3C1EimtGhWZHmBoQaeEr8CD8x1SD7yu672de9+6919m34hdTnof4o/GfpR6VaOo6m
6D6i67roBTrSv/E9n7BoMDlZqiFSbTS1MEss5LMzSMzMzMSTvpCxqxPRiffutde9+691/9Lf49+6
91737r3VDX/ClHqI9qfyku+MnTUstblunt0dVdu4mCGJZXAxO+6TaO46olgSiU2EzWUqZHWx0xkE
6SQfHpyI0cdfLu966V9KXZmaXbm79rbgcEpg9xYXLSKLXaLH5GOrkUX/AKqhHtFuVr9bt09n/v2N
0/3pSP8AL0F+eNjbmfkzd+W0w1/Z3NuD6NNC8YOPQsD1esCDyDcHkEcgj+oPvEQgg0PEdfPuQQaH
r3v3Wuve/de697917r3v3Xuve/de697917r3v3Xuve/de697917r3v3Xuve/de697917r3v3Xuve
/de697917r3v3Xuve/de697917r3v3Xuve/de697917r3v3Xuve/de697917r3v3Xuve/de69791
7r3v3Xuve/de697917r3v3Xuve/de697917r3v3Xuve/de697917r3v3Xuve/de697917r3v3Xuv
e/de697917r3v3Xuve/de697917r3v3Xuve/de6qJ+U//M8t4/8ALHbf/vLUXvJP29/5VK1+2X/q
6/XZ/wC6N/04HZP9Ne/9p9z0Xr2NeskuvsL/AMsr/t25/L5/8Ug+KH/vhsB730if4z9p6O/791Xr
3v3Xuve/de6+e7/wr5/7La+M/wD4qxB/79rcfvR6UwfCetSv37p7oRNz9s9i7y2N1n1puXduXymw
OncfubHdbbRln8eB2rHvPdFTvLddXQY6ELGavIV9Uz1dbIrTyxxU0DSGClpo4vdeoOPQd+/de6sE
+LPQzQij7P3lQgSN46nZuKqo1ZkUrqj3FUwvexNwaMMAwt5ha8be4b9wecB3bDtb/KZx/wBWwf8A
j54fh9eucP3uPvDLMZ/ajki4qoqm5XEZIBNaGzRhSoFCLkglTXwDWkqg+/uG+udnXvfuvde9+691
737r3Xvfuvde9+691737r3Qa9qdZYPtXatTt7LqIKqPVVYTLIoNTiMmqaY6iP/VRv+ieI8OhNtLh
HU+5c5gu+XdwW8t8ocSJ5Ovp9o4qfI/IkGUvaH3W3/2h5ui5k2Y+JC1I7q3J7LiAmrIf4XX4opBl
HArqRnR6c937UzOyNx5XbGfpmpsliqloJRY+KoiPrpqymc/qimjKyRt+VIvY3HvJzbtwtd1so7+z
bVHIKj5eoPoQcEevXbfkznDY+feWbTmzl2US2t4gZT+JG4PG4/DJG4KOvkwPEUJTqO8TpJG7RyRs
rxyIxR0dDqR0deQQeQR9Pa0gMCrCoPQmkjSVGilUMrAggioIOCCDggjBB49Wp/G/vWHsbEptfcVU
F3vhqRSZJiqncWPgURnIxMLA1CcfcpYHkSLcF9GPfPXKLbLcHcbFf8VlPAf6Gx/D/pT+E/ljHXIj
70H3fpvbHeG5t5ZirsN9Ie1an6OZySIWGaQt/oDVIFDG2khNZpfcedYj9e9+691737r3Xvfuvde9
+691737r3Xvfuvde9+6903ZfEY3P4uvwuYo4chi8nSy0ddRVCloqinmXS6NaxB/KspDKQGUggH2/
a3VxZXCXdqxSSMgqw4gj/VkcCMHHRpsu9bpy7u1vvuyTtbXdpIskUqGjI6moI4gjyKkFWBKsCpIN
Q/enTld1LuXwwmer2vl3nn2/kZEclY1bU+MrJgNHnhBANjd1s9hewyW5T5mh5ksNZos8dBIvz/iA
46W/kcddofu/+923+8nK3jzBYd2sgqXkIIyxFBPGtdXhSEEjBCNVNRpUgb7FfU+dLrdHZm/t67b6
+2hu3dWX3BtvqjA5Ta/XOKyk4qYNn7bzO5Kvd+RwOFkceSOkkylfW1wpy5RJZ5WQL5Gv7r1B0hff
uvdfUB/4TMf9uguhP/D473/9/FmPfh0kl+M9X6+99N9e9+691737r3WpX/wr5/7Il+M//i08H/vp
dx+9Hp6D4j189337pT1Zj8KP+Zebo/8ADzm/90dF7gn3W/5K1t/zR/5/brlf9+//AKeTtH/SsX/t
Kuejle4t6we697917r3v3Xuve/de697917r3v3Xuve/de697917r3v3Xuve/de697917r3v3Xuve
/de697917r3v3Xuve/de697917r3v3Xuve/de697917r3v3Xuve/de697917r3v3Xuve/de69791
7r3v3Xuve/de697917r3v3Xuve/de697917r3v3Xuve/de697917r3v3Xuve/de697917r3v3Xuv
e/de697917r3v3Xuve/de697917r3v3Xuve/de697917os3y3zS4rprJ0R/XuLNYPDRnj0mKq/jr
mx/GiiZeP6+x97bWpuOZlm8oI3f9o0D/AI/1lX9zTYm3f3vtb4fDtlrdXLcfxRi1A/3q5B/I9VO+
8iuuw3Rt/gN1Ee+/m78SenHpZayg7E+RPUO3M7HDEs7xbWqt80T7trjC4KslNjFq6iQMCNKG/Hv3
WmNFJ6+x/wC99Ieve/de697917r/09/j37r3XvfuvdFi+a3T3+zBfD75Q9IJRSZCt7U6C7Z2Ph6a
FddT/eHP7HraHbdRRrpe88Fe1NNBdGHkRbqw4PutqaMD18ab3rpd1737r3V4HV+dO5uutkZ15RPP
kNsYeSskHIbIR0SQZEf7CdJF/wBh7xQ5itPoN9u7UCgWV6f6UnUv/GSOuCHuzy+OVfc3ftgRNEdt
fXIjX0haVnh/bEyH8+l37Juo9697917r3v3Xuve/de697917r3v3Xuve/de697917r3v3Xuve/de
697917r3v3Xuve/de697917r3v3Xuve/de697917r3v3Xuve/de697917r3v3Xuve/de697917r3
v3Xuve/de697917r3v3Xuve/de697917r3v3Xuve/de697917r3v3Xuve/de697917r3v3Xuve/d
e697917r3v3Xuve/de697917r3v3Xuve/de697917r3v3Xuve/de697917qon5T/APM8t4/8sdt/
+8tRe8k/b3/lUrX7Zf8Aq6/XZ/7o3/Tgdk/017/2n3PRevY16yS6+wv/ACyv+3bn8vn/AMUg+KH/
AL4bAe99In+M/aejv+/dV697917r3v3Xuvnu/wDCvn/str4z/wDirEH/AL9rcfvR6UwfCetSv37p
7r3v3XujcfGjoeXfOSh3ruimMezsRUhqKknRSdy5GE6vCI3B/wAkhNjM5Hra0aX/AHCkcc983rs9
udssGrdSjJH+hKfP/TH8I8uJ8gcNfvTfeFh9v9qfkXlOXVvd6n6kik/4lC2NVR/xIkFREtexayPT
9NZLQlVUVVVQqqAqqoAVVAsFUD6Afge8fiSxLMak9cmmZnYu5JJNSTkkniSfMnrv37qvXvfuvde9
+691737r3Xvfuvde9+691737r3XvfuvdVr/MTfG0c/nsTtjEUlJXbh2xLUxZvcMLEvSq62/u2rxn
TLokJlmD3MMg0LpZpgZ39s9p3KysZL66YrDPQxxnz/4Z6iowKfEMn8PXUr7k/IPOfLvLt5zVvU0k
G27qqNa2bDEhB/3NIYak1oAkWmgmjOt9SrCQSz3KPWc/Trg81k9uZfH53DVT0WUxdVHWUVVHYtFP
EbqbNwQRcEH6gke091awXtu9pcrqjkBVgfMHop37Ytr5m2a55f3uIT2l3G0csZ4MrcR8iOIPkQD1
b90n3Diu3NtfeII6LcmKWCn3HiA3ENQ6ft19ECSzUs5VjGTyjBo2vpDNjTzZyxcct32jLW8lTG/y
81b+kvn6ihHmBxY9+PZPd/Znmn6Jy0+13hZ7K4p8SA5hloABPECoemHUrItNRVBo9hXqC+ve/de6
97917r3v3Xuve/de697917r3v3Xuve/de6SW+NlYLsDbWQ2vuGlWooa6O8cgH+UUFZGD9rkKOT6p
LExupBsRdGujMpM9o3a82W/S/smoy8R5Mvmp+R/lxGR0M+Qee+YPbfmm25s5alMdxbnuX8EsRI8S
GQcGjkAoRSqmjrR1VhTf2T15nOst1V22c3CbxE1GNrlDfbZXFyuRS19LIQLggFZF+qOGQ8r7yd2P
ebTfdvS/tDg4ZfNGHFSP8HqKEceu3Xtd7lbB7q8oW/NWwPhxoniNPEt51A8SKQAmhFQyHg8bI4w3
SB9nHUide9+6919QH/hMx/26C6E/8Pjvf/38WY9+HSSX4z1fr73031737r3Xvfuvdalf/Cvn/siX
4z/+LTwf++l3H70enoPiPXz3ffulPVmPwo/5l5uj/wAPOb/3R0XuCfdb/krW3/NH/n9uuV/37/8A
p5O0f9Kxf+0q56OV7i3rB7r3v3Xuve/de697917r3v3Xuve/de697917r3v3Xuve/de697917r3v
3Xuve/de697917r3v3Xuve/de697917r3v3Xuve/de697917r3v3Xuve/de697917r3v3Xuve/de
697917r3v3Xuve/de697917r3v3Xuve/de697917r3v3Xuve/de697917r3v3Xuve/de697917r3
v3Xuve/de697917r3v3Xuve/de697917r3v3Xuve/de697917r3v3XuiDfN/OkQ7C2zHKLPJmc7W
wfkGJYcfjJbf0OurH+w9zJ7T2mLy/YfwRg/tZv8Anzror9wjl8GXmLmqVMqLa0ib/TGSadf+M256
r99zJ10c62AP+Ey3T3+lT+bP1JnpqKSvxvR/XvbXcOSjC6qeD7faj9bYStq/SSFgy25cfLEQy/vL
FckXRvdNymidfT2976Sde9+691737r3X/9Tf49+691737r3XvfuvdfHF+f8A1B/oC+cPy36bjpfs
8f198iO28BgYdHjDbVi3rWVG0ahI/wCys2MkpJlUcAMAL/X3rpcpqoPRQ/fut9WvfEbOjLdO0NBw
JNt5vNYduUuyT1AzscmleQLVmgXAJKn/AF/eO/uVZ/T8ytOOE8aP+YGg/wDHB+3rj7983l9tn965
9xHw7pa21yOOCiG1YVPn/iwY0qAGH2AzvuP+sUOve/de697917r3v3Xuve/de697917r3v3Xuve/
de697917r3v3Xuve/de697917r3v3Xuve/de697917r3v3Xuve/de697917r3v3Xuve/de697917
r3v3Xuve/de697917r3v3Xuve/de697917r3v3Xuve/de697917r3v3Xuve/de697917r3v3Xuve
/de697917r3v3Xuve/de697917r3v3Xuve/de697917r3v3Xuve/de697917r3v3Xuve/de6qJ+U
/wDzPLeP/LHbf/vLUXvJP29/5VK1+2X/AKuv12f+6N/04HZP9Ne/9p9z0Xr2NeskuvsL/wAsr/t2
5/L5/wDFIPih/wC+GwHvfSJ/jP2no7/v3Veve/de697917r5mn/Cmb5idL/LL59YXF9IZ1d34P48
dWwdL7p3pQTUlTtjP77ot65fcm4YNo19JJIKyix/38VBJW3VZaqKoEIeCOKefR6VxKVXPn1rqe/d
OdDt0T0vXdt7iIqGlo9pYeWKTcGRiIWZww1xYugLAjzzAfqIIjS7kEhVYJc280Q8t2OpaNcSAiNT
w+bN/RX+ZoOsffvBe+W3+zXLOq2Cz7zeqws4WqVFMNPKAQfCjr8IIMj0QFQWZbdsXi8fhMdRYjE0
cFBjMbTRUdDRUyaIaamgQJFFGv8AgBySSSeSSST7xqubme8uHurli8khJZjxJP8Aq/LrjDu+7blv
25z71vM7XN1dO0ksrmrO7GrMT8z5CgAoAAAB1P8AbPRd1737r3Xvfuvde9+691737r3Xvfuvde9+
691737r3RVvkj3tD13ipNqbaqw298xTHVNAUY7bx06FRXTMb6amQH/Jo7XAvKdI8euReReUG3m4G
536/4rGcA/6Kw8v9KPxHzOM5pl59177vk3uXu684c0w02GyfCuCPrZkNfCUYrAh/t3qAWpENR8TR
Vg7vI7SSMzyOzO7uxZ3djqZmZuSSeST7yCAAFBgDrrmiJGgjjAVVAAAFAAMAADAAHAdLDYXXW/8A
tPcSbR6z2TuvsHdcmMzeai21svb+V3PnpcTtrETZ/cGRixOGimnaGioaaeqqZFjIjijZ2IAJ976t
UDj0jPfuvdLXYG/dwdcblodzbdqfHU0zhaqkkLGjylCzA1GProlI1RyAWuPUps6EMoIK942iz3ux
ewvVqrcD5q3kyn1H7DwOOgL7i+3nLfufytccq8yxa4pQTHItPFglAOiaJjwdD5GquKo4ZGINyHX2
/MH2RtfH7owUn7FUgjq6OR0apxmQSNWqcdV6ONcZYcjhlIYcH3jDvezXexbg9hdjK5VvJ18mH2+n
kcdcRPcn283/ANr+bLnlPmBf1ITWOQAhJ4SSEmjrnS9Dg5VgVOR0tvZT0A+ve/de697917r3v3Xu
ve/de697917r3v3Xuve/de6CbuLqnFds7Unw1UYaPM0gep29mXiDvjq6wJjkIGowThRHOo/FmALK
vsScr8x3HLm4C4SrQtiRK/EvqP6S8R+w4PUx+yXvBvHs7zfHvdrqmsZqJeWwagmiz3LXtE0VS8TH
FaqSFduqety7bzW0c3kNu7goZcflsZUNT1VPKPyOY5oX+jxSLZ4pFurKQwJB95M2V7bbjape2bh4
5BUEf4D6EcCOIPXa/lfmfY+cthtuZeXLhbmzu0Dxuv8ANWHFXQ1V0ajIwKsAR0xe1fR/19Ef/hK3
81eld+fDmL4TQ5dsL330Xmt/71q9r5WSCJt69fb33tNuCPeG0WBvPHjarIpjcrT2107tTyteOqTT
4dJplOrV5dbV/vfTPXvfuvde9+691qV/8K+f+yJfjP8A+LTwf++l3H70enoPiPXz3ffulPVmPwo/
5l5uj/w85v8A3R0XuCfdb/krW3/NH/n9uuV/37/+nk7R/wBKxf8AtKuejle4t6we697917r3v3Xu
ve/de697917r3v3Xuve/de697917r3v3Xuve/de697917r3v3Xuve/de697917r3v3Xuve/de697
917r3v3Xuve/de697917r3v3Xuve/de697917r3v3Xuve/de697917r3v3Xuve/de697917r3v3X
uve/de697917r3v3Xuve/de697917r3v3Xuve/de697917r3v3Xuve/de697917r3v3Xuve/de69
7917r3v3Xuve/de697917qqT5d50ZfuCroEtp23gcNhiwKEPJNG+ckYFbnj7wIQeQVPH9ci/bez+
m5ZSU8Z3d/56B/JK/n12C+5jy+2zeykO4Px3S7ubmmcKrLarx9RbagRUEMM+QK/7HvWV/W6x/wAI
8OoPuN2/NfvyspdP8H251R1Bt6tKX8/95MnlN57xpUk/Hi/hWCdgDz5FJtpF/Dpic8B1vPe99J+v
e/de697917r/1d/j37r3Xvfuvde9+6918zH/AIVE9Mnq/wDmr7x3lDQrSY/v7p/qfteB4EVKSatx
mIm6gyxURehZmm2sZ6heHZpRM4JmDNo9K4TVPs611/funOj6fCHPKlbvzbEkrFqilxGeooOdKrRy
y4/Jyj8Xbz0gPP4HuIfdez1W9pfqPhZ4yf8ATAMv/HW/b1zz+/ty8z2HL3NkSCkclxaSt5kyKk0C
+tB4VwfzP52D+4V65tde9+691737r3Xvfuvde9+691737r3Xvfuvde9+691737r3Xvfuvde9+691
737r3Xvfuvde9+691737r3Xvfuvde9+691737r3Xvfuvde9+691737r3Xvfuvde9+691737r3Xvf
uvde9+691737r3Xvfuvde9+691737r3Xvfuvde9+691737r3Xvfuvde9+691737r3Xvfuvde9+69
1737r3Xvfuvde9+691737r3Xvfuvde9+691737r3Xvfuvde9+691UT8p/wDmeW8f+WO2/wD3lqL3
kn7e/wDKpWv2y/8AV1+uz/3Rv+nA7J/pr3/tPuei9exr1kl19hf+WV/27c/l8/8AikHxQ/8AfDYD
3vpE/wAZ+09Hf9+6r1737r3Wox/woy/nXf7L5t3cPwM+Ku7mi733jhXoO+ux9u10X3HTmy89Q6W2
Hgq6DU8G58xSS66mojZJcXRSI8LCtqopaLXT0Ude49fPw9+6U9CH1j1xm+0N10e2sMhjRganK5Jk
L02JxkTAT1tR9PyQkaXuzsqj8kE2+73abBtz390eGFXzdjwUf4T6Cp6jb3W9zth9puUJ+ad8bUR2
QQg0e4nYErEn5As7cERWY8ADcdsrZmB2DtzH7X25SClx2PjsXbS1VW1Tgfc5CumUDyTSsNTtYAcK
oVFVRjDu263m9Xz3961XfgPJR5Ko8gP9k5JPXEbnvnjmH3F5nuebOZ5vFubluAqI4oxXRDEpJ0RR
g0UVJOWYs7MxVXsu6CHXvfuvde9+691737r3Xvfuvde9+691737r3XvfuvdAp3d3Hi+pNtGp/ard
z5VJoNu4gsCJJlWz5KuUEMtLASC9uXYrGtrsyCzlLlefmS+0mq28ZBkf/nxf6TfyFSfIGd/YT2S3
b3l5pFr3QbTZlXvbgDgpOIIjQgzygHTXCKGkatFR6g81mcluHLZDOZiqkrcplKqWsraqS2uaeZtT
MQtgB+AALAWA95KWttBZ26WtsoSOMBVA8gOu0uxbJtfLWz22w7JCILS0jWOKNeCoooB6n1JOSSSe
s+29t7h3juHB7S2lg8vufdO58vjsBtzbmAx1Xl85ns5l6tKDFYfD4qgSSepqqmeRIYIIUZ3dgqgk
ge1HRr19Oj+Rd/Jz29/La6c/0kdr4vEZr5jdu4WlbsTNo1JlIeqtsTlK6l6g2hlIGkiYRSKk+er6
R9FbWKkavNS0dJI2+kkkms0HDrXj/wCFGX8lH/ZfNxbh+efxV2isXRG8c09f311xt2hm+36c3pnq
7U2/cFQwakg2xmKuXRU08apFi62REhUUVVFFRa6dikr2nj1qMe/dPdDJ0r25lept0x18by1G3ck0
NNuPEi7pVUqMfHV08ZZQtTBdjE/9CykEMR7DPNPLltzHt5gcBZkqY381b0P9FvMfYcEdQj76+zO0
e8fKTbdKqxblahnsrjAMchGY3NCTDLQCRPUK4IZQergsHm8VuTEY/O4SthyGKylNHV0VZA145YZB
+QeVZTdXRgGVgVYBgR7xmvLO52+6ezu1KSRmjA+v+UHiD5jPXFTf9g3flfernl7foGtry0cxyxuM
qw/kVIoysCVdSGUlSD06+03RP1737r3Xvfuvde9+691737r3Xvfuvde9+691737r3RbPkP0dB2jh
Bl8JHFBvbCQOaB2PjizVGPXLiKtvoHP6qaVv0t6GIRyyDzknm19guvpLw1tJTn/hbeTj5fxD0yMj
OUf3aff649pd+/cm/s0mw37ASji1rKcLcRjiV8pox8S96gugV6n6qlqKGqqaKshkpqujnmpaqnmU
pLBUU8hinhlQ8hlYFWB+hHvImN0lRZIzVWAII4EHII+0ddhrS7tr+1ivrJ1lhmRZI3U1V0cBlZSO
KspBB8wehW6E727T+MvcOwO+Old112y+zetM/Tbi2tn6E38VTErU9Xj8hSt+3VUNbTSTUWQopgYq
mmllglVo5GBv0oIBFD19WH+VT/Mz6r/md/G7G9rbUWj2x2rtNcdt3vfqkVDyVewt7yUrOKrG+dmk
qMFlhFLV4StLMWiD08zCrpqmOPfSN0KGnVm/v3VOve/de61K/wDhXz/2RL8Z/wDxaeD/AN9LuP3o
9PQfEevnu+/dKerMfhR/zLzdH/h5zf8AujovcE+63/JWtv8Amj/z+3XK/wC/f/08naP+lYv/AGlX
PRyvcW9YPde9+691737r3Xvfuvde9+691737r3Xvfuvde9+691737r3Xvfuvde9+691737r3Xvfu
vde9+691737r3Xvfuvde9+691737r3Xvfuvde9+691737r3Xvfuvde9+691737r3Xvfuvde9+691
737r3Xvfuvde9+691737r3Xvfuvde9+691737r3Xvfuvde9+691737r3Xvfuvde9+691737r3Xvf
uvde9+691737r3Xvfuvde9+691737r3Xvfuvde9+691R12Rnl3Rv/ee4I5Wmp8ruXMVVHI17/wAP
audccnNjZYBGouPoPeWmy2f0G0W1kRQxxIp/0wUav2mp677+2HLzcp+3Ox8uSIEks7G2jkA/38Il
MxxjulLsfmekT7NOh119MT/hLd0yesf5V22t71FCtNXfIDuftftMzyIorJ8ZhsjT9P4xJCf3Fh/3
6809PG1ltM0yC02ptjpLMav9nWxl79011737r3Xvfuvdf//W3+Pfuvde9+691737r3WlJ/wsM6R+
42t8MPkfQ0yJ/Cc/2X0juis8V5Kn+8WOot97DpvOANKwfwvcbaGJ1GW66dLatHp+A8R1oye/dKOj
E/FjcBwXc23omlSGm3BS5Tb9UX/tiqozWUUSnUAGerp6dRe972AuQQC/cCz+s5XnIFWhKyD/AGpo
x/3gt1jT97jlwcw+x25yqheXbngvI6eXhyCOVjg4W3lmJ4U4k0BBty9419cZOve/de697917r3v3
Xuve/de697917r3v3Xuve/de697917r3v3Xuve/de697917r3v3Xuve/de697917r3v3Xuve/de6
97917r3v3Xuve/de697917r3v3Xuve/de697917r3v3Xuve/de697917r3v3Xuve/de697917r3v
3Xuve/de697917r3v3Xuve/de697917r3v3Xuve/de697917r3v3Xuve/de697917r3v3Xuve/de
697917r3v3Xuve/de6qJ+U//ADPLeP8Ayx23/wC8tRe8k/b3/lUrX7Zf+rr9dn/ujf8ATgdk/wBN
e/8Aafc9F69jXrJLr7C/8sr/ALdufy+f/FIPih/74bAe99In+M/aejv+/dV6oP8A56H84vbv8tnp
odddV5PEZz5h9vYWuj66wZehySdU7blVqKo7h3hiZ0mjKRS6ocDQVcYSvq0kYrLTUVWh905HHrNT
w6+YpuTcm4d47hzm7d25zL7n3TufL5HP7j3Hn8jV5fOZ7OZerevyuYzGVr3knqaqpnkeaeeZ2d3Y
sxJJPvXSvrntnbWa3hncbtvb1FJX5bK1Ap6Wnj4A4LyzzyHhIokDSSyNwqgseB7SX19a7baPe3jh
I4xUk/4B6knAHmcdB/mrmnY+SuX7rmfmScW1naIXkc/sVVHFndiEjQdzuwUCp6uL6j6tw3VG1YMJ
j1jnydV4qrP5axMuTyIj0kh2AIhiuUgjsABdiNbuTjJzLzFdcxbgbmXEa1Eafwr/ANBHix/LgB1x
K95vdzfPeDm6TftyJjtYdUdnb/hghrXIBIMslA0rVJJooJREAFL2Heoj697917r3v3Xuve/de697
917r3v3Xuve/de697917pD9h7+wfW21q/dGdkJhpl8VHRRui1OUyMiM1Nj6XXxrfSSSeFUMxuBb2
b7Hst3v24JYWg45ZvJF82P8AkHmcdD/209ut/wDdLm235T5fWjynVLKwJSCEEB5pKZ0rUADizFVF
K1FN+/d95/sbctfufcVT5aurcrT0sepaPGUSk/bY6hiYnTHGvAJuzG7uWdmY5PbRtNnstilhZLRU
GT5sfNmPmSfyHAUHXbv289vuXPbLla35U5ai0QwjvdqGSeU/HNKw+J3OcUVRRECoqqEZ7M+hv19A
X/hOV/JRHQ23sB89vlbs5ou8d24xK74/9a7lxzRVnT20MrSMp7C3Fjq0aoty5inl00NNJGr4yhYs
/wDllY8VB4dJ5ZK9q9bePvfTHTLuTbe3t47ezm0t24PEbn2tufEZHAbj25n8dSZfB57B5ekegyuH
zGKr0kgqaWpgkeGeCZGR0YqwIJHv3XuvmJ/z0P5Om4v5bPco7F6rxmXznw87ezVdJ11nCldkn6p3
JKzVtR09vDLTvNIXii1TYGvq5A9fSJIpaWpoqtzrpXG+sUPHqg/37pzo0Hxw7zPWeXbbu4p5n2Vn
KqNppCWkG3shJ+0crFELkwuNIqlXnSodQWXSwB535SG/2v1lmALqIGnl4i8dBPqM6SfM0rQ9Yn/e
e9gF91NmHMvLMarvthGwUYH1kI7vp2bA8RTqMDNjUxRiFbUlq8UsVRFFPBLHNBNGksM0LrJFLFIo
eOWKRCQysCCrA2I5HvHd0eNzG4IZTQg4II4gj1HXIOaGa3me3uEMckZKsrAqyspoyspoQQQQQRUH
B6ye69Nde9+691737r3Xvfuvde9+691737r3Xvfuvde9+690SX5QdCR56mrOyNn0enO0cLT7mxdL
CW/jNJCl2ytPFFz91EotKFU+VPUbOhLyxyBzibV02Lc2/SY0icn4CfwEn8J/DnBxwIpnl9077xEn
L91B7X86z12+ZgtjcSNT6aRji3dmx4Dk/pkkeE/aKo4CVve5w66f9Hd/l9fPLuf+XV8kdp/IXpyu
aoNCy4TsPYVbWVFPtvtHryuqo5c9svcKQ3AEgjSooKvxu1HWRQVSK5iKP7qrKGFD19Xz4efLnpj5
xfH7YnyO6Jz/APGtk71obVNDVKkG4NnbookVNx7G3bj1LfbZPGTsYahAzRyLoqKeSalmgmk30jZS
poejO+/da61K/wDhXz/2RL8Z/wDxaeD/AN9LuP3o9PQfEevnu+/dKerMfhR/zLzdH/h5zf8Aujov
cE+63/JWtv8Amj/z+3XK/wC/f/08naP+lYv/AGlXPRyvcW9YPde9+691737r3Xvfuvde9+691737
r3Xvfuvde9+691737r3Xvfuvde9+691737r3Xvfuvde9+691737r3Xvfuvde9+691737r3Xvfuvd
e9+691737r3Xvfuvde9+691737r3Xvfuvde9+691737r3Xvfuvde9+691737r3Xvfuvde9+69173
7r3Xvfuvde9+691737r3Xvfuvde9+691737r3Xvfuvde9+691737r3Xvfuvde9+691737r3Xvfuv
dIrsjcB2rsDeW4UlSCfFbcy1VRSSfo/iIo3TGoRqW+qdo1ADAkmwN/ZvsFn+8N7tbMioeVAf9KDV
v+Mg9Dz2u5cHN3uNsfLciGSO7vbdJQOPg+IpmPA00xB2JoQAKkU6o595Y9d9eve/de6+xv8Ay/Ok
f9lw+D3xO6Plpkpcp1z0F1hgtyxxxeBJd5ttSmyG96xYSLp9xmJq6fS12GuzFmuTvpExqxPRv/fu
q9e9+691737r3X//19/j37r3Xvfuvde9+691RT/wo/6NPdn8prvyso6X7zO9KZjYHeWCi8bv4xtH
c8WD3dVao7lPDtzLZqbVpI9OltKsXX3TkRo46+W/710r6fdsZqXbe5Nv7igUSTYLN4rMRRszIsj4
2ujrFjZlBIDFLGwPB+h9pb62W9sprN+EqMh+xlI/y9EPNexQ80cr7ly1cHSm4WtxbMQASBPE8RIB
IBI1VGRkcR1e1DNFUQxTwussM8aTRSIbpJFIoeN1I+oIIIPvEORGikaNxRlJBHzGD18+M8EttO9t
OpR42Ksp4hlNCD8wRQ9ZPdemuve/de697917r3v3Xuve/de697917r3v3Xuve/de697917r3v3Xu
ve/de697917r3v3Xuve/de697917r3v3Xuve/de697917r3v3Xuve/de697917r3v3Xuve/de697
917r3v3Xuve/de697917r3v3Xuve/de697917r3v3Xuve/de697917r3v3Xuve/de697917r3v3X
uve/de697917r3v3Xuve/de697917r3v3Xuve/de697917r3v3XuqiflP/zPLeP/ACx23/7y1F7y
T9vf+VStftl/6uv12f8Aujf9OB2T/TXv/afc9F69jXrJLr7C/wDLK/7dufy+f/FIPih/74bAe99I
n+M/aegz/mlfzLepf5Y/xvynbm9nodydl7l++270b1KK77fK9jb5SjMytUrBqmpsHjA0dTnMno0Q
xtFAhasq6OGb3W0QuadfKd+Q/wAg+2vlR3Lv3vzvHdtdvXs3sfOVGc3Fmqw6IYy4EVBh8NQqfHR4
6gp1io8dQwBYqenjjijUKg966VgACg6B+jo6vIVdNQUFNPWVtZPHTUtLTRvNUVFRM4jihhijBLMx
IAAHtuSSOGNpZWCqoqScAAcST0nvb2z22zl3DcJVhghVnkkdgqIiirMzGgCgCpJ4dWz/AB76Rg6q
wJyOXSCo3tm4FOVqIysiYqkcrJHhKSYDkKVVqhxw0nCkoik46c682PzBd/TWpItYj2j+Nv4yP+Oj
0ycnHHL7yXv1ce7vMP7s2Vmj2GwY/ToaqbiQVVrqRfKoJWFTlYzVgHdlBi/YG6xk697917r3v3Xu
ve/de697917r3v3Xuve/de697917poz2dxW2cPkc/nKyLH4nFU0lXW1cx9EUScAKo5Z2YhI0UFmY
hVBJA9qrKyudwuksrRdckhooH+rAHEnyGejrl3l/eOa97tuXdgga4vLxxHFGvFmPmTwVVFWdjRUU
FmIUE9U+d0dt5btndMuSmeWn2/jmmptt4hvSlFRsw11E6KSGqZ9KtNJf8KgsqKBkzyvy5bcubcLd
AGmehkf+JvQeijgB+fEk9drfYz2b2f2c5RTa4FWXcbkK97cDJllANEUkAiGKpWNPmzmruxIPexL1
NXW3d/wnL/kojv3cOC+enyu2c0nR2z8vDXdAda7kxzfadxbxw9Xr/wBIW4KCsAWfbGHqIwlFTMjx
ZSuV/L/kdHJDXe6Zlkp2jj19Aj3vpN1737r3XvfuvdAv8h/j51L8qOmt+9B947Sod69Zdj4Oowe4
sLWDRNGHIloMxhq5B5KPI0FQsVZjq6ArLT1EccsbBkHv3WwSpqOvlO/zSv5aXbX8sf5IZTqPeyV2
5OtNy/fbi6N7aFD9viuxtjJWGFVqWg1Q02cxhaOmzmM164ZGinQNR1dHNNrpYjhxXqtP37q3R7/i
3319lJRdY7wqf8ilKwbSy0pY/aTH0rgqxuQIW+tPIbBGujEqylIj9wOT/HVt+2xe8ZlQfiH8Y/pD
8Q8xkZGefH3tfu8fXxT+63JUX66VfcbdafqLxN1GMEyLwmQVLrR1AZWD2Ge4T65q9e9+691737r3
Xvfuvde9+691737r3Xvfuvde9+691737r3Va3yg6GXa9VN2Fs7Hsu3a+od9xY2kjJhwVdOwK10EK
D0Uk7lgwFkikIUAI6hZ35B5v/eMY2bc3/XQfpseMijyJ83UfmwzxB66lfdO+8K3Nlonttztcg7nb
IBZzyN3XcSA1iZie64iUClavNGGYkujliW+5R6zn6uR/kz/zY99/ywfkDHXZR8run4y9pV2MxXev
XNPLNPLT0sT/AG9D2XsqjeRYkz2IVy2gjTXUnlopSjtTVNL7qjoHHz6+pf1t2PsXuDYOz+0usd04
je3Xu/8Ab2L3Xs7dmCqPusTnsBmaVazH5CklIVgHRhqjkVZI2DRyIjqyjfSMgg0PWrD/AMK+f+yJ
fjP/AOLTwf8Avpdx+9Hp6D4j189337pT1Zj8KP8AmXm6P/Dzm/8AdHRe4J91v+Stbf8ANH/n9uuV
/wB+/wD6eTtH/SsX/tKuejle4t6we697917r3v3Xuve/de697917r3v3Xuve/de697917r3v3Xuv
e/de697917r3v3Xuve/de697917r3v3Xuve/de697917r3v3Xuve/de697917r3v3Xuve/de6979
17r3v3Xuve/de697917r3v3Xuve/de697917r3v3Xuve/de697917r3v3Xuve/de697917r3v3Xu
ve/de697917r3v3Xuve/de697917r3v3Xuve/de697917r3v3Xuve/de6Kz8v9wfwjqOTFIUMm6M
/icUylysi0tG7Z2aaNQDqs9JFGwNhZ/r9AZD9srL6jmL6k8LeNm/2zUQD9jMfy6y5+5Xy4N595V3
eQHTtNpcTg0qDJKFtVUmuKpcSOKVNU4cSKqveQvXXjo4/wDL06NPyU+c3xN6NkpfvMZ2H311titz
w+N5tOyaTcsGY33U+KPlvDhqavm0kqDpszIt2HutMaKT19i/3vpD1737r3Xvfuvde9+691//0N/j
37r3Xvfuvde9+690EvfvU+J756L7l6Qzog/g3cHVm/8ArHJtUxtLBFRb62pV7ZnqHRPV+2tUZAV9
QIBUggH37rYNDXr4vWfwWV2vns3tnO0cuOze3cvksFmcfOpWehyuIrHx+Qo5lP0eKaN0Yf1HvXS7
po9+691c/wBD7h/vP1DsPJksZYcHDh6guwaRqjb8jYOWVyPzIafyc82Ye8XecrL6Dma7hHBn1j7J
AH/kWI/Lrhr94blr+qnvRzDtYACPdNcpQUAS8VbpVHyTxtHpVSB0LnsM9Qx1737r3Xvfuvde9+69
1737r3Xvfuvde9+691737r3Xvfuvde9+691737r3Xvfuvde9+691737r3Xvfuvde9+691737r3Xv
fuvde9+691737r3Xvfuvde9+691737r3Xvfuvde9+691737r3Xvfuvde9+691737r3Xvfuvde9+6
91737r3Xvfuvde9+691737r3Xvfuvde9+691737r3Xvfuvde9+691737r3Xvfuvde9+691737r3X
vfuvde9+691UT8p/+Z5bx/5Y7b/95ai95J+3v/KpWv2y/wDV1+uz/wB0b/pwOyf6a9/7T7novXsa
9ZJdfWA6H+WfTPwj/ku/DX5Gd7bjiwOyNkfBH4oNDSRvE+d3fuWs6EwUe3tkbRxzsrVeUyU4ENPC
vpRRJUTtFTQTzR76RlS0hA9evmz/AMw7599z/wAxv5I7r+QHbtbLQ0dRLPh+suuKXI1Fdtvqnryn
qmkwmz8F5VjWSQKfPk68QxNW1jzVLRxK6Qxa6VKoUUHRF/furdWUfGHoMbZpqTsbd9KDuKthMm3c
ZMp/3B0NRGUOQqUYf8Cp0YhByIoz9dbkRwZz/wA4/Wu2x7Y36KmkrD8bD8A/oqePqccBnlx96/7x
Lc03U3tlyXNTbYG03s6n/cqVDXwUI/4jxMBrODLKtKeGgMh0/cVdYK9e9+691737r3Xvfuvde9+6
91737r3Xvfuvde9+691jmmhp4ZaioljgggjeaeaZ1jihhiUvJLLI5AVVUEsxNgOT7siPI4jjBZmI
AAySTwAHr07BBNczJbWyNJJIwVVUFmZmNFVVFSWJIAAFSTQdVS/I3vJ+zcyMBt6eZNkYOqc0x9UQ
z+QjvEcvNEbMIlBZaVH5CsXZVZtK5FckcprsFr9XeAG7lHd5+GpzoB9eGojiRSpA67Afdj9gY/an
ZP6x8yRq2/X8Y18G+khNG+mVuGsnSZ2WoLqEVmRAzFi9jzrKzq/L+Rb/ACddwfzJu5W7F7XxeYwv
w66hzFHJ2Jm0Fbi5O1tzRha2k6f2fl4TE4aRNE+4K6jfyUNG6IHhqq2jkHum5H0Cg49fTq23tvb2
ztvYPaW0sHiNsbW2xiMdgNubcwGOpMRg8Dg8RSJQYrD4fFUCRwU1LTQRpDBBCioiKFUAAD3vpJ09
e/de697917r3v3Xuve/de6It/MP+AXS/8xz437p6A7eo46GtljnzfWPY1JQw1m4+quxKejeDCbww
iu0ZmiBfwZPHGaNK2keWnaSJ2jni91ZWKmo6+UR8uviZ3R8I+/d9fHPvnbcm399bIrgI6qATTbf3
dtysLSYDe2z8nKiCsxWShHlppwoZGElPOkNVBPDHrpYCGFR0WtWZGV0ZkdGDKykqyspurKw5BB+h
96IBFDw68yq6lHAIIoQcgg8QR5g9Wd/GTvht70KbH3bVqd2YqBRiq+aT93ceNhjJYSlyS1XTqt5W
+siWfllkJgXn7lAbZKd321f8XkPeoH9mxPEf0Grj0OOBFOUf3rPu9ryHuDc/cmwkbPdufqIVHbZT
swppoKLbzFuwf6HJVKhGjAN97jLrCvr3v3Xuve/de697917r3v3Xuve/de697917r3v3Xuo9XS01
dS1FFW08NVR1kEtNVUtRGssFRTzxmKaCaJwQyOpKspFiDb3eKWSCVZoWKupBBGCCMgjpTZ3l1t93
Ff2MjQzwurxyISro6EMrKwoVZSAQRkEV6qZ+QvSNX1bnzlMTBLPsjNzs2LqVV3GJq2GuTC1zkmzA
XaB2sJEuB6kcDI/kzmuLmCy8G4IF1EO8fxDydfl6jyPHBHXY37tvv1Ze7XLo2neJFj36wUCeMkD6
iMYFzEKCoOFlUVMb0J7ZEJLl7G3WTfWz1/wnr/nRSfCbf9D8TPkjuaRfiX2fn3O2N05iqqpaf4+9
hZuo1DLxs2sQ7ZzFS2nNQhVjpKmQZQNGn8Q+4901LHqGocero/8AhXlPBVfB74w1NNNFU01T8oqS
enqIJEmgngm6i3HJFNDLGSrIykMrKSCDcce/HpuH4j18+L37pT1Zj8KP+Zebo/8ADzm/90dF7gn3
W/5K1t/zR/5/brlf9+//AKeTtH/SsX/tKuejle4t6we697917r3v3Xuve/de697917r3v3Xuve/d
e697917r3v3Xuve/de697917r3v3Xuve/de697917r3v3Xuve/de697917r3v3Xuve/de697917r
3v3Xuve/de697917r3v3Xuve/de697917r3v3Xuve/de697917r3v3Xuve/de697917r3v3Xuve/
de697917r3v3Xuve/de697917r3v3Xuve/de697917r3v3Xuve/de697917r3v3Xuve/de6rl+be
4fuNybL2shYDFYauzlRZh43kzVYKKBGUf2o1oXPP4k4+p9zj7VWXh7dc7geMrhB9iCp/aX/l105+
4by19NytvnN0gFby5itUxkLaxmVyD/C7XSjHnHngOiPe5X6z462Wf+Eq/RQ7P/mZy9oVtEsuK+On
SPYO+6aslhaWCHde8hTdU4WkUj0rNJQ5vL1ERb8U7keoKR4dNTGiU9evpO+99Jeve/de697917r3
v3Xuv//R3+Pfuvde9+691737r3XvfuvdfJr/AJ43QzfHj+aj8xNnwUK0WF3b2dUdzbc8MRhoZsX3
ZjoO0KhcdH9Fhpa/KVtAEQBEendEARVHvXSyM1QdVO+/dX6sl+FG4/vNobr2vIXMmDzlPlYC8mpR
SZ2k8PhhjLEqElo5HayhbyX5JPuDfdWx8PcLbcVGJUKH7UNRX7Q9Py+zrl59+7lj6LnTZ+bYwAt/
avbtRaHxLSTVqYgAEtHcooqS1IqYUL0db3FPWCPXvfuvde9+691737r3Xvfuvde9+691737r3Xvf
uvde9+691737r3Xvfuvde9+691737r3Xvfuvde9+691737r3Xvfuvde9+691737r3Xvfuvde9+69
1737r3Xvfuvde9+691737r3Xvfuvde9+691737r3Xvfuvde9+691737r3Xvfuvde9+691737r3Xv
fuvde9+691737r3Xvfuvde9+691737r3Xvfuvde9+691737r3Xvfuvde9+691737r3VRPyn/AOZ5
bx/5Y7b/APeWoveSft7/AMqla/bL/wBXX67P/dG/6cDsn+mvf+0+56L17GvWSXVgnzP/AJiPcfzG
6++K3S2fml2x0l8R/j7070v1z11QV80+PrtxdfdX4rYu7u0dxsBGlVlMxU0Ez0paILQ0DRUcWqT7
upq/dVVQtT69V9+/dW6O18XehU3DPS9kbwo2OEoanybaxNTFaLM1lO3pytUj/rpYZB+0lrSyL6rx
qVkivn/nA2CNsm2N+s4/UcHMan8I9HYcf4QfUgjA/wC9n94d+Wreb2v5KnAv7hNN9cI3dbROM26E
fDPKnxtxiibtpI4aOyH3BfXL7r3v3Xuve/de697917r3v3Xuve/de697917r3v3Xuve/de6rt+Uf
fgycld1ls6qDY6nlem3bl4WJFdUwtokwVG4NjDEwP3L863GhbKjGSbuQOTvpVXfdzX9RhWJD+EH8
Z/pEfCPIZOTjpj90v7uzbTFB7q87Q0upFD7fbsP7JGFRdSA5Erj+xXGiMl2q7qIyLe5a66AdWVfy
tv5anbX8zf5I4jqLZSZDbfWm3Godwd49tfw9qnE9c7Haq0MsEkoEE+byeiSmweNZ9U8okmcLSUtX
ND7qrsEFevqyfHj4+dS/FfprYXQfR20qHZXWXXGDp8Ht3C0Y1zSBCZa/MZmuceSsyNfUNLWZGunL
S1FRJJLIxZz730jJLGp6Gj37rXXvfuvde9+691737r3Xvfuvde9+691TJ/Od/lLbE/medBSJhIcP
tX5R9W47IZHo/seopoYhkTZqys6r3pWppkkweWkBEUrMxx1Wy1sSuhq6ar905G+g/Lr5bPY3XW+u
ot+bu6v7N2tmNkdg7Cz+S2vvDae4KR6LMYDPYipakyGOradrjUjqdLoWR1IdGZGVjrpWDUVHSWx+
QrsTXUeTxtVPQ5DH1MNZRVlNI0VRS1VPIJYZ4ZF5DKwBBHtqaGK4iaCdQ6OCGBFQQcEEdIty26w3
jb5tq3SFLi2uUaOWNwGSRHBVlZTghgSCOrdehu56HtjbgjrJaen3jhoYkz2OQCH7hSBGmYoYSTeG
VuHCk+N/SwUMmrG7nHlaXl291wgm1lJ8NuOn+gx9R5V4j1oeuMf3hvYzcPZ7mYy2KPJsl6zG0mJ1
aDkm2lag/UQZUsB4idylislB69g3rHfr3v3Xuve/de697917r3v3Xuve/de697917r3v3XumHc+2
sPvDA5PbmepFrMXlaWSlqYjZZEDrZJ6eSxKSxmzxyDlWAPtZt+4XW13kd9ZtpkjNR6H5EeYPAjoR
cqc073yVzDa8z8uzGC7s3V0biDQ5R14PG47XQ4ZSR1Tx251RnOptzTYfIaqzFVJafBZtYtEGToif
TrUEiOeP9M0RPBF1uhVjk3y5zDacxWAuoO1xiRK5Vv8AKDxB9Pn12y9mveDYPeLlVN72ykF3FRLu
1LVeCWmaGg1xP8UcgGVNGCuGUBT7EPUu9WS9v/zKe3O/v5e/TnwT7eNVu+L48dw43evUXY9dXvU5
qi61j2PmdrN1huBqnVJUxYqaupv4FUayYaPVQsBBS0ij3VQgDah59Vte/dW6sx+FH/MvN0f+HnN/
7o6L3BPut/yVrb/mj/z+3XK/79//AE8naP8ApWL/ANpVz0cr3FvWD3Xvfuvde9+691737r3Xvfuv
de9+691737r3Xvfuvde9+691737r3Xvfuvde9+691737r3Xvfuvde9+691737r3Xvfuvde9+6917
37r3Xvfuvde9+691737r3Xvfuvde9+691737r3Xvfuvde9+691737r3Xvfuvde9+691737r3Xvfu
vde9+691737r3Xvfuvde9+691737r3Xvfuvde9+691737r3Xvfuvde9+691737r3Xvfuvde9+691
737r3VNfyE3H/efuHe9ahfwUOUOAplaTyKse34VxErQ2ZgEklikmAW36ySAxPvKHk2x/d/LVpCRR
mTWftkOvPzAIH5enXcD7t3LH9VPZTYbBwPEuLf6tyFoS14zXADYBLJHIkZJr8AAJUDoGPYn6nHrf
+/4SE9DNtf4xfJ/5GV9CsNX293BtzrTCVM8RNRNtzpzbL5eesoZGuFp58jumqp5NFtctHZ7+KO3h
0nnOQOtvj3vpjr3v3Xuve/de697917r/0t/j37r3Xvfuvde9+691737r3Wg1/wAK/ehmwPyD+Kfy
ToaFUo+yuqt09RZ6rp4yqDN9U7mG58RLkGX0+apo90SRQsfU0dGVvpiAGj0pgOCOtO737p7o1PxA
3KcL2uuGkLmn3ZhMjjAvkCRJW0CDNUs8isRqISnmiWwJvJxxf3H3uVYfV8uG4X4rd1f8j2MP+NAn
7OsRvvp8rDffZ473GB4mz3UM9aVYxSk20iAgGg1TRyNUgUizmnVqXvHjrkP1737r3Xvfuvde9+69
1737r3Xvfuvde9+691737r3Xvfuvde9+691737r3Xvfuvde9+691737r3Xvfuvde9+691737r3Xv
fuvde9+691737r3Xvfuvde9+691737r3Xvfuvde9+691737r3Xvfuvde9+691737r3Xvfuvde9+6
91737r3Xvfuvde9+691737r3Xvfuvde9+691737r3Xvfuvde9+691737r3Xvfuvde9+691737r3X
vfuvde9+691UT8p/+Z5bx/5Y7b/95ai95J+3v/KpWv2y/wDV1+uz/wB0b/pwOyf6a9/7T7novXsa
9ZJde9+690ZP47dIT9o5w5jN08sex8HUIMjKTJD/ABmuW0y4WlkSxI0kNUujAojKAQzr7A/OvNcf
L9n9PbEG7lHaOOgcNZ/59B4kegPWL33l/fu39peX/wBy7FIrb/fofBWit9NEaqbqRTUA1qIFZSJH
ViQVR+rYqamp6OngpKSCGmpaWGKnpqanjSGCnp4EEcMEMUYCqiKAqqoAAFh7xykkkmkaWUlmYkkn
JJOSSfU9cdrq6ub65kvbyRpZpmZ3dyWd3YlmZmNSzMSSSSSSST1m906Y697917r3v3Xuve/de697
917r3v3Xuve/de697917onvyc74bZdDJsTaVWo3VlKcjL5CGS8m3cbURXEcLIbpWVCsDG31jju4s
7Rssn8g8oDcpRvO5L+hGf01I/tGHmf6Cn9p+QNc2Pupfd6Xnm/T3C5yhJ2i0ettCw7bydG+JgRRr
aFgQw4SyUQ1RZFashmZmLMSzMSzMxJZmJuSSfqT7ngAAUHXVhVVVCqKAYAHAD0HXH3vrfX1uf5Pn
xM6X+JXwC+OmC6h22mMre0+qOtu5eztz1Yhn3HvnsTsPY1BuLN5jN5BEQtFTmo+yxlKBopqSKKJd
TiSWTfSN2LMa9We+/dU697917r3v3Xuve/de697917r3v3Xuve/de697917rSb/4Vz/FHpjCbP6F
+ZOB22uD7v3h2PT9Kb7zeK+3pKHfW1aPY2R3Bt7Ibpo0jvU5TF/w2Oho8h5FkNE4pZvLFT0YptHp
RCxyvWjb790/0qNm7vzOxdyYzdGBqDBkMZP5FGpxDUwsNFRR1Sxka4pVJV0PB/2HtBue3Wu7WMlh
eLqSQU+YPkR6EHIPQU545M2P3A5Yu+U+YYxJbXa0OAWRhlJIyQdMiNRlYZHrnq43q/szA9p7Xptw
4VxFOummzOKkfVVYfJCMPLSzcDUhvqhlA0uvPDBlXGPmHYLvl7cGs7kVU5R/J19R8xwYcQfkQTxI
92vavmH2j5sl5a3xdcZq9tcAUjuYKkLIuTpYfDJGTqjfGVKMwjeyLqMOve/de697917r3v3Xuve/
de697917r3v3Xuve/de6Dzs7rbA9o7Wq9t5pBFIQ1RicrHGj1eHyaoRBWU+q11/szRagJEJW4NmU
85f3675e3Bb22NV4Onk6+YPz81PkfzBkv2o90eYfaXm2HmfYm1phLi3LER3MBPdG9ODfijehMcgD
UYalanLeuzs3sLcuS2vn6cwZDHShdah/t6unkGunraSRwNcUi2KsP8QeQQMnNr3K13exjv7NtSSD
8wfMH0IPEdduORedth9xOV7Xm3lyTxLa6WtCRrjcYeKQAnTIjYYH5EYIJSnsw6F3XvfuvdWY/Cj/
AJl5uj/w85v/AHR0XuCfdb/krW3/ADR/5/brlf8Afv8A+nk7R/0rF/7Srno5XuLesHuve/de6979
17r3v3Xuve/de697917r3v3Xuve/de697917r3v3Xuve/de697917r3v3Xuve/de697917r3v3Xu
ve/de697917r3v3Xuve/de697917r3v3Xuve/de697917r3v3Xuve/de697917r3v3Xuve/de697
917r3v3Xuve/de697917r3v3Xuve/de697917r3v3Xuve/de697917r3v3Xuve/de697917r3v3X
uve/de697917pi3RnIds7a3BuOdPJDgcLk8vJFqVTMMdRPV+FWcgXfRpFyOT9fa3bbNtw3CCxXjN
IqfZqYAn8hnoQ8pbBNzXzVtvLFudL7hdQWwahOnxpVj1EAE0XVqNAcA46opqqmetqqmsqZGmqaue
apqJXJZ5Z55DLLI7NcksxJJPvLhEWNBGgoFAAHoBgdfQRaWsFjaxWVqoSKFFRFAoFVAFUADAAAAA
HUf3fpR19bH+Sz0I3xv/AJXnw468q8a2LzmT6mx/aO56aeMx18e4e5a+o7Vr6bKBgG+4pRl46Fkf
mMQLFe0Y976RyGrnq0X37qnXvfuvde9+691737r3X//T3+Pfuvde9+691737r3Xvfuvda8H/AAp7
6A/0y/ys96b3oaL7vPfHHszrruOiMMeqtbDVORk6w3VCjgX8EVFuJ8jUqSF00Yc3aNffunYjR/t6
+ZR710q6VGydxPtLeG2NzoJHGCzuMycscTtG89PSVay1VMGUjiWMPGR9CCQbgke0G6WS7jt09g3+
jRsn2FgQD+Rz0FOe+Wk5y5L3XlRyB+8LWeBWYAhXkjZUehB+Byrg8QVBFCAer0UdJESSNleORVdH
U3V0calZSPqCOR7xHdWRijChBoftHXz+SRvFI0UoKspIIPEEGhB+YPXL3rqnXvfuvde9+691737r
3Xvfuvde9+691737r3Xvfuvde9+691737r3Xvfuvde9+691737r3Xvfuvde9+691737r3Xvfuvde
9+691737r3Xvfuvde9+691737r3Xvfuvde9+691737r3Xvfuvde9+691737r3Xvfuvde9+691737
r3Xvfuvde9+691737r3Xvfuvde9+691737r3Xvfuvde9+691737r3Xvfuvde9+691737r3Xvfuvd
e9+691UH8oKinqu795vTTw1CJ/AqZ3glSVUqKXblJT1MDNGSA8citHIp5VgVIBBHvJbkGOSLlO1W
RSpPiHIphpHIP2EEEeoPXab7p1tc2nsJsUd1G0bN9W4DKVJSS9uHjcAgVV0ZXRuDKQwJBB6AD2Mu
si+ha6f6lzfbW548TQiSjw1EY6jcOcMRaHG0RbiOMn0vUzWK08V+SCxsiOQHeZeYrTlywN1N3SNi
NK5Zv8ijix8uHEjqHfer3j2H2c5Ubeb/AEzX0+pLO11UaeWnFqZWGOoaaSmAQgrI6Kbh9u7exG1c
Ljtv4GiioMVi6daakpogAFUHU8kjfVpHYl5HPLMSx5PvGS/vrrcrt728YvJIakn+QHoAMAeQ64m8
zcy71zfvtzzJzDO1xeXbl5HbzPAKB+FEUBUUYVQFGB09e0nRF1737r3Xvfuvde9+691737r3Xvfu
vde9+691737r3QB99900PU+3fDRSQVG8szBKuCoHAmFLHzG+Zrob8QxtxGrEeRxpAKrJpGfJvKsv
MV74kwItYiNbcNR46FPqfM+Q+ZHWRf3d/Yq/94eZfHv1eLY7F1N3MO3xDhhbRN/vxxlyoPhRmpKs
8eqouvr63KV1XksjVT1uQr6masraypkaaoqqqokMs880r3LMzEkk/n3kjFFFBEsMKhUQAKBgADAA
HoOuzW37fY7TYQ7XtkSwW9uixxRoAqRxoAqoqjAVQAAB5dRPbnSzr3v3Xuvsn/Bf/siX4d/+KsfH
z/30uI976Qt8R6NP791rr3v3Xuve/de697917r3v3Xuve/de697917r3v3XutSv/AIV8/wDZEvxn
/wDFp4P/AH0u4/ej09B8R6+e7790p697917oUupO1M31PuiHOY0Gqx1SYqfPYdnKQ5XHq5JQN/Ym
j1M0Etjpb6hlLKSDmPl+05i282lx2uKmN/NG9fmDwYeY+fUS+8ntHsPvDym+wbp+jcxantLkCrW8
xAzT8Ub0CypUal4FWCsLidr7nw28sDjdyYCrFZi8pTpUU8mkpKmoeuCphPKSxm6uh+hH5FicY9x2
+62q8exvF0yRmh9D6EHzB8j/AJeuJnNvKe+ckcw3XK/McPgXdo5R1rVTTg6MMOjjuVhxB8jUBQe0
XQb697917r3v3Xuve/de697917r3v3Xuve/de697917oCu9emMZ2xt1jDHFS7uxEMsmByYWNHlAv
I2IrZGtqglN9Oph45DrBALhhhyhzTPy7e6ZCWtpSPEXOPLWB6jzpxGM0HWQX3fvfLdfZ3mYLOzS7
Nesou4KkheAFzEBWksYpqoD4kY0EEiMrURk8ZkMLka3E5WkmoMljqmajrqOoTRNTVNO5jlikX+oI
+o4P1BI95JwTw3MK3FuwdHAKsOBB4EddoNq3Xbt822DeNomW4tbpFkikQ1V0cAqwPoQfPI4EA46g
e3el/VlXwmqaZti7to1nharh3Z9zLSiRDUR01Th6aKnnkhB1BHaKVUYixKMByp9wZ7rRuNztZaHS
YiK0xUOSRX1AINPn1y3+/haXS8/7NfNGwhfb/DWTSdDOlzMzoGpQsqyIWUGoDqSKMOjo+4q6wW69
7917r3v3Xuve/de697917r3v3Xuve/de697917r3v3Xuve/de697917r3v3Xuve/de697917r3v3
Xuve/de697917r3v3Xuve/de697917r3v3Xuve/de697917r3v3Xuve/de697917r3v3Xuve/de6
97917r3v3Xuve/de697917r3v3Xuve/de697917r3v3Xuve/de697917r3v3Xuve/de697917r3v
3Xuve/de697917r3v3XuizfLPcv8B6gyFAhcVG6crjMBE0chjeOISNmKxzpIJRoqRoXH0PkANwbe
x97b2H1nMizt8NujP+Z7F/PuqPs6yq+5xyt/WH3pttxkAMW0W892wIBBYqLaMCoIDB7gSqeI8MkE
EA9VO+8iuuw/RiPiN0dWfJf5SfHn4+0Uc7N3H3L1115Wy0+oSUGG3NummxufyzMnqVKKheoq5XXl
UjZhcj37rTGgJ6+zJQUNHi6GjxuOpYKHH46lp6GhoqWNYaako6SEU9LS08KAKiRoqoigWAAA976Q
9Svfuvde9+691737r3Xvfuvdf//U3+Pfuvde9+691737r3XvfuvdAv8AI/pnCfIv4+93dB7i8CYX
ufqjf/WNfUVEPnWgj3tteq29HlY0HqEtI9QtVBIlnSSNXQq6qR7rYNDXr4xm5NvZjaO4s/tTcVDL
jNwbYzWU29nMbOAJ8fmMLXSY3J0MwH9uKeJ42/xHvXS7pk9+691c30Hub+9nUeyclI4eqpcSmErb
yGWX7nAyNiDLOxsdcqQpOQf9WOT9Ti/znYfu7mW6hAort4i/ZINWPkCSPy64dfeK5UHJ3vNv21xr
phmuDdRduldF2BcaUHDTG0jRCmOw4HADB7C/UJ9e9+691737r3Xvfuvde9+691737r3Xvfuvde9+
691737r3Xvfuvde9+691737r3Xvfuvde9+691737r3Xvfuvde9+691737r3Xvfuvde9+691737r3
Xvfuvde9+691737r3Xvfuvde9+691737r3Xvfuvde9+691737r3Xvfuvde9+691737r3Xvfuvde9
+691737r3Xvfuvde9+691737r3Xvfuvde9+691737r3Xvfuvde9+690WP5Gd6w9ZYj+7uAlSXfGb
pGamI0vHt/HykxHLVK3/AM81mFJGQRqBkf0oEkkDkflFt9uPr74UtIjw/wB+MM6R/RH4z+QySRlf
92P7v03urvX9ZuY0KbBYSAOMg3ky0b6dDT+yXBuHqDpYRp3OXjqlmmlqJZZ55HlmnkeaaWRi0kss
jF5JHY8ksSSSfeQyqqKFUUAwB8uuv0MMVtClvAoSONQqqBQKqigAHkABQD06VWxtkZ7sPclBtfbl
OJ6+tYvJLKWSloKONgKnIVsqglYogQWIBJJCqGZlBL913Wz2axe/vW0on7WPkqjzJ8v83QQ5/wCf
OXvbble45s5ml8O3gFAq0MkshB0QxKSNUjkUAJAABZiqqzC47rbrvBdY7Wots4RDJ4lE2RyUqBar
LZF1H3NdUAFtIY8RxBiI0soJsScY9+3y75g3Br66wDhFHBF8gPU+p4k5+XXEf3R9zOYPdfm2fmrf
m06zpggU1jt4QeyJMCpAy7kAyPViBUKF97Jeo5697917r3v3Xuve/de697917r3v3Xuve/de6979
17oN+0uzcF1Xtap3DmHE1S+umwuJR9NTmMmYy8VNFYHTGv6ppiLIv9WKKx9y7sF3zFuC2duKIMyP
5Ivr8yeCjzPyBIlH2j9quYPd3m2LlvZVKRLR7q4IqltBUBnbhqc/DFGDqd/RFd1py3fuzNb43Fk9
z5+qeqyWUqGmclmMVNDe1PRUqMTohhS0caD6Ac3NycnNt2+12qyjsLNdMcYoPmfNj6knJPr1235L
5O2LkHlm05U5chENraIFGBqduLyyH8UkjVd2PFjigoAn4IJ6qeGmpoZampqZY4KengjeaeeeZxHF
DDFGCzOzEKqqCSTYc+13Qp6Ezufpfsv499j5zqPuDa9ZsrsbbFHtmr3JtTJPCcpgX3XtSh3ljMdl
ooGYQ1aUWQpvuqVyJIJdcMqrJG6j3XgQRUdBb7917r7J/wAF/wDsiX4d/wDirHx8/wDfS4j3vpC3
xHo0/v3Wuve/de697917r3v3Xuve/de697917r3v3Xuve/de61K/+FfP/ZEvxn/8Wng/99LuP3o9
PQfEevnu+/dKehdwvRXam4+lt7/IPAbSyGY6m603ltLYfYW6seEqINm7g35SVdXswZ+mQ+WGlyRo
aungrNBhFQiU8rxy1FMk3uvVFadBF7917oxnx87urerc+mLyk7z7IzVQi5WldpHGKqWGhM1QIobS
w4WdALSIBf1IhAJ5z5Uh5hsjNAKXUQ7G/iH8DfI+R/CeHEg4zfeR9hrD3a5dO67TGI9+sUJt5AAP
qEGTbTE0qpyYmJrE5NO13VrZ6Srpa+lp62iqIaujq4IqmlqqeRJoKinnQSQzQyoSrKykFWBsR7xw
likglaGZSrqSCDggjiD1xwvLO7267lsL+NoZ4WZJI3Uq6OpKsrKaEMpBBBFQepHunSbr3v3Xuve/
de697917r3v3Xuve/de697917r3v3Xuik/Jjon+/mNk3ntShjO8sVAprqSFFSXceMp00+IWIDVUC
gGEtdnRfELkRj3JXIXN/7pnG1bix+mkPax4Rsf8Anxjx9Ca8K9Zl/dW+8H/rfbovI3OE5GyXbHwp
GJK2U7muo8StvK2JAKLG7eMaAyHqrxlZGZHVkdGKsrAqyspsysp5BB+o9z6CCKjh11lVldQ6EEEV
BGQQeBB8wel11x2Fnus900O5sFM2qFhDkaBndaTL4yRganH1iLwVYDUjEEo4V19Sj2U73s1nvu3v
YXgw2VbzRvJlPqPP1FQcHqPvc/225e91OUbjlTmBBSQaoZgAZLecA6JoyeBBwwBAkjLRt2serkNi
73wPYe2cfunbtSJ6GuQrLCxAqsdXRgCqxtfEOUmiY2I+jKVkQtG6McYt42i82O/fb71aMvA+TKeD
L6g/yNQcg9cRfcHkLmH205queUuZYvDngNVYV8OaJq+HPE34o5AMHirBo3CyI6qr/ZX0Cuve/de6
97917r3v3Xuve/de697917r3v3Xuve/de697917r3v3Xuve/de697917r3v3Xuve/de697917r3v
3Xuve/de697917r3v3Xuve/de697917r3v3Xuve/de697917r3v3Xuve/de697917r3v3Xuve/de
697917r3v3Xuve/de697917r3v3Xuve/de697917r3v3Xuve/de697917r3v3Xuve/de697917r3
v3Xuve/de6rg+bG5RV7o2jtOJgUwuHq8xVaJL/5VnKkU8UM0YHDRxUgdbn6S/Qfmc/auw8LbbjcW
GZnCD/Sxjj+bMR+XXT/7iHKxsuUd55wmBDX9zHbR1H+h2qF2ZT5h5LgqcUrFxNMEj9yr1nl1sof8
JYfj1/pb/mYw9r5Ck8uD+MvUO++w455YvNSNvDedMvVG2sfKp9IlNLmstkKdmB0vRa1tIqMPdNTG
iU9evpTe99Jeve/de697917r3v3Xuve/de6//9Xf49+691737r3Xvfuvde9+691737r3Xyn/AOf1
8cm+Nv8ANU+T2JpKFqPbPbe4aH5B7TkMZijrKTuCk/vJuqWCMKqiOHcxztGgQlbQjkG6rrpZGaoO
qaffur9WGfCXdKyY3eWyppIlkpKyk3Nj4rgTzRVsQxmVcC9ykTQ0gvbgycnke4X91tvpLa7qo4gx
Mfs70/bV/wBnXNf7+XKLxbnsfPUKsVmjksZm/CrRMZ7cfJpBJcYrkRYGD0e/3D/XPbr3v3Xuve/d
e697917r3v3Xuve/de697917r3v3Xuve/de697917r3v3Xuve/de697917r3v3Xuve/de697917r
3v3Xuve/de697917r3v3Xuve/de697917r3v3Xuve/de697917r3v3Xuve/de697917r3v3Xuve/
de697917r3v3Xuve/de697917r3v3Xuve/de697917r3v3Xuve/de697917r3v3Xuve/de697917
oIe5u2cX1LtWXLTiGszuQE1LtvESOR99XKo11FQqEN9tT6lecqQSCqAhnU+xPyry3PzJuAgFVgSh
lf0HoP6TUIHpknh1NPsb7Obt7yc3ptEBaHb7bTJe3IH9lESaIhIK+PNpZYgQQCGdgVRgae9wbgy+
6c1kdwZ2tlyGWylTJVVlVMblpHPCRqOEjRbJHGoCooCqAAB7yYs7S3sLZLO0UJHGAFA9B/hJ4k8S
cnrtby5y5s3KWx23LnL8C21naII441GAB5k8WdjVndqs7ksxLEnrBiMTkc9lKDDYikmrslk6qGjo
qSnRpJZp5n0IqqoJt+WP0ABJ4B92uLiG0ge5uGCIgLMTgADpRvO8bZy9tNxvm8zLb2trG0ksjkKq
ooqSSafYBxJIAyR1b10d01i+pNtrEwhrd15aKKXcOXCC+sDWmKoWNytNATYc3ke8jWuqJjXzdzTP
zHe9tVtoyRGnr/Tb+k3/ABkYHmTxd9/ffDdveTmcyoWg2ezZls7evlwNxKMAzSjPpElI1r3u43+w
l1AfXvfuvde9+691737r3Xvfuvde9+691737r3XvfuvdJ7dW6MLszAZLcm4KsUeLxdO088ltcshA
tHT00Q5eWRrJGg+pP4FyF227ddbrepYWa6pJDQeg9ST5AeZ/y9CXlDlLfeeeYrXlflyEz3d24VBw
VR+J3bgkaCrOx4AYqaA069s9pZvtfdM+eyY+1oIPJTYLEI5eHFY0vdItfGuZ7B55bDU/0CoFVcnO
XdgtOXtvWzt8scu/m7eZ+QHBR5D5567a+zvtLsPs/wApR8vbT+rcSUe7uSKNcTUy1PwxrUrElToT
iWcszBf7PupX63bP+E3H8lL79tn/AMxr5XbTU0UMsOc+KnVu5MdDKK6WIrLj+/Ny4ysVtMccg1bR
hlQMzr/FwojGNml90xLJ+FeqGf5/P/b335sf+Hxsb/3zu3PfunI/gHVPPv3V+vsn/Bf/ALIl+Hf/
AIqx8fP/AH0uI976Qt8R6NP791rr3v3Xuve/de697917r3v3Xuve/de697917r3v3XutSv8A4V8/
9kS/Gf8A8Wng/wDfS7j96PT0HxHr57vv3Snrd6/4SadZ7B7m+Ov8yHqntLauI3x132Dl+ltq7x2n
nYDUYvO4HL7Y3XS11DUqhV0JU6o5onSWJwssTpIiuPDpiYkEEdUH/wA5P+U/v3+V/wDINsVQLld1
fGntGqymX6I7JqgamcUVPN5Mh1vvWqiiiijz+HR4/IyoI62leGsh0s1TTUvunEcOPn1Tr791fo6X
xf75Xa9VD17vHIMu3a+oRNu5KrkJhwVdOxDUM8zn0Uk7lSpNkikJYkI7FYu5+5Q/eMZ3nbE/XQfq
KOMijzA83UfmwxxA6wY+9j93pubLR/cnkm2B3O2Qm8gjXuu4kApKqgd1xEoNaVeaMKoBdEDWU+4I
65a9e9+691737r3Xvfuvde9+691737r3Xvfuvde9+691737r3Vf3yl6FkD1nZ2zqQyI5abd2Hpo0
1RseWz1HFGAWDG/3a8sCRIBp16Zn9vucA6rsO5t3DELk8R/AxPmPwnzGDmlejv3SfvDxGOH2p53m
0stF265cmjDytJWJIUgf7jthSAYydfh6yC+5h66KdDf0b3HkepNyrPJ56zauWkhg3Fio3JJiB0pk
6GNjp+5gBLKDbyLeMstwyhXmvlmDmSw8PCzx1Mb+h/hPnpbz9DmmOoG9/fZHbPeXlY28eiDd7MM1
ncEfi4mCUju8GUgA8fDakoVipVrecNmMZuDFUGbwtbDkcVlKWKsoa2nJMU9PMupGAYBlI+jIwDKw
KsAwIGNN3aXFjcvaXaFJIyQynyI/wjzBGCMjHXFzfNk3blvd7nYd9ga2vLSRo5Yn+JHU0IxUEHir
KSrqQykqQS5+0/RV1737r3Xvfuvde9+691737r3Xvfuvde9+691737r3Xvfuvde9+691737r3Xvf
uvde9+691737r3Xvfuvde9+691737r3Xvfuvde9+691737r3Xvfuvde9+691737r3Xvfuvde9+69
1737r3Xvfuvde9+691737r3Xvfuvde9+691737r3Xvfuvde9+691737r3Xvfuvde9+691737r3Xv
fuvde9+691737r3Xvfuvde9+691Sn3Nuld59ob0z8MkU1JUZqejx80BBinxmIVcTjqhGUm/khgSS
9+b8ce8q+Wdv/dew2tkRRlQFh6M3cw/JmPXdv2O5Rfkf2m2LlyZWSaO1SSZWwyT3BNxMhBpTRLK6
UpjTnPQYez3qVuvoZf8ACSL45NsD4Zd2fI/KULU+X+Q/cEO3cFUPGbVnX/SuMlxOOraeV1Bs+ey+
46eRUJUmmQk6gQvh0mmNWA9OtsT3vpnr3v3Xuve/de697917r3v3Xuv/1t/j37r3Xvfuvde9+691
737r3XvfuvdaSn/CwP43GXGfEj5eYqgX/IqzdXxz31ktCmR46+KXsrqyk1qNQSNoN3s2tiLyLpCk
tq0elEB4r1o6e/dP9D98Zt1Ha3cG2fJM0VFuFp9sVoVS/l/iyacahABsPvUpSW/ABJIF/YP562/9
48s3CqKvCBKv+0y3/GNQ6x1+9TygObvZTdREgefbQl9FU00/TmsxyRU/StOAPMkAAmnVvvvGfrix
1737r3Xvfuvde9+691737r3Xvfuvde9+691737r3Xvfuvde9+691737r3Xvfuvde9+691737r3Xv
fuvde9+691737r3Xvfuvde9+691737r3Xvfuvde9+691737r3Xvfuvde9+691737r3Xvfuvde9+6
91737r3Xvfuvde9+691737r3Xvfuvde9+691737r3Xvfuvde9+691737r3Xvfuvde9+691737r3X
vfuvde9+691Xt84v+Lh1x/1B7o/630Pua/af/cW9/wBPH/gbrpP9wX/kmcz/APNWx/45ddEN9y71
0K6su+IvV2Cx20qPs6oRa7cO4P4pS4+SVAUwmPosnNiaiOkU/SaoaBjJN9fGRGtgZNcFe5XMF3Lu
DbBH2QxaGan42ZQwr/RWuB65PAU5ZffP92eYNy5xm9qLYm323bvAkmCnN1NLBHcIZD/vuESqEj4G
QGRqsseg5vuLOsG+ve/de697917r3v3Xuve/de697917r3v3Xuve/de6jVlZS4+kqa+uqIaSiooJ
aqrqqiRYoKamgjMs080r2CqqgsxJsB7chhluJVggUs7kAAZJJ4AdKrGxvNzvItu2+Jpp53WOONAW
d3chVVVGSzEgADiT1Ur8ge7q3tTPtj8bLLTbJwlTMmHowzJ/FJ0JibOV6cXeQX8CMP2ozawd5C2S
HJ3KsPLtl4swDXUoBdv4Rx0L8h5n8R+QHXZL7uPsNYe0PLg3HdFWXfr9FNzJQHwFNGFrEfJUP9qw
/tZBU1RIwpd/Y06yV62Zf+E+38lyo+dPYdL8pPkXtx0+IfVe40TFbeycRSP5B9g4abzPtSGBwfJt
rFyrGdw1DAJVOy4yDyE170XumpZNIoOPX0iqWlpqKmp6Kip4KSjpIIqWkpKWKOnpqWmp4xFBT08E
QCoiKAqIoAAAAAA976S9fKW/n8/9vffmx/4fGxv/AHzu3PeulkfwDqnn37q/X2T/AIL/APZEvw7/
APFWPj5/76XEe99IW+I9Gn9+611737r3Xvfuvde9+691737r3Xvfuvde9+691737r3WpX/wr5/7I
l+M//i08H/vpdx+9Hp6D4j189337pT1vZ/8ACOf/AJlt88P/AA+Og/8A3Q7q9+HSefiOtqP5jfEP
pf5zfHzffxx73wH8Y2XvShZqLJ0nhi3HsjddJDINub92bkJkcU2VxczmWndkeKRTJTVMc1JPPBJv
plWKmo6+UH/MC+CHc/8ALr+SO7Pjv3LRLPNQKue2Dvigp6iLbfZ3XmRqpYcBvXbsk4uElMUtNW0x
ZmpayGopXZjFrbXS1WDCo6JL791vqyH4v99x56mo+t94VhXO0cKwbZylVMW/jNJDHZcVUSym/wB1
EovEWY+VPTw6APB/P/J5tXffdsX9JjWVAPgJ/GAPwn8X8JzwJI5gfex+7vJy/dT+6HJUFdvmYtfW
8a0+mkY5uEVceBIT+oAB4T9xqjkodr3E/WBvXvfuvde9+691737r3Xvfuvde9+691737r3Xvfuvd
cJI45Y3ilRJYpEaOSORVeOSNxpdHRrggg2IIsR72rMjB0NCMgjiCPMdXjkkhkWaFijoQVYEggg1B
BGQQcgjIPVS3yX6rxPWW9KVtvv48JuinqsrSYwg3xEsVR46qihf6GDUwMAPqVToN9IZskOReYbjf
9qJvBWWAhGb+PFQx/pU+LyJyONOuyP3WPd3efdXkWVeY11X+0ulvJOP+JKsmqOVh5S0BEtO1mGsU
1FVLh7G/WTvVvfxc/wCZF7I/19zf+9fX+8bPcL/lbbn7Iv8Aq0nXF3723/iQG/fZY/8AdutOjAew
V1jh1737r3Xvfuvde9+691737r3Xvfuvde9+691737r3Xvfuvde9+691737r3Xvfuvde9+691737
r3Xvfuvde9+691737r3Xvfuvde9+691737r3Xvfuvde9+691737r3Xvfuvde9+691737r3Xvfuvd
e9+691737r3Xvfuvde9+691737r3Xvfuvde9+691737r3Xvfuvde9+691737r3Xvfuvde9+69173
7r3XvfuvdB72vun+5XXG8dyrKYanH4OrXHyKhcpla5Rj8SdIB4+5li1EiwFybAE+zzlrb/3pvtrZ
EVVpAW/0q9zf8ZBHUlez3KP9evc/ZOV2TXFc3UZmUmlbeI+NcZqM+BHJTNSaAVJA6pHJJJJJJJJJ
JuSTySSfeVfDrvOAFFBgDrtVZ2VEVnd2CoigszMxsqqo5JJ4AHvfXuvsR/y6fjgPiP8ABn4tfHaa
iTH5rrbp7alHvKmiVFiHY2epTuvsyeMRgDTNuCvycwvdiGuxZrsd9ImOpiejo+/dV697917r3v3X
uve/de697917r//X3+Pfuvde9+691737r3Xvfuvde9+691U1/PE+M4+VH8sD5U7GoaJqzdeytjSd
3bGEMTTVo3L0zMN+zUONhUHXUZLGUmRw8a2JP3ZC2azD3V4zRx18m73rpZ1Jo6uooKulr6SVoKui
qYKulmQkPDUU0omhlQj6FWUEe6SRpLG0UgqrAgj1BFCOk17Z2242c233iB4Z0aN1PBkdSrKfkVJB
6vR2luCDde19vbmplCQ57DY3LLEGD+Bq6kSokpmYf2o2Yxt/iCPeJG6WTbbuU9g/GF2X7QCaH8xQ
/n18/nOXLdxyfzbuXKt0avt1zNblqU1iKRkVwPR1AdfUMD0ofaHoNde9+691737r3Xvfuvde9+69
1737r3Xvfuvde9+691737r3Xvfuvde9+691737r3Xvfuvde9+691737r3Xvfuvde9+691737r3Xv
fuvde9+691737r3Xvfuvde9+691737r3Xvfuvde9+691737r3Xvfuvde9+691737r3Xvfuvde9+6
91737r3Xvfuvde9+691737r3Xvfuvde9+691737r3Xvfuvde9+691737r3Ve3zi/4uHXH/UHuj/r
fQ+5r9p/9xb3/Tx/4G66T/cF/wCSZzP/AM1bH/jl10Q33LvXQrq3v4uf8yL2R/r7m/8Aevr/AHjZ
7hf8rbc/ZF/1aTri797b/wASA377LH/u3WnRgPYK6xw697917r3v3Xuve/de697917r3v3Xuve/d
e697917qtL5P98/3qq5+vtn5AttrH1BTPZKkkYRZ+vp2AFHDMhGukgcG9rpLIA4LIqMZ55B5P/ds
Q3jck/xhx2Kf9DU+dPJ2H5qMYJPXU/7qH3ef6oWcfuRzrb03W5StpDIo1WcTj+0ZTXTcSqRxo8MZ
KEK7uoJj7k/rOLq4b+Th/Kf3/wDzQPkCuIrVzG1PjV1lVY3K979m0QSmqIqKocy47rzZdVVRSxSZ
/LrHIImaJ46KmWWsnVitPT1XuqO4QfPr6m/WXWewemevdm9U9W7VxGx+u+vtvYzauztp4KA0+LwW
BxFMKWhoaZXLO5CjVJNK7yyuWlld5HZzvpISSanpc+/da6+Uf/P5/wC3vvzY/wDD42N/753bnvXS
yP4B1Tz791fr7J/wX/7Il+Hf/irHx8/99LiPe+kLfEejT+/da697917r3v3Xuve/de697917r3v3
Xuve/de697917rUr/wCFfP8A2RL8Z/8AxaeD/wB9LuP3o9PQfEevnu+/dKet7P8A4Rz/APMtvnh/
4fHQf/uh3V78Ok8/EdbofvfTHVZH81b+WZ1X/M7+N2S6p3W1HtjtXaa5HcXRHaxp3kq9hb3kpVQ0
uS8CtJUYLLCKKkzdEFYtEEqIVFXTU0kfuro5Q16+U9330T2n8Ze4d/8AQ/dW1K7ZfZvWmfqdu7pw
FcL+KpiVaikyGPql/bqqGtppIa3H1sJMVTTSxTxM0cik66WAgio6CqjrKrH1VPXUNRNSVlJNHUU1
TTyNFNBNE2qOSORbEEEXBHtuSOOaMxSgMrChByCD0mvbK03K0ksL+NZoJlKOjgMrKwoVYHBBHVsX
x57xg7TwjYnNPHT71wcEQyKDSkeapANCZmkQABWJ9NREvCNZhZHCrjtztyk+wXX1VoK2sp7f+Ft/
Afl/CfPgcjPHj7yvsFce0m/DeNiVpNhv3bwTktbScTbSGpJUDMMhy61VquhZjIewJ1i91737r3Xv
fuvde9+691737r3Xvfuvde9+691737r3VdHze/4+LYf/AGpcv/7nRe5w9qP+Sfd/81F/47103+4T
/wAqxzD/AM9Vv/1afojfuWOs+ure/i5/zIvZH+vub/3r6/3jZ7hf8rbc/ZF/1aTri797b/xIDfvs
sf8Au3WnRgPYK6xw697917r3v3Xuve/de697917r3v3Xuve/de697917r3v3Xuve/de697917r3v
3Xuve/de697917r3v3Xuve/de697917r3v3Xuve/de697917r3v3Xuve/de697917r3v3Xuve/de
697917r3v3Xuve/de697917r3v3Xuve/de697917r3v3Xuve/de697917r3v3Xuve/de697917r3
v3Xuve/de697917r3v3XuiU/NTdZoNp7Z2fA5E24MrNla3Q9v9x+DiCRwzJ+VknqI5F/xhPuV/av
bvFv7jdHGIlCL/pnNSR9irT/AG3Wd/3FOT/3hzhuvO1wtU263W3iqP8ARrpiWZT6pFCyt8ph69Vt
e5x66hdWdfybPjT/ALNf/Mu+JnVNZRffbXouzaDs7fUUsHnoJNldQU8nZWcxuUuGCwZMYxMRc2u9
WighmB9+6rIaIT19bz3vpF1737r3Xvfuvde9+691737r3Xvfuvdf/9Df49+691737r3Xvfuvde9+
691737r3WCqpaatpqiiraeCro6uCWlq6SqijqKaqpqiMxT09RBKCro6kq6MCCCQQQffuvdfHM+fX
xvqviH80Pkt8cJ4Hgoeq+291YXbHlE4kqthV9Z/H+uslIKn16qvA1eOqTdm5k4dxZ210uU6lB6KH
791vq0b4dbrXM9aVW25ZFNVs/MVMCRgEMuLzTvlaOR2N7lqhqxRb6BQLfkwB7n7cbbfEv1HbcoK/
6dKKf+M6OuS/32uT22P3Th5oiUiHerZHLeRntQtvIAPKkItmPqWJr5A2vuNusNuve/de697917r3
v3Xuve/de697917r3v3Xuve/de697917r3v3Xuve/de697917r3v3Xuve/de697917r3v3Xuve/d
e697917r3v3Xuve/de697917r3v3Xuve/de697917r3v3Xuve/de697917r3v3Xuve/de697917r
3v3Xuve/de697917r3v3Xuve/de697917r3v3Xuve/de697917r3v3Xuve/de697917qvb5xf8XD
rj/qD3R/1vofc1+0/wDuLe/6eP8AwN10n+4L/wAkzmf/AJq2P/HLrohvuXeuhXVvfxc/5kXsj/X3
N/719f7xs9wv+Vtufsi/6tJ1xd+9t/4kBv32WP8A3brTowHsFdY4de9+691737r3Xvfuvde9+691
737r3XvfuvdEh+UPfceFp63rXZ9YxzVTGYN0ZWlleP8AhFNKgJxFLNEQTUyqf32VrRp6Dd2YRy17
f8nG4dN93Nf01zEhHxH+Mg/hH4a8T3cACc9/um/d3k3y5g90udoALGI67C3kUH6h1J/xmRWqPBjI
/SDCsr/qCiIhkri9zd1066O1/L9+CHc/8xT5I7T+O/TVEsE1erZ7f2+K+nqJdt9Y9eY6qihz+9dx
SQC5SIyxU1FTBlaqrJqelRlMutfdaZgoqevq+fDn4h9L/Bn4+bE+OPRGA/g+y9l0KtW5Or8Mu497
7rq4YxuPfu8shCiCpyuUmQS1DqiRRqI6amjhpIIII99ImYsano0Hv3Wuve/de6+Uf/P5/wC3vvzY
/wDD42N/753bnvXSyP4B1Tz791fr7J/wX/7Il+Hf/irHx8/99LiPe+kLfEejT+/da697917r3v3X
uve/de697917r3v3Xuve/de697917rUr/wCFfP8A2RL8Z/8AxaeD/wB9LuP3o9PQfEevnu+/dKet
7P8A4Rz/APMtvnh/4fHQf/uh3V78Ok8/EdbofvfTHXvfuvda/X897+TlhP5jvTrdsdQ4zH4v5jdO
7eqv7iVjPDQUvbu0KSV8lWdSblrHsi1DM88+3K6chIKx2p5nipayaeD3Tsb6TQ8OvmS5/AZzamez
e1tz4fJ7e3LtvL5LAbhwGboanGZnB5zD1j47LYfLY2tVJqeqpqiOSCoglRXjdWRgGBHvXSrrNtrc
ma2jnMduLb9dLj8ti6hailqIjxccPDPGfTJFIt0ljYFXUlWBB9pL6xtdxtXsrxA8cgoQf8I9COII
yDnog5p5X2PnPYbnlnmS3W5s7tCkiN8+DKeKOhoyOtGRgGUgjq4nqHtTEdr7VgzVEYabLUoiptwY
dJdcmMyDR6iVV7OYJbM0EhHIDLcsje8ZeZ+Xbnl3cDbSVaJqmN6fEvofLUPMfYfPriZ70+0W9ez3
N0mx3waWzm1PZ3JWizwg0yRVRLHUCVAaglWoFdehV9hzqIOve/de697917r3v3Xuve/de697917r
3v3Xuq6Pm9/x8Ww/+1Ll/wD3Oi9zh7Uf8k+7/wCai/8AHeum/wBwn/lWOYf+eq3/AOrT9Eb9yx1n
11b38XP+ZF7I/wBfc3/vX1/vGz3C/wCVtufsi/6tJ1xd+9t/4kBv32WP/dutOjAewV1jh1737r3X
vfuvde9+691737r3Xvfuvde9+691737r3Xvfuvde9+691737r3Xvfuvde9+691737r3Xvfuvde9+
691737r3Xvfuvde9+691737r3Xvfuvde9+691737r3Xvfuvde9+691737r3Xvfuvde9+691737r3
Xvfuvde9+691737r3Xvfuvde9+691737r3Xvfuvde9+691737r3Xvfuvde9+691737r3XvfuvdVG
fKPda7p7fzkUMiyUe16el2tTMoK+vHF6jJK9/qy1k9RHew4Uf0uclOQduO3ctQ6hRp6yn/b00/8A
GAvXZz7pfJ7cpey23yzKVm3Z5L+QHOJtKQEega2ihamcsfWgLv7GnWSvW6j/AMJAvjKa/ePyq+YW
YoI2ptu4Pb/x42HWywvKGym4qqDsLsowSOBHHLTU1FtqMMhaQx1cikojES+HTE54L1vS+99J+ve/
de697917r3v3Xuve/de697917r//0d/j37r3Xvfuvde9+691737r3Xvfuvde9+6918+n/hXB8Xzs
T5WdF/KvDUMUOE7+60q9h7smp4lDv2J05VRRQ5LJSoo9dZgMriaSm1kkrjZLHSgA0elMJ7SPTrUf
9+6e6NN8Rd3Db3aaYWolKUW8cXVYmzS+OFcnSD+J42ZweGY+KanjH11TWH19gD3H2033LrXKCr2z
B/npPaw+yhDH/S9Yk/fN5MPMvtG2+Wyap9knjuMLVjBJ+hOo9FGuOZzw0wVPDq1X3jt1yE697917
r3v3Xuve/de697917r3v3Xuve/de697917r3v3Xuve/de697917r3v3Xuve/de697917r3v3Xuve
/de697917r3v3Xuve/de697917r3v3Xuve/de697917r3v3Xuve/de697917r3v3Xuve/de69791
7r3v3Xuve/de697917r3v3Xuve/de697917r3v3Xuve/de697917r3v3Xuve/de697917r3v3Xuq
9vnF/wAXDrj/AKg90f8AW+h9zX7T/wC4t7/p4/8AA3XSf7gv/JM5n/5q2P8Axy66Ib7l3roV1b38
XP8AmReyP9fc3/vX1/vGz3C/5W25+yL/AKtJ1xd+9t/4kBv32WP/AHbrTowHsFdY4de9+691737r
3Xvfuvde9+691737r3Ra/kR3lD1dhBhsFLDPvfNwutCp0yx4OiPolzFVHyC/9mlibhm9bAohRx5y
Ryk2/XX1l4CLSI5/4Y38A+X8R9MDJqMpfu0ewM/uzv3785gRo9gsGBlOVN1KMrbRniE855Fyqfpq
VeQOlT9TU1FbU1FZVzSVNVVzy1NTUTO0k09RPIZZppZG5ZmYlmJ5JN/eRKIkaCOMUVQAAOAAwAPs
67C2trbWNrHZWaLFDCqoiKAFREAVVUDAVVAAAwAKdCz0F0N2r8ne4tgdDdJbSyG9+z+ys9DgNr7f
x6G8s7RPV1+SyFSfRS0FBSxT12RrZisVNSwyzysscbML9PkgCp6+q/8Ayqf5ZnVf8sT43Y3qnajU
e5+1d2Ljtxd79rCneOr37veOlZBS43zqslPgsSJZaTCURVSsReomU1dTUySb6Ru5c16s39+6p173
7r3XvfuvdfKP/n8/9vffmx/4fGxv/fO7c966WR/AOqeffur9fZP+C/8A2RL8O/8AxVj4+f8AvpcR
730hb4j0af37rXXvfuvde9+691737r3Xvfuvde9+691737r3Xvfuvdalf/Cvn/siX4z/APi08H/v
pdx+9Hp6D4j189337pT1vZ/8I5/+ZbfPD/w+Og//AHQ7q9+HSefiOt0P3vpjr3v3Xuve/de60+/+
FHf8lM91YTdH8wP4q7UefuLa+KjyHyK6zwFI8lR2ntLC0ggfs7bGOplJfcOIpI0GVpUA/iFBD5ox
9/TGPIa6fikp2t1oG+/dKOhC6x7GzXWG66LcuHkkaNCIMrjhJop8tjXYGeiqAQR+A0bWurgMCCPZ
Nvuy2u/bc9hdDjlW80byYf5fIjBr1G/ur7ZbF7r8nz8rb0gDN3281KvbzgdkqGoPqrrWjoSrAg9X
HbK3ngd/7cx+59u1a1OPr4xqQsv3FDVooNTj66JSfHNETZ1P1FmUlWVjjFu21Xey3z2F6tHTgfJl
8mX1B/zjiD1xG585G5h9ueZ7nlTmaExXFucGh0SxknRNExA1xyAVVhwIKtR1ZQq/Zb0D+ve/de69
7917r3v3Xuve/de697917quj5vf8fFsP/tS5f/3Oi9zh7Uf8k+7/AOai/wDHeum/3Cf+VY5h/wCe
q3/6tP0Rv3LHWfXVvfxc/wCZF7I/19zf+9fX+8bPcL/lbbn7Iv8Aq0nXF3723/iQG/fZY/8AdutO
jAewV1jh1737r3Xvfuvde9+691737r3Xvfuvde9+691737r3Xvfuvde9+691737r3Xvfuvde9+69
1737r3Xvfuvde9+691737r3Xvfuvde9+691737r3Xvfuvde9+691737r3Xvfuvde9+691737r3Xv
fuvde9+691737r3Xvfuvde9+691737r3Xvfuvde9+691737r3Xvfuvde9+691737r3Xvfuvde9+6
91737r3Sd3duKl2jtfcG56wK1PgcRX5NomcR/cPSU7Sw0iO39uZwsSf1ZgPa/a7F9z3KDb4+Mzqv
2AnJ/IVJ+zoTcmcs3fOfNu28qWNRJuFzFAGAroEjhWkIH4Y1LSN6KpPVGFbWVOQrKuvrJXnq66pn
rKqeQlnmqamUzTyux5JZmJJ95bRxpFGsUYoqgAD0AFAP2dfQDY2VrttlDt1kgjht0SONBgKiKFRQ
PIKoAHyHUX3fpV19X3+RP8Xz8Uv5X3xl2hkaGKi3h2Rtd++99lIlhqJc93G67sxFNkUCg/dY/AyY
bEzhySGpNN7AAb6RyGrnq3n37qnXvfuvde9+691737r3Xvfuvde9+691/9Lf49+691737r3Xvfuv
de9+691737r3XvfuvdUTf8KNPir/ALM5/K97hyuJxv3+9/jfXYr5G7VaKm8tUMbsaGeg7KhM8f7i
wLtavzFa8YBR5aWAuo0K6e6ciNH+3r5cXvXSvp0wmXrNv5nE53HOI6/C5KhytE5F1Wqx9StXTll/
I1ILj8jj2xc28V3bSWswqkisrD5MCD/I9FW/bNZcx7Hecv7kuq3voJbeUeZjmRo3ofI6WND5HPV6
OBzNHuLCYfP48s1Dm8XQZajL2D/bZClWrhEgH0YK4DD8G494kX1pJYXktlN8UTsh+1SR/OnXz+cw
7He8s7/e8ubkALiwnlt5KcNcMjRtT1BKkg+Yoenb2l6Juve/de697917r3v3Xuve/de697917r3v
3Xuve/de697917r3v3Xuve/de697917r3v3Xuve/de697917r3v3Xuve/de697917r3v3Xuve/de
697917r3v3Xuve/de697917r3v3Xuve/de697917r3v3Xuve/de697917r3v3Xuve/de697917r3
v3Xuve/de697917r3v3Xuve/de697917r3v3Xuve/de6r2+cX/Fw64/6g90f9b6H3NftP/uLe/6e
P/A3XSf7gv8AyTOZ/wDmrY/8cuuiG+5d66FdW9/Fz/mReyP9fc3/AL19f7xs9wv+Vtufsi/6tJ1x
d+9t/wCJAb99lj/3brTowHsFdY4de9+691737r3Xvfuvde9+690E/cPa2J6m2rNmavwVWYrPJTbe
wzzGN8lXKoLO4QFxBCGVpnA4uq3DOvsScr8uXHMe4C3SqwpQyPT4V9B5am4AfafLqYvZT2f3n3i5
uTZLPVDYwaXvLkLUQxE4ArRTLJQrEpOaM9CqMOqeNx7jzO7c3kdxbgrpcjlspUPU1dTKfqzcJFCg
9McUagJFGgCooCqAAB7yasrK22+1Szs0CRxigA/y+pPEk5Jyeu2PLHLOx8nbDbctcuW621naIEjR
fQcWY8XdzVndiWdyWYkknrFgMBnN157CbW2xh8nuHcu5MvjcBt7AYShqcnmc5nMxWJjsTh8TjaJX
mqKqpqJI4KeCJGeR2VFBYge1XR919N7+RJ/JywX8uHp1e1e3cZjMv8xu4MDD/fvJxOK+l6m2dWSx
5Gh6j2zV/oaZWjhqNw10KgT1iiniealo4Jpt9JZJNRoOHWwD79011737r3Xvfuvde9+6918o/wDn
8/8Ab335sf8Ah8bG/wDfO7c966WR/AOqeffur9fZP+C//ZEvw7/8VY+Pn/vpcR730hb4j0af37rX
Xvfuvde9+691737r3Xvfuvde9+691737r3Xvfuvdalf/AAr5/wCyJfjP/wCLTwf++l3H70enoPiP
Xz3ffulPW9n/AMI5/wDmW3zw/wDD46D/APdDur34dJ5+I63Q/e+mOve/de697917r3v3Xuvn0f8A
CjH+SmPjpuPcHzx+LO1PF0HvTOJVd6ddYGkqJIem977grNJ3xhaOFWWDa+arJAk8WpY8bkJkihC0
dVBDSa6UxSV7Tx61IPfunuh16J7mrupNxlqgT1m08xJBFuDHRsS8SqSkeVoImOnzwgklePIo0Fl9
LKEubeWIeZLHStFuI6mNvn/Cx46W/kc06x/+8F7Hbf7y8saLYpBvFkrtZzMKBicm3lYDV4UhFK58
Jz4gVu5Wt3xeUx2bx1Fl8TWQZDGZGmiq6KtpnEkFRTzLrjkjYf1H1B5BuCAQR7xqubaezuHtblSk
kZIZTxBH+r8+uL+77Ruew7nPsu8wPbXVq7RyxONLo6mhBH+AjBFCCQQep/tnou697917r3v3Xuve
/de697917quj5vf8fFsP/tS5f/3Oi9zh7Uf8k+7/AOai/wDHeum/3Cf+VY5h/wCeq3/6tP0Rv3LH
WfXVvfxc/wCZF7I/19zf+9fX+8bPcL/lbbn7Iv8Aq0nXF3723/iQG/fZY/8AdutOjAewV1jh1737
r3Xvfuvde9+691737r3Xvfuvde9+691737r3Xvfuvde9+691737r3Xvfuvde9+691737r3Xvfuvd
e9+691737r3Xvfuvde9+691737r3Xvfuvde9+691737r3Xvfuvde9+691737r3Xvfuvde9+69173
7r3Xvfuvde9+691737r3Xvfuvde9+691737r3Xvfuvde9+691737r3Xvfuvde9+691737r3RP/mV
vD+D9f4vacEhWq3hllapQAENh8CUrqlS31Umqei0/wBQHH9fcne1+2fU7vLuTjttkoP9PJUD9ihv
2jrNX7j/ACV++/ce75xuErFstuQh9Lm71RIfQgQLc19CUPp1WJ7nrrq50cz+Xl8Yav5lfNn41fGu
GnqajGdndpYCi3i1IsrVFH1xgmfdXZmTh8RBD0u36HJVCepRqQAsoOoe60x0qT19iGjo6THUlLj8
fS01DQUNNBR0VFRwRU1JR0lNEIKalpaaAKkccaKqIiKFVQAAAPe+kPUn37r3Xvfuvde9+691737r
3Xvfuvde9+691//T3+Pfuvde9+691737r3Xvfuvde9+691737r3TLuTbuE3ht3P7S3NjabM7b3Rh
cpt3cGHrFZqTK4TN0MmMy2NqlQgmOeCWSJwCDpY2I9+6918bb5ifHnNfE35T9/fG7PGeWs6b7U3f
smjrqhdMma29jcrI209xqCqHRk8W9HkIrop0TLdVPA10uU6gD0Wz37rfVp3xB3kNwdZybcnk1V2y
8lLQ2JZnbE5R3yWNldm/o5qYFUfRYl94++5m1/R74t+g7LpQf9ulFb+Wk/aT1yP++nyQeW/dReZ7
daW++wLL5AC4twsM6gD1QQSk+byt0a33HPWH3Xvfuvde9+691737r3Xvfuvde9+691737r3Xvfuv
de9+691737r3Xvfuvde9+691737r3Xvfuvde9+691737r3Xvfuvde9+691737r3Xvfuvde9+6917
37r3Xvfuvde9+691737r3Xvfuvde9+691737r3Xvfuvde9+691737r3Xvfuvde9+691737r3Xvfu
vde9+691737r3Xvfuvde9+691737r3XvfuvdV7fOL/i4dcf9Qe6P+t9D7mv2n/3Fvf8ATx/4G66T
/cF/5JnM/wDzVsf+OXXRDfcu9dCure/i5/zIvZH+vub/AN6+v942e4X/ACttz9kX/VpOuLv3tv8A
xIDfvssf+7dadGA9grrHDr3v3Xuve/de697917pJb43rgevtt5DdG46oU9BQoFSNbNVV9ZICKXHU
MJI1zSkWUfQAM7FUVmBntG03m936bfZLVm4nyVRxZj5AfzNAMkdDPkHkPmH3J5ptuU+WYvEuLg1L
GojhiWniTSt+GOMHJ4sxVEDSOimnDsrsPOdm7qr9zZuZ7Su0OLx4kZqbEYtHJpcfSqeAFB1SMAC8
hZzy3vJ3Y9ltNi29LC0HDLN5u3mx+3y9BQDh1269rvbXYParlC35V2FB2ANPNQCS4nIHiTSHianC
KSRHGFjXCjpAezjqROt6r/hLZ/K56zk69x38y/tE4zee+8tnt5bS+P22JKZ58d1lSbZyU20t09gV
5qVVZc9W1EdZRY8IrR0VGGnWSSpqwtD4dJ5nNdA63TPe+mOve/de697917r3v3Xuve/de6+Uf/P5
/wC3vvzY/wDD42N/753bnvXSyP4B1Tz791fr7J/wX/7Il+Hf/irHx8/99LiPe+kLfEejT+/da697
917r3v3Xuve/de697917r3v3Xuve/de697917rUr/wCFfP8A2RL8Z/8AxaeD/wB9LuP3o9PQfEev
nu+/dKet7P8A4Rz/APMtvnh/4fHQf/uh3V78Ok8/EdbofvfTHXvfuvde9+691737r3TDuna+3N77
a3Bs3eGExm5dp7rwuT25uXbuao4chh87gc1RPjstiMpQVIaOanqIJJIponUhlYgix9+6918r/wDn
l/y39r/y1vmfU9eda5z+J9Odt7VHcPVOFrJ62rzuw9uZfcdfg6zYOZrq0FqtcZW0M8ePrGlklloj
TmpdqoTO2ulkb61qeqZ/fur9G7+NHfE2yclBsjdNSZNoZapC0FZPIoO3MjMdIk8khH+STGwlS/oa
zoOXDRvz3ygm7253SwWlzGMgf6Io8v8ATDyPnwPkRhl96f7vUHPu1Sc+cpRad6s0rLGoP+OwrnTQ
f8SIxUxtTvWsbn4GSz9WV1VlYMrAMrKQVZSLhlI+oP4PvH8gqSrChHXJ1lZGKOCCDQg4II4gj167
9+6r1737r3Xvfuvde9+691XR83v+Pi2H/wBqXL/+50XucPaj/kn3f/NRf+O9dN/uE/8AKscw/wDP
Vb/9Wn6I37ljrPrq3v4uf8yL2R/r7m/96+v942e4X/K23P2Rf9Wk64u/e2/8SA377LH/ALt1p0YD
2CuscOve/de697917r3v3Xuve/de697917r3v3Xuve/de697917r3v3Xuve/de697917r3v3Xuve
/de697917r3v3Xuve/de697917r3v3Xuve/de697917r3v3Xuve/de697917r3v3Xuve/de69791
7r3v3Xuve/de697917r3v3Xuve/de697917r3v3Xuve/de697917r3v3Xuve/de697917r3v3Xuv
e/de6qU+U+8huvtnKUdPJrx+0aeHbFPYsFarpHaoy8jIeA4qpZICR9ViX3kj7f7X+7eXIncUe4Jl
P2NQIP8AeAD9pPXZP7o3JB5P9nLS9uVpc7y7Xz8KiOQKluoP8JgRJQDwaV+i3+xv1k91uK/8JE/i
sN1d5fIr5hZ/HLJi+pdm4zpvr+pqUYxvvbsmcZzd2TxzqLCoxuGx0FHLqa3iy/CsTqTw6ZmOAvW/
D730m697917r3v3Xuve/de697917r3v3Xuve/de6/9Tf49+691737r3Xvfuvde9+691737r3Xvfu
vde9+6918+b/AIVsfE3/AEe/Knpv5dbexDQ7f+RGwm2NvvIU8UskTdpdQxwY/H12UqLaIpK/bNVi
qSjivd1xU7AHQ/vR6UwtVdPp1qRe/dPdGd+J+9RtbtKmxNVOsWN3lSPgpRJIUiGTVvusNJp+jO0q
mmjB/Mxt/QgP3E2r948vPPGKvbHxB/peD/lpOo/6XrFP74fIp5t9pJt4tYy91scgu1oKt4FNFyK8
QixkTuR/vgVwKi173jn1x6697917r3v3Xuve/de697917r3v3Xuve/de697917r3v3Xuve/de697
917r3v3Xuve/de697917r3v3Xuve/de697917r3v3Xuve/de697917r3v3Xuve/de697917r3v3X
uve/de697917r3v3Xuve/de697917r3v3Xuve/de697917r3v3Xuve/de697917r3v3Xuve/de69
7917r3v3Xuve/de697917qvb5xf8XDrj/qD3R/1vofc1+0/+4t7/AKeP/A3XSf7gv/JM5n/5q2P/
ABy66Ib7l3roV1b38XP+ZF7I/wBfc3/vX1/vGz3C/wCVtufsi/6tJ1xd+9t/4kBv32WP/dutOjAe
wV1jh1737r3XvfuvdN2Xy+MwOMrszma2DHYvG00lXXVtS+iGngiXU7sfqT+FVQSxIVQSQPb9ra3F
7cJaWql5JCAqjiSf9WTwAycdGmy7NuvMW7W+x7JA9zd3TrHFEgqzuxoAPIDzLEhVUFmIUEiojvTu
Wv7b3J5IRPR7UxEk0W3sZI1nZGskmUro0On7icKDp58anxhmsWbJXlPliDluw0GjXElDI/z/AIV8
9K/zOaddoPu/+x+3ezXK/hT6J94vVVrydRioqRBET3eDETSuPFYGQqtQqgZ7FnU+9e9+6919QH/h
Mx/26C6E/wDD473/APfxZj34dJJfjPV+vvfTfXvfuvde9+691737r3XvfuvdfKP/AJ/P/b335sf+
Hxsb/wB87tz3rpZH8A6p59+6v19k/wCC/wD2RL8O/wDxVj4+f++lxHvfSFviPRp/futde9+69173
7r3Xvfuvde9+691737r3Xvfuvde9+691qV/8K+f+yJfjP/4tPB/76XcfvR6eg+I9fPd9+6U9b2f/
AAjn/wCZbfPD/wAPjoP/AN0O6vfh0nn4jrdD976Y697917r3v3Xuve/de697917r57v/AAr5/wCy
2vjP/wCKsQf+/a3H70elMHwnrUr9+6e697917qwf4s98NUik6x3lXqZ0EdNs7KVcgDzIBoTb1RK3
DMtgKNmbU1/CL2jHuGfcHk8Lq37a0+cyAf8AVQD/AI+OH4vXrm797j7vS2xm91uSLchDqfcoIxhT
xN4ijgDU/UADStPGNKyHo+nuHeueHXvfuvde9+691737r3VdHze/4+LYf/aly/8A7nRe5w9qP+Sf
d/8ANRf+O9dN/uE/8qxzD/z1W/8A1afojfuWOs+ure/i5/zIvZH+vub/AN6+v942e4X/ACttz9kX
/VpOuLv3tv8AxIDfvssf+7dadGA9grrHDr3v3Xuve/de697917r3v3Xuve/de697917r3v3Xuve/
de697917r3v3Xuve/de697917r3v3Xuve/de697917r3v3Xuve/de697917r3v3Xuve/de697917
r3v3Xuve/de697917r3v3Xuve/de697917r3v3Xuve/de697917r3v3Xuve/de697917r3v3Xuve
/de697917r3v3Xuve/de697917pKb53TS7J2fuPdVYYxFhMVVVkaSv40qKsJ46Cj182M87RwrYfV
hb2ZbNtz7tukG3R/6K4B+S8WP5KCfy6GPt/yld8+c7bZyhZhtV/cRxsVFSkddU0lPSKJXkPAUU1I
HVHNbWVOQrKuvrJXnq66pnrKqeQlnmqamUzTyux5JZmJJ95ZxxpFGsUYoqgAD0AFAP2dd9rGytdt
soduskEcNuiRxoMBURQqKB5BVAA+Q6i+79Kuvq8/yJ/ib/soH8sr477NyuIbEb97Pwsvf3ZsM0Ut
PXNuztqGHNYujytJMA0NXjNvJg8NUxEArJRsCNV/e+kcjanPVvvv3VOve/de697917r3v3Xuve/d
e697917r3v3Xuv/V3+Pfuvde9+691737r3Xvfuvde9+691737r3XvfuvdUv/AM/r4jj5d/yx+98R
icauQ3/0hRw/I3rrSjSVC5Xqujqa3d1DSQxkPNNXbWnz1DTQKTrqJoCFdlVT7pyM0cdfKp966V9S
6CuqsXXUWSoZnp67HVdNXUdRGbSQVVJMtRTzIf6q6hh/re25YkniaGUVVwVI9QRQj8x0j3GwtN12
+fa9wQSwXMbxSIeDxyKUdT8mUkH5Hq8nZe5qXee09vbpojH4M7iaOvMcb61p6iWICsoyx+rQTB4W
/wBqU+8TN32+Tatzn2+TjE5UV8xXtP5rQ/n1wG575Uu+Ructy5Rvq+Jt9xJDVhQuit+lJT0ljKSL
/RYdKf2XdBPr3v3Xuve/de697917r3v3Xuve/de697917r3v3Xuve/de697917r3v3Xuve/de697
917r3v3Xuve/de697917r3v3Xuve/de697917r3v3Xuve/de697917r3v3Xuve/de697917r3v3X
uve/de697917r3v3Xuve/de697917r3v3Xuve/de697917r3v3Xuve/de697917r3v3Xuve/de69
7917qvb5xf8AFw64/wCoPdH/AFvofc1+0/8AuLe/6eP/AAN10n+4L/yTOZ/+atj/AMcuuiG+5d66
FdW9/Fz/AJkXsj/X3N/719f7xs9wv+Vtufsi/wCrSdcXfvbf+JAb99lj/wB2606MB7BXWOHXvfuv
dcXdUVndlREUu7uQqoqi7MzHgADkk+9qpYhVFScADz6uiPI4jjBZmIAAFSScAADJJPAdVd/JXvmb
feTqNl7XqWj2biKto6urhex3LkadtDVBZR/wEibUIEBIkP7rXvGEyC5F5QTZrcblfrW6lFQD/oan
y/0x/EfL4RwJPWf7rf3eYfb3aY+eObIg2+XsYMcbD/cGFxUJT/lIkFDK1AYx+itKSM5Svci9Zj9S
5qGup6WkrZ6Oqgosh9x9hVzU80dLW/ayCGq+0qHASTxuQsmgnSeDY+/de6ie/de6+oD/AMJmP+3Q
XQn/AIfHe/8A7+LMe/DpJL8Z6v1976b697917r3v3Xuve/de697917r5R/8AP5/7e+/Nj/w+Njf+
+d25710sj+AdU8+/dX6+yf8ABf8A7Il+Hf8A4qx8fP8A30uI976Qt8R6NP791rr3v3Xuve/de697
917r3v3Xuve/de697917r3v3XutSv/hXz/2RL8Z//Fp4P/fS7j96PT0HxHr57vv3Snrez/4Rz/8A
Mtvnh/4fHQf/ALod1e/DpPPxHW6H730x1737r3Xvfuvde9+691737r3Xz3f+FfP/AGW18Z//ABVi
D/37W4/ej0pg+E9alfv3T3WeWlqaeOllnp54Yq2Bqqiklikjjq6ZKmSieopXcASIJoZYi6EgOjrf
UpA917rGjvE6SRu0ckbK8ciMUdHQ6kdHXkEHkEfT3ogMCrCoPVZI0lRopVDKwIIIqCDggg4IIwQe
PVqXxv71h7FxMe1tx1YXe+HpR+5OUVtx4+BApr4SLBqiP/lJjCg2tINQ16MfOeuUW2a4O5WK/wCK
yHIH+hsfI+in8J9cYx1yJ+9B932f2z3hub+WIa7DeyfClSLKZyT4TA1pC/8AoLkkA1jOk+GHNN7j
vrEbr3v3Xuve/de6ro+b3/HxbD/7UuX/APc6L3OHtR/yT7v/AJqL/wAd66b/AHCf+VY5h/56rf8A
6tP0Rv3LHWfXVvfxc/5kXsj/AF9zf+9fX+8bPcL/AJW25+yL/q0nXF3723/iQG/fZY/92606MB7B
XWOHXvfuvde9+691737r3Xvfuvde9+691737r3Xvfuvde9+691737r3Xvfuvde9+691737r3Xvfu
vde9+691737r3Xvfuvde9+691737r3Xvfuvde9+691737r3Xvfuvde9+691737r3Xvfuvde9+691
737r3Xvfuvde9+691737r3Xvfuvde9+691737r3Xvfuvde9+691737r3Xvfuvde9+691737r3RJf
mjvX7DbW39i0swWo3BWnM5WNJLP/AArEnRRwzR/6iaqYSKT/AGqfj8+5Y9rNq8W8n3eQYiHhp/pm
yxHzCin2N1nn9xfkT94807l7g3cdY9ui+mtyRj6i4FZWU/xRwLoI/huM+XVb3ucOun3VgH8rX4mS
fNz58fGv471VC1dtLc/YFFn+zEPkSFeqthwSb27FglqoyvgesxVBU4+llLf8CaiFQGZlVvdVc6VJ
6+vnFFFBFHDDHHDDDGkUUUSLHFFFGuiOOONLBVUAAACwHvfSLrn7917r3v3Xuve/de697917r3v3
Xuve/de697917r//1t/j37r3Xvfuvde9+691737r3Xvfuvde9+691737r3WKeCCqgmpqmGKppqmK
SCop540mgngmQxywzRSAqyMpKsrAgg2PHv3XuvkBfzOviVU/CD52fI345pRz0u19ob/r8t1s8wkb
7vqveaLu7rmRal7iZ4cVW01JVSKbfcwzLwylRrpajalB6IX791bqyH4X74/iG2s9sKrqFNTt+r/j
OIheQeU4jKPprooYvrogq/3Hb/VVAB+o9wf7p7T4V5DvEYxKPDc+WpcqT8ytR9idcwfvz8hHbuaN
u9w7OMiLcY/prhgO36iAViZm/ilt+xR/DbEjgejte4n6wM697917r3v3Xuve/de697917r3v3Xuv
e/de697917r3v3Xuve/de697917r3v3Xuve/de697917r3v3Xuve/de697917r3v3Xuve/de6979
17r3v3Xuve/de697917r3v3Xuve/de697917r3v3Xuve/de697917r3v3Xuve/de697917r3v3Xu
ve/de697917r3v3Xuve/de697917r3v3Xuve/de6r2+cX/Fw64/6g90f9b6H3NftP/uLe/6eP/A3
XSf7gv8AyTOZ/wDmrY/8cuuiG+5d66FdW9/Fz/mReyP9fc3/AL19f7xs9wv+Vtufsi/6tJ1xd+9t
/wCJAb99lj/3brTowHsFdY4de9+690Qb5T98NEKzq/Z1cFclqfeOVo5vWgHEm3KaaP6X+laVa/Bg
NgZVMye33J4Gnf8Ac0zxhQj/AKqEf8c/3rjSnRX7o33elk8D3Y52t6jD7bbyLg+l66txpxtgRpyL
gVIiYV++5k66OdWX/wArL+Wf2z/M5+R+M6m2YK7bPWO2Psdw95dtChSpxvXWypKkxqlKtSyRVWay
jRyUuGxwYtLIJKiRRSUtVLF7qruEFerP/wDhTp8fupfiz3t8KehOj9o4/ZPWfW/w6x2B27haGNfL
IsPbO5Hrczma2wkrclXzmSsyWQnLTVNTJJNKzO7H37qkRLAk+vWsj790719QH/hMx/26C6E/8Pjv
f/38WY9+HSSX4z1fr73031737r3Xvfuvde9+691737r3Xyj/AOfz/wBvffmx/wCHxsb/AN87tz3r
pZH8A6p59+6v19k/4L/9kS/Dv/xVj4+f++lxHvfSFviPRp/futde9+691737r3Xvfuvde9+69173
7r3Xvfuvde9+691qV/8ACvn/ALIl+M//AItPB/76XcfvR6eg+I9fPd9+6U9b2f8Awjn/AOZbfPD/
AMPjoP8A90O6vfh0nn4jrdD976Y697917r3v3Xuve/de697917r57v8Awr5/7La+M/8A4qxB/wC/
a3H70elMHwnrUr9+6e63WPh//KP2X/M9/kFdBz7Ziw+1/lV1Tub5DVnSXYFcz0dHl4JO4szWZHqr
e9VCrFsPlJBqp6lo3fHVmmph/Zkraeq90wz6JD6daau/dhbz6t3tuvrfsXbOY2ZvzY2fym1t37U3
BRS47Nbe3DhKx6DKYnJ0UwDRywyoyMPobXBIIJ90/wAcjpmweaye3Mvj87hqp6LKYuqjrKKqjsWi
niN1Nm4IIuCD9QSPae6tYL23e0uV1RyAqwPmD0U79sW18zbNc8v73EJ7S7jaOWM8GVuI+RHEHyIB
6t96S7ixXbe2hVL4qLc2KSGDcWIDAeKdlsmQolJLNSzkMUJ5RgyNewZsaubOWLjlu+0irW8lTG/y
/hb+kv8AMZHnTiz78+ye7+zXNJtG1T7VdlnsrinxKDmGU0AE8QI1AYdSsi01FVGn2FOoK697917q
uj5vf8fFsP8A7UuX/wDc6L3OHtR/yT7v/mov/Heum/3Cf+VY5h/56rf/AKtP0Rv3LHWfXVvfxc/5
kXsj/X3N/wC9fX+8bPcL/lbbn7Iv+rSdcXfvbf8AiQG/fZY/92606MB7BXWOHXvfuvde9+691737
r3Xvfuvde9+691737r3Xvfuvde9+691737r3Xvfuvde9+691737r3Xvfuvde9+691737r3Xvfuvd
e9+691737r3Xvfuvde9+691737r3Xvfuvde9+691737r3Xvfuvde9+691737r3Xvfuvde9+69173
7r3Xvfuvde9+691737r3Xvfuvde9+691737r3Xvfuvde9+691737r3VM3fO+Bv8A7Q3JmKeoFRiq
OcYPBuj64TisSTBHNA35SeXzVQ/5an8e8o+Utp/c2wQWjCkhGt/XW+SD/pRRf9r13G+7zyCfbn2n
2vY7iMx3cyfVXQIo31FxR2Vx/FFH4cB+UQrnoHfYl6mvreL/AOEh3xDamoPkf849yY1lfItSfHPq
uqniK6qKmko99dsZKBZf1JJOu26OCojAs0NbFqN3UeHTEzcF63a/e+k/Xvfuvde9+691737r3Xvf
uvde9+691737r3Xvfuvdf//X3+Pfuvde9+691737r3Xvfuvde9+691737r3Xvfuvde9+691pN/8A
Cu34eCqw/wAePnTtjFr58TUzfHXtqppoGaWTH15rN69UZis8RssdPOu4KCepkTlqmhgLi0SHR6fg
bivWjb790o6F3ozfA6+7O21nJ5jDi56r+DZwl3SL+E5a1LPPOE/UtO5jqtNjcxDi9vYc5r2n987D
PZqKvTWn+nTIA/02V+xj1DXv/wAg/wCuP7U7ry/Amu7jj+ptcAt9Rb1kRUrwaZQ8FcUWVs0r1c97
xa4YPXDPr3v3Xuve/de697917r3v3Xuve/de697917r3v3Xuve/de697917r3v3Xuve/de697917
r3v3Xuve/de697917r3v3Xuve/de697917r3v3Xuve/de697917r3v3Xuve/de697917r3v3Xuve
/de697917r3v3Xuve/de697917r3v3Xuve/de697917r3v3Xuve/de697917r3v3Xuve/de69791
7qvb5xf8XDrj/qD3R/1vofc1+0/+4t7/AKeP/A3XSf7gv/JM5n/5q2P/ABy66Ib7l3roV1b38XP+
ZF7I/wBfc3/vX1/vGz3C/wCVtufsi/6tJ1xd+9t/4kBv32WP/dutOjAewV1jh0VP5J97Q9fYqbaO
2a2+98vTWknpnjL7ax86f8DJm50VMqn/ACZLagp8t1/bLyNyJyg28XA3S/X/ABWM4B/0Vh5fNQfi
8ie3Oesv/uufd8m9yN3TnPmqD/dDZP2o4NL6ZD/ZqMaoIyP1mrpZh4Pd+qEqzd3kdpJGZ5HZnd3Y
s7ux1MzM3JJPJJ95AgACgwB11wREjQRxgKqgAACgAGAABgADgOjNfDz4jdz/ADi+QOxPjj0TgP41
vbetdepr6png2/s7a9E6vuPfO7cgob7bGYyBvNUOFaSRtFPTxzVU0EMm+tsQoqevq8/y+PgT0t/L
o+N+1Pj507QrVPRqua7E7BrqGkptz9pdgVsKrmt4bilphcAlVpsdSF3Wjo44KZXfxtI++kbMWNT1
pe/8K+f+y2vjP/4qxB/79rcfvR6fg+E9alfv3T3X1Af+EzH/AG6C6E/8Pjvf/wB/FmPfh0kl+M9X
6+99N9e9+691737r3Xvfuvde9+6918o/+fz/ANvffmx/4fGxv/fO7c966WR/AOqeffur9fZP+C//
AGRL8O//ABVj4+f++lxHvfSFviPRp/futde9+691737r3Xvfuvde9+691737r3Xvfuvde9+691qV
/wDCvn/siX4z/wDi08H/AL6XcfvR6eg+I9fPd9+6U9b2f/COf/mW3zw/8PjoP/3Q7q9+HSefiOt0
P3vpjr3v3Xuve/de697917r3v3Xuvnu/8K+f+y2vjP8A+KsQf+/a3H70elMHwnrUr9+6e6+oD/wm
Y/7dBdCf+Hx3v/7+LMe/DpJL8Z6LN/woX/kqp8zNk5H5g/GXa8f+zV9abckffWzsJSH7v5C9f4Gj
1xUdNR04JqN2YanjYYhkQzZCmH8NbzSR41IfdWik09p4dfOblilglkhmjkhmhkeKWKVGjliljbRJ
HJG9irKQQQRcH37pT0sdg783B1xuWh3Nt6o8dTSuFqaSQsaPJ0TH/KMfXRD9Uci8XHqU2dCGAIK9
32iz3uxewvVqrDB81Pkyn1H7DwOOgN7i+3nLnudytccq8yxaophVJFp4kEoHZNE3k6HNDVXFUcMp
INx/Xu/cH2Rteg3RgpP2apBHV0Ujo9VjK9EDVOPq/GSNaEixHDKQw+tveMW+bNd7FuD2F2OHwt5O
vkw/yjyPXET3K9u9/wDa/my45T5gXviNY5QCEnhJISaOudLUyOKsCprSpW/so6AXVdHze/4+LYf/
AGpcv/7nRe5w9qP+Sfd/81F/47103+4T/wAqxzD/AM9Vv/1afojfuWOs+ure/i5/zIvZH+vub/3r
6/3jZ7hf8rbc/ZF/1aTri797b/xIDfvssf8Au3WnRgPYK6xw697917r3v3Xuve/de697917r3v3X
uve/de697917r3v3Xuve/de697917r3v3Xuve/de697917r3v3Xuve/de697917r3v3Xuve/de69
7917r3v3Xuve/de697917r3v3Xuve/de697917r3v3Xuve/de697917r3v3Xuve/de697917r3v3
Xuve/de697917r3v3Xuve/de697917r3v3Xugd763wNgdX7ky8MxhyldT/wHCFHaOYZTLq1Ok8Ei
ch6eLzVQ5H+at9fYp5M2n98cwQQMKxxnxH9NKUND8mai/n1N33d+Qf8AXF92dr2adNdpbv8AV3VQ
GXwLYhyrg8Vmk8OA8f7WvDqmb3k/13D6nYzGZHNZLH4bEUNVk8tlq6kxmLxtBBJVV2QyNfULS0VD
R00ILySyyusccaAlmIABJ9+6919hL+XT8T8b8IfhR8ePjNSQ0a5frnr/ABw31WUOl4Mv2buOR909
lZeOcM5kjnzdbXGmLSNpgEUanQigb6RM2piejre/dV697917r3v3Xuve/de697917r3v3Xuve/de
697917r/0N/j37r3Xvfuvde9+691737r3Xvfuvde9+691737r3XvfuvdE8/mAfFfEfNf4afIb4x5
VKX7rtHrnL0G0q2tZUpcN2NhSm5etM9USFXIios/RY6pnCgM0SOgI1XHurKdLA9fHjz+BzW1c9m9
sbjxlZhdw7by+SwOew2RhemyGJzWHrHx+UxldTyeqOaCeOSKVG5VlIP0966W9NHv3XurjPjzvsb+
6twFdPMZsthE/u1my2syNXYmFFhqJHfl2npmgndxxrdh9QQMZed9o/c/MEyIKRzfqp6UYmo/JgwA
9KdcSvvLe3x9u/dvcbG3TRZ35+utaUoIrhmLIAPhEU6yxKpzoRDwYEjf7CPUB9e9+691737r3Xvf
uvde9+691737r3Xvfuvde9+691737r3Xvfuvde9+691737r3Xvfuvde9+691737r3Xvfuvde9+69
1737r3Xvfuvde9+691737r3Xvfuvde9+691737r3Xvfuvde9+691737r3Xvfuvde9+691737r3Xv
fuvde9+691737r3Xvfuvde9+691737r3Xvfuvde9+691737r3Ve3zi/4uHXH/UHuj/rfQ+5r9p/9
xb3/AE8f+Buuk/3Bf+SZzP8A81bH/jl10Q33LvXQrq3v4uf8yL2R/r7m/wDevr/eNnuF/wArbc/Z
F/1aTri797b/AMSA377LH/u3WnTn3h3HjOpNtNUL4a3dOVSWDbuIZx6pQNMmUrlHqFNBcFrcyPpj
Ui7OiblLlefmO+o1VtoyDI/+BF/pN/IVPoCU+wfsjuvvLzSLdtUG0WZV7y4A4LxEER4GeXgPKNNU
rA0VHqEzOYyW4MrkM3l6qWuyeUq5q2uqpm1PNUVDl3b/AAAvZVHCgAAAAD3krbW8Npbpa26hY4wF
UDgAOu0mybLtnLm0W2w7LCtvaWkaxRRqKBUQUA+Z8yTlmJYkkk9KfrLrPf3c3YWzeqerdq5ffHYn
YO4cZtXZ208FAKjKZ3PZepFLQ0NMrlUQFm1STSukUSBpZXSNGcP9GhIAqevqZ/ybP5T+wv5X/wAf
FxVeuK3V8lu0aXF5fvfsmlAqYBW08Pkx/W+yquWKKWPAYd3k8bMgkrap5qybSrU1NS76Ru5c/Lq4
n37qnXz3f+FfP/ZbXxn/APFWIP8A37W4/ej0pg+E9alfv3T3X1Af+EzH/boLoT/w+O9//fxZj34d
JJfjPV+vvfTfXvfuvde9+691737r3XvfuvdfKP8A5/P/AG99+bH/AIfGxv8A3zu3PeulkfwDqnn3
7q/X2T/gv/2RL8O//FWPj5/76XEe99IW+I9Gn9+611737r3Xvfuvde9+691737r3Xvfuvde9+691
737r3WpX/wAK+f8AsiX4z/8Ai08H/vpdx+9Hp6D4j189337pT1vZ/wDCOf8A5lt88P8Aw+Og/wD3
Q7q9+HSefiOt0P3vpjr3v3Xuve/de697917r3v3Xuvnu/wDCvn/str4z/wDirEH/AL9rcfvR6Uwf
CetSv37p7r6gP/CZj/t0F0J/4fHe/wD7+LMe/DpJL8Z6v1976b60Zf8AhSJ/JQOEqd3fzFvidtD/
AHC1jyZv5UdV7Yxjk4iulkL5DvnbeMorj7WckNuunghUQSBsu2qOXIywa6URSfhPWlH790/0MXS/
bmX6m3TFkIGkqdv5GSCm3JiNRMdXRB7Crp1+i1NOGZ4X/PKH0ufYa5o5ctuY9vMEnbMlTG/mreh/
otwYfmMjqFPfP2a2b3j5SfbbgCLcrYO9lcUzHLT+zc8TBMQFkXy7ZF7kXq4PBZzFblw+Oz2ErIq/
FZWmjq6KrhN0likH0IPKspBV0YAqwKsAQR7xlvbO52+6ezu1KSRmjA/6uB4g+Y64pcwbBu/K29XP
L2/QNb3lo5jljbirD+RVhRlYVVlIZSQQeq/vm9/x8Ww/+1Ll/wD3Oi9zP7Uf8k+7/wCai/8AHeuj
33Cf+VY5h/56rf8A6tP0Rv3LHWfXVvfxc/5kXsj/AF9zf+9fX+8bPcL/AJW25+yL/q0nXF3723/i
QG/fZY/92606MB7BXWOHXvfuvde9+691737r3Xvfuvde9+691737r3Xvfuvde9+691737r3Xvfuv
de9+691737r3Xvfuvde9+691737r3Xvfuvde9+691737r3Xvfuvde9+691737r3Xvfuvde9+6917
37r3Xvfuvde9+691737r3Xvfuvde9+691737r3Xvfuvde9+691737r3Xvfuvde9+691737r3Xvfu
vde9+691Wj8yt9/xfeGK2LRz6qLalItbk0UOobO5iFZ40kJOl/DSeEoyj0maRSb3Ann2w2j6Xan3
WUd9yaL/AM00JH5am1V9QFPXU/7j/t9+5eSbv3AvY6T7xIYoCaGlrbMyEjFV8W48QMCe4QxMBShJ
Mvcn9ZxdX5f8Jwfhu/yr/mTdd7vz2J+/6z+LNKe/t3yzKPtJd07fqlpOo8QJHV1M7bikpMqIWW0l
NjqoXUgH37puVqJT16+oJ730k697917r3v3Xuve/de697917r3v3Xuve/de697917r3v3Xuv/9Hf
49+691737r3Xvfuvde9+691737r3Xvfuvde9+691737r3XvfuvdfMt/4Uy/DJvjF/MU3B2xt3ErQ
9afL7ETdzYaamQrRQdlU9QmI7nxGp7M1VLk2p9xVJ5UfxiMK1wyJrpXE1Vp6da7fv3TnRufiBv5d
ub9qto10yx43etMsNMZCqrFn8ar1GP8AW5AAmiaeAKBd5DEo9xx7lbN9fsw3GIVktDU/ONqB/wBh
0t8gD1hp99P26bmf27i5zsELXWxOWegJLWk5VJsAEnwnEUtThIlmY9Whe8fuuTPXvfuvde9+6917
37r3Xvfuvde9+691737r3Xvfuvde9+691737r3Xvfuvde9+691737r3Xvfuvde9+691737r3Xvfu
vde9+691737r3Xvfuvde9+691737r3Xvfuvde9+691737r3Xvfuvde9+691737r3Xvfuvde9+691
737r3Xvfuvde9+691737r3Xvfuvde9+691737r3Xvfuvde9+691Xt84v+Lh1x/1B7o/630Pua/af
/cW9/wBPH/gbrpP9wX/kmcz/APNWx/45ddEN9y710K6tB6h3/hOtPjDtfdGbbXHTDc0VDQRyRx1O
VyMm7ciaagpjJxqaxLNY6UDNY2sYE5m2W637n2awtcVERZqYRfCSrH/IPM4+fXJ33o9uN+90/vXb
tynsI0tL9C0sxBKW8I2+z1zPTNFqAq1Gtyq1FaivDfm+s/2LuWv3PuGoEtXWSEQU0V1o8bRobU2P
oYjfTHGtgCbsxu7lnZmM0bRtNnstilhZLRUGT5sfNmPmSfyHAY66V+3nt/y77Z8rW3KnLUeiGAdz
tmSaQ/HNK3m7tU0FFUURAqKqhKUtLU1tTT0VFTz1dZVzxUtJSUsUlRU1VTUSCKCnp4IgWd3YhURQ
SSQACT7M+hv19Iz/AIT8fyW6b4K9e0nyk+RW34pfl52ptqFcVt/Iwsz/AB86/wA3TCok2lDBMqmP
cuTjdP7xVDAtSqq4ynKKK6St90llk1Gg4dbMfvfTXXvfuvdfPd/4V8/9ltfGf/xViD/37W4/ej0p
g+E9alfv3T3X1Af+EzH/AG6C6E/8Pjvf/wB/FmPfh0kl+M9X6+99N9e9+691737r3Xvfuvde9+69
18o/+fz/ANvffmx/4fGxv/fO7c966WR/AOqeffur9fZP+C//AGRL8O//ABVj4+f++lxHvfSFviPR
p/futde9+691737r3Xvfuvde9+691737r3Xvfuvde9+691qV/wDCvn/siX4z/wDi08H/AL6XcfvR
6eg+I9fPd9+6U9b2f/COf/mW3zw/8PjoP/3Q7q9+HSefiOt0P3vpjr3v3Xuve/de697917r3v3Xu
vnu/8K+f+y2vjP8A+KsQf+/a3H70elMHwnrUr9+6e6+oD/wmY/7dBdCf+Hx3v/7+LMe/DpJL8Z6v
1976b6i11DQ5ShrMZk6OlyONyNLUUOQx9dTw1dDXUNXCaero6ykqA0csUsbMkkbqVZSQQQSPfuvd
fNn/AOFAH8l2u+BvZNZ8l/jxtuqqPh32nn1E+Ix0E1Svx937mJGkbZWRZS7Lt7IS6327XOAsLN/C
pz5Y6Sau0elUcmoUPHrWr9+6d6M/8ce826zzB29uKomfZObqkMzG8i4DISWi/isUQ9XicaRVKvOl
Q6qzLpYBc78pLv8Aa/V2YAuohjy8ReOgn146SfM0qAesUPvO+wCe6myjmTlqNV36wjIUfCbuEd30
7Nw1r3GBmxqYozKrVUQfmzNFUZ3r6eCWOaCfA5SaGaJ1kilikrInjlikQkMrAgqwNiOR7JvatHjs
byOQEMsqgg4IIXIPzHUcfcPhmtuXuY7e4QxyR3kCsrAqyssThlYGhBBBBByDg9Ef9yt1nt1b38XP
+ZF7I/19zf8AvX1/vGz3C/5W25+yL/q0nXF3723/AIkBv32WP/dutOjAewV1jh1737r3Xvfuvde9
+691737r3Xvfuvde9+691737r3Xvfuvde9+691737r3Xvfuvde9+691737r3Xvfuvde9+691737r
3Xvfuvde9+691737r3Xvfuvde9+691737r3Xvfuvde9+691737r3Xvfuvde9+691737r3Xvfuvde
9+691737r3Xvfuvde9+691737r3Xvfuvde9+691737r3TDujcWP2lt3Nbmyr6Mfg8bVZGoGpEeUU
0RdKaEuQDJK2mKJf7Tsqjk+1u22M2538O32/xysFHyrxJ+QFSfkOhFylyzuXOfM9hyrtC6ri/njh
TBIXWwBdqVISNaySH8KKzHA6o73DnK/c2dzG4co6vkM3kqzJ1jICsYnrZ2ndIlJNkXVpRb8AAe8s
rO1hsbWOzgFEiUKv2KKDrvry3sG38q8v2XLW0qVtrCGOCMHJ0RIEBY4qxpVj5sSemb2p6Ouvpg/8
Jjfhk3xn/l5Y7uPc2JWg7H+YGeh7ar5JkKZCDqvEwS4TpvFVBHpaGakkyG46RlJPjzFmIYFE2Oks
rVanp1sa+/dNde9+691737r3Xvfuvde9+691737r3Xvfuvde9+691737r3X/0t/j37r3Xvfuvde9
+691737r3Xvfuvde9+691737r3Xvfuvde9+691Qn/wAKNfhV/s3P8uPf26tt4hsj2p8WambvzZTU
scRyFZtjAY+Sm7a26sjgu0M2AaoygpofXPV42jRbn0t7pyJtLfb18vX3rpX1OxmSrcNkqDL42oel
yOLrabIUNTHbXT1dHMtRTzLfi6uoPPtqeGK5he3mGpHBVgfMEUI/Z0g3Xa7He9suNm3SMTW13E8M
qHg8cilHU/JlJHr1eBsPdtHvvZ+3t20IVYc3jYKqSFSzCkrReHI0JZwCTBOskJa1jpuLgg+8T962
yTZ90n22X/QmIB9V4q35qQf5dcEPcPk299vudty5Nv6l7Cdo1Y0HiRHuhloCQPFiZJKcV1UNCCOl
b7LOgZ1737r3Xvfuvde9+691737r3Xvfuvde9+691737r3Xvfuvde9+691737r3Xvfuvde9+6917
37r3Xvfuvde9+691737r3Xvfuvde9+691737r3Xvfuvde9+691737r3Xvfuvde9+691737r3Xvfu
vde9+691737r3Xvfuvde9+691737r3Xvfuvde9+691737r3Xvfuvde9+691737r3Ve3zi/4uHXH/
AFB7o/630Pua/af/AHFvf9PH/gbrpP8AcF/5JnM//NWx/wCOXXRDfcu9dCuneszuYyGMxGGrcjVV
GJwEdXFhsc8h+0x619Y+QrWp4FsoeWWRmkkILH0qTpVQGI7a3imkuI0AklprYDubSABU8TQCg9Oi
ey5f2Xbt0vd8sbWOO83ExtczBf1JjDGsMQd+JWONAqKCFXuYDUzEtHt/o463if8AhNr/ACVUpafZ
P8yL5UbXjlnrqWn3H8Tess9SErS0tSBLjPkBuPHVAAaSaP8Ac2hDMpUROMyqlmxk8fumJZPwD8+t
233vpP1737r3XvfuvdfPd/4V8/8AZbXxn/8AFWIP/ftbj96PSmD4T1qV+/dPdfUB/wCEzH/boLoT
/wAPjvf/AN/FmPfh0kl+M9X6+99N9e9+691737r3Xvfuvde9+6918o/+fz/299+bH/h8bG/987tz
3rpZH8A6p59+6v19k/4L/wDZEvw7/wDFWPj5/wC+lxHvfSFviPRp/futde9+691737r3Xvfuvde9
+691737r3Xvfuvde9+691qV/8K+f+yJfjP8A+LTwf++l3H70enoPiPXz3ffulPW9n/wjn/5lt88P
/D46D/8AdDur34dJ5+I63Q/e+mOve/de697917r3v3Xuve/de6+e7/wr5/7La+M//irEH/v2tx+9
HpTB8J61K/funuvqA/8ACZj/ALdBdCf+Hx3v/wC/izHvw6SS/Ger9fe+m+ve/de6D3tjqjrvvPrb
enUHbW0sPvvrfsPAV22d4bTz1MtVjcxiMhHpkideGjljYJPTVMLJNBMkc8Lxyxo6+62CQajr5Yf8
4b+VP2H/ACv/AJDVG3UXMbs+OfZFVk8z0N2lV0o/y/FRSiat2Buqppv2kz+EWSOGqIEa1kJiroYo
lmenp9dK0cOPn1UP791fp+yu5s7m8fg8VlcjLW0G26SahwkEqQ/5BRzyiaSmjlRQ7JqAKiRm0/Rb
Dj2kgsbW1mlnt0CvOQzkV7mAoCRWlaelK+fRBtPK3L+xblf7ttFssFxukiy3TqW/WkRSquVLFQ2k
0JRV1cWqc9MPtX0f9W9/Fz/mReyP9fc3/vX1/vGz3C/5W25+yL/q0nXF3723/iQG/fZY/wDdutOj
AewV1jh1737r3Xvfuvde9+691737r3Xvfuvde9+691737r3Xvfuvde9+691737r3Xvfuvde9+691
737r3Xvfuvde9+691737r3Xvfuvde9+691737r3Xvfuvde9+691737r3Xvfuvde9+691737r3Xvf
uvde9+691737r3Xvfuvde9+691737r3Xvfuvde9+691737r3Xvfuvde9+691737r3RIvmdv847AY
XrygnK1WflXNZxUJBGHx82jH00oIsVnqlMvBuDT88NzLPtds3i3Uu9zDEX6cf+nYVYj/AEq0H+2P
p1nt9xv25G5cw3/uVuEdYtuU2tqSONzMtZnXNQYoCEyKEXJplcVw+5v66d9HK/l8/E3OfOL5ldA/
GLDJXJR9l77oIN5ZPHmOOp2/1tgY33J2TuKGacGJJaPCUldLTCQWknEUQDPIqn3WmbSpPX2Ett7c
wWz9u4DaW18VR4LbO1sLi9ubdwmOiEGPw+CwlDHjMRiqGBeEhp6eKOGJB9FUD3vpD09e/de69791
7r3v3Xuve/de697917r3v3Xuve/de697917r3v3Xuv/T3+Pfuvde9+691737r3Xvfuvde9+69173
7r3Xvfuvde9+691737r3Uaso6TI0lVj8hS01dQV1NPR1tFWQRVNJWUlTEYKmlqqacMkkciMyOjqV
ZSQQQffuvdfIu/mx/Cyr+A/zx716Ap6CWk2FDuF999N1DvLLHW9Qb6kfN7MiiqZ2aSZ8YjTYOrmk
sXqqGci62J10tRtSg9Vx+/dW6P38L+wbNnutchOAH1bj26JGAJcBafN0MbO3JI8NRHEi8ATufcPe
6Wy6kh32EZX9OT7DlGP2Gqkn1Udc6/vz+2+qPb/dHbY8rSyvaDyOp7WUgDFD4sLuxyWt0HVgHuGO
ucXXvfuvde9+691737r3Xvfuvde9+691737r3Xvfuvde9+691737r3Xvfuvde9+691737r3Xvfuv
de9+691737r3Xvfuvde9+691737r3Xvfuvde9+691737r3Xvfuvde9+691737r3Xvfuvde9+6917
37r3Xvfuvde9+691737r3Xvfuvde9+691737r3Xvfuvde9+691737r3XvfuvdV7fOL/i4dcf9Qe6
P+t9D7mv2n/3Fvf9PH/gbrpP9wX/AJJnM/8AzVsf+OXXRDfcu9dCuve/de697917r7C/8sr/ALdu
fy+f/FIPih/74bAe99In+M/aejv+/dV697917r3v3Xuvnu/8K+f+y2vjP/4qxB/79rcfvR6UwfCe
tSv37p7r6gP/AAmY/wC3QXQn/h8d7/8Av4sx78Okkvxnq/X3vpvr3v3Xuve/de697917r3v3Xuvl
H/z+f+3vvzY/8PjY3/vndue9dLI/gHVPPv3V+vsn/Bf/ALIl+Hf/AIqx8fP/AH0uI976Qt8R6NP7
91rr3v3Xuve/de697917r3v3Xuve/de697917r3v3XutSv8A4V8/9kS/Gf8A8Wng/wDfS7j96PT0
HxHr57vv3Snrez/4Rz/8y2+eH/h8dB/+6HdXvw6Tz8R1uh+99Mde9+691737r3Xvfuvde9+69189
3/hXz/2W18Z//FWIP/ftbj96PSmD4T1qV+/dPdfUB/4TMf8AboLoT/w+O9//AH8WY9+HSSX4z1fr
73031737r3Xvfuvdalf/AAr5/wCyJfjP/wCLTwf++l3H70enoPiPXz3ffulPXvfuvde9+691b38X
P+ZF7I/19zf+9fX+8bPcL/lbbn7Iv+rSdcXfvbf+JAb99lj/AN2606MB7BXWOHXvfuvde9+69173
7r3Xvfuvde9+691737r3Xvfuvde9+691737r3Xvfuvde9+691737r3Xvfuvde9+691737r3Xvfuv
de9+691737r3Xvfuvde9+691737r3Xvfuvde9+691737r3Xvfuvde9+691737r3Xvfuvde9+6917
37r3Xvfuvde9+691737r3Xvfuvde9+691737r3WGoqIKSnnq6qaKnpaWGWoqaiZ1jhgghQyTTSyP
YKqqCzMTYAXPu8cbzSLFENTMQABxJJoAPtPT9rbXF7cx2dmjSyysqIigszuxCqqgZLMSAAMkmg6p
N7V3zP2Nv3cW65C4pa6taHEwyAo1NhaMfa4qFo7sFfwqrzBTYyM7D6+8rOX9pTZNog25OKL3H1c5
c/70TT5UHXeH2i5At/bL272zk+IAy28Qa4YZD3Mn6lwwNASviMyx1FREqKfh6Dz2c9ST1vX/APCS
P4QfwPZnc/z63phkXI72nqOi+kairjvNFtTBV0OW7V3PQhiyaK7KRY7EQTgLKjY6viv45jr8Ok8z
fh63R/e+mOve/de697917r3v3Xuve/de697917r3v3Xuve/de697917r3v3Xuv/U3+Pfuvde9+69
1737r3Xvfuvde9+691737r3Xvfuvde9+691737r3XvfuvdamH/Crr4NDtz4ybB+auy8I1Tvr405O
LaXZE1FA0lZkukd+ZVKelrasRhnkTAbhlp5YlVQsUGTyE8jBI7jR6ehah0+vXz2PfulPSq2TuzIb
G3Xgt2Ys3q8LkIavxFiiVVPfx1lDKy86J4WeJ7c2Y259oN02+Hddvm2+4+GVSv2HyI+YNCPs6CXP
fJ+28/cn7hyfu39jfwtHqpUxvxjlUH8UUgWRfKqiuOrvcJmcfuLD4vPYmcVOMzFBS5KhntpMlLWQ
ieEuh5VrMAyHlTcHkH3ifeWk1hdyWVyNMkTFWHzBp+z0PmM9cEt/2PcuWd7u+Xt4j8K6sppIJV40
eNijUPBlJFVYYZSGGCOnT2m6KOve/de697917r3v3Xuve/de697917r3v3Xuve/de697917r3v3X
uve/de697917r3v3Xuve/de697917r3v3Xuve/de697917r3v3Xuve/de697917r3v3Xuve/de69
7917r3v3Xuve/de697917r3v3Xuve/de697917r3v3Xuve/de697917r3v3Xuve/de697917r3v3
XuiP/NHZ+by2I2jurGUc9bj9vPmKLMimikmkoo8p9tLSV0qRgkQ6oHjkkNgrNGD+r3LftZudrBNc
7bOwV5dDJU01adQZR88ggcSK+nWfP3F+dth2fed55Q3WdYLnchbS22tgqytB4yyRKWIrLSVXRBUs
qyEDs6rk9zb104697917r3v3XuvsL/yyv+3bn8vn/wAUg+KH/vhsB730if4z9p6O/wC/dV697917
r3v3Xuvnu/8ACvn/ALLa+M//AIqxB/79rcfvR6UwfCetSv37p7r6gP8AwmY/7dBdCf8Ah8d7/wDv
4sx78Okkvxnq/X3vpvr3v3Xuve/de697917r3v3XuvlH/wA/n/t7782P/D42N/753bnvXSyP4B1T
z791fr7J/wAF/wDsiX4d/wDirHx8/wDfS4j3vpC3xHo0/v3Wuve/de697917r3v3Xuve/de69791
7r3v3Xuve/de61K/+FfP/ZEvxn/8Wng/99LuP3o9PQfEevnu+/dKet7P/hHP/wAy2+eH/h8dB/8A
uh3V78Ok8/EdbofvfTHXvfuvde9+691737r3XvfuvdfPd/4V8/8AZbXxn/8AFWIP/ftbj96PSmD4
T1qV+/dPdfUB/wCEzH/boLoT/wAPjvf/AN/FmPfh0kl+M9X6+99N9e9+691737r3WpX/AMK+f+yJ
fjP/AOLTwf8Avpdx+9Hp6D4j189337pT1737r3UikpKqvqqeioqearrKuaKmpaWmieaoqKiZxHDD
DDGCzMzEBVAuT7pJIkSGSQhVUEkk0AA4kn06T3l5abfaSX19IsMEKs8kjsFREUEszMSAqqASSTQD
J6ui6V2jkNjdXbQ2xlgiZOgoJ56+JNNqaqyuQmy81GzIWVmhM/hd1YhmUsOCPeLfNm5Q7tzBc31s
axswCn1CKEr9h01HyPXDH325z233A92t65r2YlrS4lRIWNe+O3hjt1kAIBCyiLxFVgGVWCnIPQo+
w91EnXvfuvde9+691737r3Xvfuvde9+691737r3Xvfuvde9+691737r3Xvfuvde9+691737r3Xvf
uvde9+691737r3Xvfuvde9+691737r3Xvfuvde9+691737r3Xvfuvde9+691737r3Xvfuvde9+69
1737r3Xvfuvde9+691737r3Xvfuvde9+691737r3Xvfuvde9+691737r3RVvln2J/dLr4bZoKjx5
re8kuPtGzrLBgaYLJmZwyfTy6oqXS36llktfQbSL7b7J+8N4O4zCsVqK/IyHCj8hVvkQvr1l79zj
20/rj7jnmvcI9VjsKrNkAq929RbJQ8dFJJ6j4WijrQOK1W+8g+uunQm9L9R72787c606S63xb5nf
na++NtbA2njkWQpNm905aLEUUtXJGreKmhaXzVU7DTFCjyuQiMR7rxNBU9fYq+K3x22R8Svjl018
beuoFj2l07sLB7NoanwrBPmq+ip/PuHdOQiUlRV5fJSVeUrdJsZ6iQgAEAb6Qk6jU9D/AO/da697
917r3v3Xuve/de697917r3v3Xuve/de697917r3v3Xuve/de6//V3+Pfuvde9+691737r3Xvfuvd
e9+691737r3Xvfuvde9+691737r3XvfuvdILtPrPZndHWfYHUPYuIiz+wuz9m7l2FvLCzHSmT21u
zETYPM0glHMbvBO4jlX1I1nUhlB9+62DQ1HXx5fmf8XN7/C35R91fGLsGOVs91LvbI4GlykkDU8W
59q1Crltk7yoom5FPmcPUUOThU8qs4RgHVlGulqnUAeiwe/db6sg+GnYZye38r11Xyg1W3GfL4O/
6pMNkKktkKZQB/yj1T+S7NciewFk9wf7obJ4N1HvkI7ZuyT/AE6jtP8AtlFP9r8+uYP34fbUbVzH
Z+5u3J+luYFtd04LcwoBC5z/AKNbrooAADb1J1SdHb9xP1gZ1737r3Xvfuvde9+691737r3Xvfuv
de9+691737r3Xvfuvde9+691737r3Xvfuvde9+691737r3Xvfuvde9+691737r3Xvfuvde9+6917
37r3Xvfuvde9+691737r3Xvfuvde9+691737r3Xvfuvde9+691737r3Xvfuvde9+691737r3Xvfu
vde9+691737r3Xvfuvde9+6910QCCCAQQQQRcEHggg+/AkGowR1sEqQymhHSFn6t6yqZXnqOu9jT
zSMzySzbSwMkju7FmZ3enJJJJJJ+p59nKcx8wRqES9nAH/DX/wCgupCt/dz3WtYlgtuZt1jRQAFX
cLsAACgAAloAAAAPICnVWfySxGJwXce68XhMZj8PjKaLb5p8di6Kmx9DAZtt0k8xhpKRUjXW7M7a
VF2JJ5J95BcjXVze8sW9zdyNLIxkqzEsxpK4FSanAAA+XXW/7r29bxzD7I7Pu+/3c17dStea5p5X
mlfTe3CLqkkZnbSiqq1JooAGAOgL9i3qf+vsL/yyv+3bn8vn/wAUg+KH/vhsB730if4z9p6O/wC/
dV697917r3v3Xuvnu/8ACvn/ALLa+M//AIqxB/79rcfvR6UwfCetSv37p7r6gP8AwmY/7dBdCf8A
h8d7/wDv4sx78Okkvxnq/X3vpvr3v3Xuve/de697917r3v3XuvlH/wA/n/t7782P/D42N/753bnv
XSyP4B1Tz791fr7J/wAF/wDsiX4d/wDirHx8/wDfS4j3vpC3xHo0/v3Wuve/de697917r3v3Xuve
/de697917r3v3Xuve/de61K/+FfP/ZEvxn/8Wng/99LuP3o9PQfEevnu+/dKet7P/hHP/wAy2+eH
/h8dB/8Auh3V78Ok8/EdbofvfTHXvfuvde9+691737r3XvfuvdfPd/4V8/8AZbXxn/8AFWIP/ftb
j96PSmD4T1qV+/dPdfUB/wCEzH/boLoT/wAPjvf/AN/FmPfh0kl+M9X6+99N9e9+691737r3WpX/
AMK+f+yJfjP/AOLTwf8Avpdx+9Hp6D4j189337pT1YT8Q9kbM3NsbclbuPae29wVkO7JaWGpzeDx
mVnhplw9JKsEMtdFIVTU7NpUgXJPuGvcrdt02/c7eOwuJIVaKpCOygnWwqQCKmnXNv76HPvPHKvP
212PLG8Xu3QybeJGS1up4EZzczqXZYnQM2lVFTU0AHRysNsjZe3Kg1e3to7YwVWyNG1Vh8DisZUm
N7a0M9FEjaTYXF7e4tut43a+Twr25llX0eRmH7CadYP75z9z1zPbCy5k3q+3CEEHw7m7uJ0qOB0S
SMtRXBpUdKj2XdBLr3v3Xuve/de697917r3v3Xuve/de697917r3v3Xuve/de697917r3v3Xuve/
de697917r3v3Xuve/de697917r3v3Xuve/de697917r3v3Xuve/de697917r3v3Xuve/de697917
r3v3Xuve/de697917r3v3Xuve/de697917r3v3Xuve/de697917r3v3Xuve/de697917rokAEkgA
AkkmwAHJJJ9+AJNBknrYBYhVFSeqaO9+wm7J7IzWahfViMe38C2+Px/CMbM4jqBwD/lEry1Nm5Xy
BL2Ue8o+UtlGxbHFaEfqN3yf6dgKj/aii/lXz67ifd89tl9rva+w2KZaXtwPq7w/8vM6qWTiR+jG
scFRhvD10qx6Bz2Jeps63AP+EnHwSn7B7z7G+em9sKzbQ6Ko8h1f07U1UbiHI9v70wgj3nmqBraX
OD23VmklV+C+ZidCXgbT4dMzNQafXrf2976Tde9+691737r3Xvfuvde9+691737r3Xvfuvde9+69
1737r3Xvfuvde9+691//1t/j37r3Xvfuvde9+691737r3Xvfuvde9+691737r3Xvfuvde9+69173
7r3XvfuvdaWH/CtL4HLl9q9VfzCNhYFmyO05cd0p39PQQCz7Yy1Y83VG9soIwqgUmSmqcDU1UhZ5
DXYuAWSEW0en4W/CetFj37pR0uOt961vXm9cBu2i1OcXWqaynUqv3mNnBp8lRlmVgPJCzqraSVaz
DkD2Vb3tcO87XNt03CRcH+FhlW/JgD0Avc/kSx9yuRdx5Nv6KLuIiNyCfCnTvhloCK6JFViKgMtV
OCertcZkqLMY2gy2NnWpx+ToqbIUNQoYLPSVkK1FPKFcAjUjA2IBH0Iv7xSubea0uHtZxpeNirD0
IND1wb3ba77Y90udm3SMxXNpK8MqGlVkjYo61FQaMCKgkHiDTqd7Z6L+ve/de697917r3v3Xuve/
de697917r3v3Xuve/de697917r3v3Xuve/de697917r3v3Xuve/de697917r3v3Xuve/de697917
r3v3Xuve/de697917r3v3Xuve/de697917r3v3Xuve/de697917r3v3Xuve/de697917r3v3Xuve
/de697917r3v3Xuve/de697917r3v3Xuve/de6qJ+U//ADPLeP8Ayx23/wC8tRe8k/b3/lUrX7Zf
+rr9dn/ujf8ATgdk/wBNe/8Aafc9F69jXrJLr7C/8sr/ALdufy+f/FIPih/74bAe99In+M/aejv+
/dV697917r3v3Xuvnu/8K+f+y2vjP/4qxB/79rcfvR6UwfCetSv37p7r6gP/AAmY/wC3QXQn/h8d
7/8Av4sx78Okkvxnq/X3vpvr3v3Xuve/de697917r3v3XuvlH/z+f+3vvzY/8PjY3/vndue9dLI/
gHVPPv3V+vsn/Bf/ALIl+Hf/AIqx8fP/AH0uI976Qt8R6NP791rr3v3Xuve/de697917r3v3Xuve
/de697917r3v3XutSv8A4V8/9kS/Gf8A8Wng/wDfS7j96PT0HxHr57vv3Snrez/4Rz/8y2+eH/h8
dB/+6HdXvw6Tz8R1uh+99Mde9+691737r3Xvfuvde9+691893/hXz/2W18Z//FWIP/ftbj96PSmD
4T1qV+/dPdfUB/4TMf8AboLoT/w+O9//AH8WY9+HSSX4z1fr73031737r3Xvfuvdalf/AAr5/wCy
JfjP/wCLTwf++l3H70enoPiPXz3ffulPVmPwo/5l5uj/AMPOb/3R0XuCfdb/AJK1t/zR/wCf265X
/fv/AOnk7R/0rF/7Srno5XuLesHuve/de697917r3v3Xuve/de697917r3v3Xuve/de697917r3v
3Xuve/de697917r3v3Xuve/de697917r3v3Xuve/de697917r3v3Xuve/de697917r3v3Xuve/de
697917r3v3Xuve/de697917r3v3Xuve/de697917r3v3Xuve/de697917r3v3Xuve/de697917r3
v3Xuve/de6LX8oux/wC43XVRi6Gbx57ef3GEodP+cgxvjH8brRdWHETrAOVIaYMpuh9jz292P967
0LqYVhtaOfQv+AftGr/a0PHrKX7pfth/X/3Mj3fcI9W37Houpa8Hn1H6WLiDmRTKcMCsJRhRx1Ux
7yM67GdKPZ+0dy9gbt2tsPZeFrtybx3tuPCbR2nt3GRebJZ7cu5MnFhsFhcfCSNc9VVTRQRLcXdg
L+/de4Z6+v8A/wAvH4d7V+Bvw86T+Mm2VpZ6zYu1aeo33nqaMId29nbgY5vsHc8khGtkqMnNOtGs
rM0NIlPThikK+99ImbU1ejqe/dV697917r3v3Xuve/de697917r3v3Xuve/de697917r3v3Xuve/
de697917r//X3+Pfuvde9+691737r3Xvfuvde9+691737r3Xvfuvde9+691737r3Xvfuvde9+690
D3yD6N2D8mOkO1Pj/wBo43+KbB7d2Pn9i7lp0EYq4KLOULUsWVxcsqsIa6hmMVbQVAGqGpiilWzI
D791sEg1HXx6PlN8dN/fEf5E9w/Gzs6m8G9Ont8ZfaGTqEgkpqTN0VNIKrb268XFMS4ocxjZaTK0
Bf1NTVETGxJHvXS0EMKjoAffut9WT/Drsj+Mbcr+u8jPfIba15DCaz6psFWT3qadbKB/k1Q97s5J
WZQBpT3Bvudsf094m+QDsm7ZPk4Haf8AbKKelV9T1y6++37YfuXma29y9sjpb7pSG6pwW7jTsc5/
0eFaYUKGhJJLSdHU9xT1gn1737r3Xvfuvde9+691737r3Xvfuvde9+691737r3Xvfuvde9+69173
7r3Xvfuvde9+691737r3Xvfuvde9+691737r3Xvfuvde9+691737r3Xvfuvde9+691737r3Xvfuv
de9+691737r3Xvfuvde9+691737r3Xvfuvde9+691737r3Xvfuvde9+691737r3Xvfuvde9+6917
37r3VRPyn/5nlvH/AJY7b/8AeWoveSft7/yqVr9sv/V1+uz/AN0b/pwOyf6a9/7T7novXsa9ZJdf
YX/llf8Abtz+Xz/4pB8UP/fDYD3vpE/xn7T0d/37qvXvfuvde9+691893/hXz/2W18Z//FWIP/ft
bj96PSmD4T1qV+/dPdfUB/4TMf8AboLoT/w+O9//AH8WY9+HSSX4z1fr73031737r3Xvfuvde9+6
91737r3Xyj/5/P8A299+bH/h8bG/987tz3rpZH8A6p59+6v19k/4L/8AZEvw7/8AFWPj5/76XEe9
9IW+I9Gn9+611737r3Xvfuvde9+691737r3Xvfuvde9+691737r3WpX/AMK+f+yJfjP/AOLTwf8A
vpdx+9Hp6D4j189337pT1vZ/8I5/+ZbfPD/w+Og//dDur34dJ5+I63Q/e+mOve/de697917r3v3X
uve/de6+e7/wr5/7La+M/wD4qxB/79rcfvR6UwfCetSv37p7r6gP/CZj/t0F0J/4fHe//v4sx78O
kkvxnq/X3vpvr3v3Xuve/de61K/+FfP/AGRL8Z//ABaeD/30u4/ej09B8R6+e7790p6sx+FH/MvN
0f8Ah5zf+6Oi9wT7rf8AJWtv+aP/AD+3XK/79/8A08naP+lYv/aVc9HK9xb1g91737r3Xvfuvde9
+691737r3Xvfuvde9+691737r3Xvfuvde9+691737r3Xvfuvde9+691737r3Xvfuvde9+691737r
3Xvfuvde9+691737r3Xvfuvde9+691737r3Xvfuvde9+691737r3Xvfuvde9+691737r3Xvfuvde
9+691737r3Xvfuvde9+691737r3Xvfuvde9+6910SFBZiFVQSzEgAAC5JJ/HvwBY0GSerKrMwVRU
nAA4k+g6pw797GPZXY2VydNMZMHiicHt4D9DY6ilYNWKCqN/lMpkn9Y1BWVCbKPeUHKGyDYtkjtn
FJX75P8ATsOH+1FF+dK+fXbv7uvtiPa32ys9puk07hd/41eeomlUUjPcw/QjCRdp0sys4ALHoFPY
o6nTra4/4St/AH/Tl8nd0fNXf2F+661+LdsN1197T+Sgz/fm6MWftqmHyBo5f7sYad8hKjAPDWV2
JqI21Rm3h0zM1BpHn19D73vpN1737r3Xvfuvde9+691737r3Xvfuvde9+691737r3Xvfuvde9+69
1737r3Xvfuvdf//Q3+Pfuvde9+691737r3Xvfuvde9+691737r3Xvfuvde9+691737r3Xvfuvde9
+691737r3WlB/wAKzfgD/EML1p/MS69wt6rAfwnpb5D/AGNPbXha6rf/AES9gZHxBVH29ZLPtysq
ZS0kn3OHgWyQ8aPT8LfhPWjR790o6WXX28q/r/eWA3dj9Ty4euSWenDBBW4+UGnyVAzEEATQPJGG
IOkkMOQPZZvG2Q7xts22z8JVIB/hbirf7VgD+VOgT7j8kbd7j8kbjyZuVAl7EVRyK+FMpDwygYJM
Uqo9KjUAVOCertcJmcfuLD4vPYmcVOMzFBS5KhntpMlLWQieEuh5VrMAyHlTcHkH3ileWk9hdyWV
yNMkTFWHzBp+z0PmM9cG9/2PcuWd7u+Xt4j8K6sppIJV40eNijUPBlJFVYYZSGGCOnT2n6KOve/d
e697917r3v3Xuve/de697917r3v3Xuve/de697917r3v3Xuve/de697917r3v3Xuve/de697917r
3v3Xuve/de697917r3v3Xuve/de697917r3v3Xuve/de697917r3v3Xuve/de697917r3v3Xuve/
de697917r3v3Xuve/de697917r3v3Xuve/de6DPtPtTbnU+3v45nTJU1FVI9Lh8PSNGK7K1iprZI
vIbJFGCDPOQQgIFmdkRj/l3l295jvfpbSiqoq7mulB/lJ/CvnQ5ABIlX2j9ouZ/eLmX9w8v6YooV
ElzcyBvCt4yaAtTLSOaiKIEGQhjVUR3Qoj/OKt1t4+t6UR6m0B90Slwl/TqK0AF7fWw9yYPaa2oN
V61f+aY/6D6zQT7gu36B4nM8mqgrSwWlfOlbutK8Oil9ob7k7L3tl95y4xMPJlkxyNj46tq1IP4f
jIcaCKlo4i2sQh/0C17c2v7kTYdoTYtqj2tHMgj1dxFCdTM3Cp4aqcesx/af2+i9reQ7LkeG6N6t
mZiJmjERbxp5J8oHcDSZNPxGtK4rToP/AGc9SL1tV/Hj/hVP3/8AHjoDozoDDfFTp7cWH6N6e6y6
exW4MnvPetLks7jes9lUWyqHMZClpUMUc9VFRJPLHGdCuxC8Ae/V6ZMIJrXoYf8AoMI+SP8A3h30
h/6He/P+jPfq9e8AevXv+gwj5I/94d9If+h3vz/oz36vXvAHr17/AKDCPkj/AN4d9If+h3vz/oz3
6vXvAHr1Rh/NN/md77/mmdv9edv7+6v2l1Xkuvetk62o8Ps/MZjM0ORoU3RX7nGSqZ80BIkvkr3i
0J6dKA/Un37pxECCg6rC9+6t1sY/y8v+FF3dH8vP4sbJ+LOzfjl1f2JgNk5jemYpd1bm3VuvF5iu
l3puur3XVQ1FFilMKrBJVtFGVNyqgnkn37ptogxrXo7f/QYR8kf+8O+kP/Q735/0Z79XqvgD169/
0GEfJH/vDvpD/wBDvfn/AEZ79Xr3gD169/0GEfJH/vDvpD/0O9+f9Ge/V694A9evf9BhHyR/7w76
Q/8AQ735/wBGe/V694A9evf9BhHyR/7w76Q/9Dvfn/Rnv1eveAPXrWe+bvyq3B83PlP298pt07Uw
+x8/29mMNmMltXb9bW5HD4eXDbUoNqRQ0VbkQJpFeOgSVjILhnIHAHv3TqjSKdFU9+631th9Nf8A
CsD5CdNdQdU9QYz4m9NZnG9U9bbG62x+Yrt673p67LUOxtr0u2KTJVkFOnjSWeOlWWRE9IZiBwB7
9XpkwgmtehJ/6DCPkj/3h30h/wCh3vz/AKM9+r17wB69e/6DCPkj/wB4d9If+h3vz/oz36vXvAHr
17/oMI+SP/eHfSH/AKHe/P8Aoz36vXvAHr17/oMI+SP/AHh30h/6He/P+jPfq9e8AevXv+gwj5I/
94d9If8Aod78/wCjPfq9e8AevXv+gwj5I/8AeHfSH/od78/6M9+r17wB69e/6DCPkj/3h30h/wCh
3vz/AKM9+r17wB69e/6DCPkj/wB4d9If+h3vz/oz36vXvAHr1WF/NN/nm9rfzTOoOvOoN/dF9e9V
43r3slOyaPMbP3HuTM12Rrk2vkNsDG1UGaURrF4695daerUgH0J9+6skYQ1HVGHv3TnVz/8AKl/n
O9m/yptv907f6+6X2J2vD3RmNk5jKVG8c/uDCy4WXZNFkqKlhoFwikSLOMk7SGTkFFt9T791R4w/
Hq23/oMI+SP/AHh30h/6He/P+jPfq9U8AevXv+gwj5I/94d9If8Aod78/wCjPfq9e8AevXv+gwj5
I/8AeHfSH/od78/6M9+r17wB69e/6DCPkj/3h30h/wCh3vz/AKM9+r17wB69e/6DCPkj/wB4d9If
+h3vz/oz36vXvAHr1Rh/NN/md77/AJpnb/Xnb+/ur9pdV5Lr3rZOtqPD7PzGYzNDkaFN0V+5xkqm
fNASJL5K94tCenSgP1J9+6cRAgoOqwvfurdbGP8ALy/4UXd0fy8/ixsn4s7N+OXV/YmA2TmN6Zil
3VubdW68XmK6Xem66vddVDUUWKUwqsElW0UZU3KqCeSffum2iDGtejt/9BhHyR/7w76Q/wDQ735/
0Z79XqvgD169/wBBhHyR/wC8O+kP/Q735/0Z79Xr3gD169/0GEfJH/vDvpD/ANDvfn/Rnv1eveAP
XqsL+ab/ADze1v5pnUHXnUG/ui+veq8b172SnZNHmNn7j3Jma7I1ybXyG2BjaqDNKI1i8de8utPV
qQD6E+/dWSMIajqjD37pzoyHTHyIq+n8BlMDDtWnz0eSy7Zf7iXLyY54Xeiio2h8aU8wYWiDA3H1
It7BPNHJcPM11HdSTtCY00UChq5Jrkj16xh98vu02XvXzDacwXG7vtzWtuLfQtuswYCWSQNUzREG
shFKHgDXoecH83aOfJU0G4diSY7FSyKlTkMZnP4hU0aNwZxQTUsIlA41KJlNrkajZSD7v2oKwM1j
d6pBwV0oD8tQY0+2h/y9Y9b/APcKvLfa5Z+WuYRc3aKSkM9r4MchH4DMs8hjJ8mMbitAdIqwPLjs
jRZfH0WVxtRHWY/JUlPXUNVFfx1FLVRCaCZNQBsysDYgEfkA+4iuLea1ne2uFKvGSrA+RBoR1gBu
e2X+y7lPtG6RGG5tZHiljampJI2KuppUVDAioJB4gkdTfbXSDr3v3Xuve/de697917r3v3Xuve/d
e697917r3v3Xuve/de697917r3v3Xuve/de697917r3v3Xuve/de697917r3v3Xuve/de697917r
3v3Xuve/de697917r3v3Xuve/de697917r3v3Xuve/de697917r3v3Xuve/de697917r3v3Xuve/
de697917r3v3Xuiv/KrssbJ2BJt6gnKZ/e6VOKgMZ9dJhUVVzlWxsbF45Fpk+hvKzqbxn3IPt3sP
703j6+YVhtKN9sh+AflTUfsAPHrLL7oftYee/cVeZtxj1bdsBSdq8JLoljaxj10OhnfiAIlRhSUd
VSe8h+uv/Sj2ftHcvYG7drbD2Xha7cm8d7bjwm0dp7dxkXmyWe3LuTJxYbBYXHwkjXPVVU0UES3F
3YC/v3XuGevr2/y3fhftr4BfDTpb4zYIUNVmdobcTK9k7ioUsm7u19zH+M9gbjEzqsskD18klNjh
Nd4qCClpybQr730iZtTV6PN791Xr3v3Xuve/de697917r3v3Xuve/de697917r3v3Xuve/de6979
17r3v3Xuve/de6//0d/j37r3Xvfuvde9+691737r3Xvfuvde9+691737r3Xvfuvde9+691737r3X
vfuvde9+690EvfPSXX3yR6Z7M6G7Vw6Z7r3tfZ2a2XunHNoE38PzFKYFr8fM6t4ayjl8dXQ1KjVD
URRSpZkB9+62CQajr4+3y/8AjD2D8M/kt3D8Zuz6aSLdfU28a/b5rzTvS0u5dvyquS2jvPFxSEkU
eaxU9HlKQMdQinVXs4YDXS1SGFR0Wz37rfVhfw47OWejrur8rUfv0ZqcxtdpZFHkpJW8uVxMKuQS
Y3LVSKoJIaYmwQe4Y9z9gIdOYLdcGiS0HnwRz/xw/wC165s/fd9qGt72392dnj/Tm0W1+FU4kUab
e4YgUAdQLdmYgApAoqXPR8PcPdc9Ove/de697917r3v3Xuve/de697917r3v3Xuve/de697917r3
v3Xuve/de697917r3v3Xuve/de697917r3v3Xuve/de697917r3v3Xuve/de697917r3v3Xuve/d
e697917r3v3Xuve/de697917r3v3Xuve/de697917r3v3Xuve/de697917r3v3Xuve/de6rp+b80
rbh2FTlyYYsNmJo4+NKyz10STOP8WEaA/wCsPc4e1CqNvu3pkyKPyC4/wn9vXTb7hMES8s8w3IX9
R7q2UnzKpFIVH5F2I/0x6I17ljrPvr3v3Xuve/de697917r3v3Xuve/de697917r3v3Xuve/de69
7917r3v3Xuve/de697917r3v3Xuve/de697917r3v3Xuve/de697917r3v3Xuve/de697917r3v3
Xuve/de697917r3v3Xuve/de697917r3v3Xuve/de697917r3v3Xuve/de697917r3v3Xuve/de6
97917r3v3Xuve/de697917r3v3Xuve/de697917r3v3XurgPjFPLUdG7GeV2dljz8AZmZiIqfdNd
BCl2J4VFVQPoAABYD3jT7gIqc2XQXFfDP5mJK9cV/vX28Vt7/b+kIChjaOQAB3PYWrscAZLEkniS
SSST0PfsG9Y7de9+691737r3Xvfuvde9+691737r3Xvfuvde9+691737r3Xvfuvde9+691737r3X
vfuvde9+691737r3Xvfuvde9+691737r3Xvfuvde9+691737r3Xvfuvde9+691737r3Xvfuvde9+
691737r3Xvfuvde9+691737r3Xvfuvde9+691737r3XvfuvdYKqqpqKmqK2snipaSkgmqqqpndYo
Kemp4zLPPNI9gqIoLMxNgBc+7xRSTSLDECzOQABxJJoAPmT0otLS6v7uKxso2lmmdY40QFmd3IVE
VRkszEAAZJIA6pg7m7Fn7O3/AJfcl5UxiMuMwFNKeabC0TMtMCtyFaZi9RIASA8jAGwHvKXlnZU2
HZ4rAUL/ABSEebtx/IYUfIDrub7H+2dv7Ue3VlyuApuiDPduv+iXMoBkzQErGoWFCQCUjUkVr0FX
sQdS51tqf8JWf5en+mf5A7q+dHZG3fu+tvjjO21+pDkabXQZ7vnM49Kiqy9IJAyS/wB1sPULUMGU
FKzI4+eJtdMwHh0zM1BpHn19CL3vpN1737r3Xvfuvde9+691737r3Xvfuvde9+691737r3Xvfuvd
e9+691737r3Xvfuvde9+691//9Lf49+691737r3Xvfuvde9+691737r3Xvfuvde9+691737r3Xvf
uvde9+691737r3Xvfuvde9+691p6/wDCrT+XcOx+pdn/AMwbrTArJvLpWmx/XnfKUEbGqzXUmZzH
i2Zu+emi/wA5Jt/MVj0lTKqGQ0eQEkzimxy+PR6fhah0nrQT9+6UdP22Nx5TaO4cPubDTGDJ4Wvg
r6V9ThHaF7yU84jKlopU1RTJezozKeCfaS+soNxs5LG5GqOVSpH2+Y+Y4g+RAPQf5r5Z2nnLlu95
W3yPxLW/ieGQUFQGGHSoIEkbUkjalUkVWGQOrs9k7uxe+9q4XdeIYmizFGlQImN5aSoUmKsopuB6
4ZVeNjaxtcXUg+8VN32yfZ9xl264+KM0r5MOKsPkRQ/LhxHXB3n3kzdfb7m6+5P3kfr2UhTUPhkQ
90cq8e2SMq4Faiuk0YEdKr2W9BDr3v3Xuve/de697917r3v3Xuve/de697917r3v3Xuve/de6979
17r3v3Xuve/de697917r3v3Xuve/de697917r3v3Xuve/de697917r3v3Xuve/de697917r3v3Xu
ve/de697917r3v3Xuve/de697917r3v3Xuve/de697917r3v3Xuve/de697917quT5u/8fPsb/tQ
5P8A92C+5y9qP+Sbdf8ANVf+OddO/uFf8qlv/wDz1wf9WT0R/wByt1nt1Yz0J0J1TvXqnbG5tzbY
bJZrJNnPvKz+ObhoxIKPcNXj6cCnx9XFEumKJF9KC9rm5PuFOceceYNo5gmsLCYJEgSg0I3xIrHL
KTxJ8+uZX3iPvEe73Inu9uvKvKu6i1sbUWvhx/S2cunxbO3mfvmt5JDWSRjljStBQADoYf8AZW+i
/wDniW/9Cbd3/wBX+wx/rh82f8pA/wCcUX/QHUJ/8Fv94D/o+j/sh2//ALZOvf7K30X/AM8S3/oT
bu/+r/fv9cPmz/lIH/OKL/oDr3/Bb/eA/wCj6P8Ash2//tk69/srfRf/ADxLf+hNu7/6v9+/1w+b
P+Ugf84ov+gOvf8ABb/eA/6Po/7Idv8A+2Tr3+yt9F/88S3/AKE27v8A6v8Afv8AXD5s/wCUgf8A
OKL/AKA69/wW/wB4D/o+j/sh2/8A7ZOvf7K30X/zxLf+hNu7/wCr/fv9cPmz/lIH/OKL/oDr3/Bb
/eA/6Po/7Idv/wC2Tr3+yt9F/wDPEt/6E27v/q/37/XD5s/5SB/zii/6A69/wW/3gP8Ao+j/ALId
v/7ZOvf7K30X/wA8S3/oTbu/+r/fv9cPmz/lIH/OKL/oDr3/AAW/3gP+j6P+yHb/APtk69/srfRf
/PEt/wChNu7/AOr/AH7/AFw+bP8AlIH/ADii/wCgOvf8Fv8AeA/6Po/7Idv/AO2Tr3+yt9F/88S3
/oTbu/8Aq/37/XD5s/5SB/zii/6A69/wW/3gP+j6P+yHb/8Atk69/srfRf8AzxLf+hNu7/6v9+/1
w+bP+Ugf84ov+gOvf8Fv94D/AKPo/wCyHb/+2Tr3+yt9F/8APEt/6E27v/q/37/XD5s/5SB/zii/
6A69/wAFv94D/o+j/sh2/wD7ZOvf7K30X/zxLf8AoTbu/wDq/wB+/wBcPmz/AJSB/wA4ov8AoDr3
/Bb/AHgP+j6P+yHb/wDtk69/srfRf/PEt/6E27v/AKv9+/1w+bP+Ugf84ov+gOvf8Fv94D/o+j/s
h2//ALZOvf7K30X/AM8S3/oTbu/+r/fv9cPmz/lIH/OKL/oDr3/Bb/eA/wCj6P8Ash2//tk69/sr
fRf/ADxLf+hNu7/6v9+/1w+bP+Ugf84ov+gOvf8ABb/eA/6Po/7Idv8A+2Tr3+yt9F/88S3/AKE2
7v8A6v8Afv8AXD5s/wCUgf8AOKL/AKA69/wW/wB4D/o+j/sh2/8A7ZOvf7K30X/zxLf+hNu7/wCr
/fv9cPmz/lIH/OKL/oDr3/Bb/eA/6Po/7Idv/wC2Tr3+yt9F/wDPEt/6E27v/q/37/XD5s/5SB/z
ii/6A69/wW/3gP8Ao+j/ALIdv/7ZOvf7K30X/wA8S3/oTbu/+r/fv9cPmz/lIH/OKL/oDr3/AAW/
3gP+j6P+yHb/APtk69/srfRf/PEt/wChNu7/AOr/AH7/AFw+bP8AlIH/ADii/wCgOvf8Fv8AeA/6
Po/7Idv/AO2Tr3+yt9F/88S3/oTbu/8Aq/37/XD5s/5SB/zii/6A69/wW/3gP+j6P+yHb/8Atk69
/srfRf8AzxLf+hNu7/6v9+/1w+bP+Ugf84ov+gOvf8Fv94D/AKPo/wCyHb/+2Tr3+yt9F/8APEt/
6E27v/q/37/XD5s/5SB/zii/6A69/wAFv94D/o+j/sh2/wD7ZOvf7K30X/zxLf8AoTbu/wDq/wB+
/wBcPmz/AJSB/wA4ov8AoDr3/Bb/AHgP+j6P+yHb/wDtk69/srfRf/PEt/6E27v/AKv9+/1w+bP+
Ugf84ov+gOvf8Fv94D/o+j/sh2//ALZOvf7K30X/AM8S3/oTbu/+r/fv9cPmz/lIH/OKL/oDr3/B
b/eA/wCj6P8Ash2//tk69/srfRf/ADxLf+hNu7/6v9+/1w+bP+Ugf84ov+gOvf8ABb/eA/6Po/7I
dv8A+2Tr3+yt9F/88S3/AKE27v8A6v8Afv8AXD5s/wCUgf8AOKL/AKA69/wW/wB4D/o+j/sh2/8A
7ZOvf7K30X/zxLf+hNu7/wCr/fv9cPmz/lIH/OKL/oDr3/Bb/eA/6Po/7Idv/wC2Tr3+yt9F/wDP
Et/6E27v/q/37/XD5s/5SB/zii/6A69/wW/3gP8Ao+j/ALIdv/7ZOvf7K30X/wA8S3/oTbu/+r/f
v9cPmz/lIH/OKL/oDr3/AAW/3gP+j6P+yHb/APtk69/srfRf/PEt/wChNu7/AOr/AH7/AFw+bP8A
lIH/ADii/wCgOvf8Fv8AeA/6Po/7Idv/AO2Tr3+yt9F/88S3/oTbu/8Aq/37/XD5s/5SB/zii/6A
69/wW/3gP+j6P+yHb/8Atk69/srfRf8AzxLf+hNu7/6v9+/1w+bP+Ugf84ov+gOvf8Fv94D/AKPo
/wCyHb/+2Tr3+yt9F/8APEt/6E27v/q/37/XD5s/5SB/zii/6A69/wAFv94D/o+j/sh2/wD7ZOvf
7K30X/zxLf8AoTbu/wDq/wB+/wBcPmz/AJSB/wA4ov8AoDr3/Bb/AHgP+j6P+yHb/wDtk69/srfR
f/PEt/6E27v/AKv9+/1w+bP+Ugf84ov+gOvf8Fv94D/o+j/sh2//ALZOvf7K30X/AM8S3/oTbu/+
r/fv9cPmz/lIH/OKL/oDr3/Bb/eA/wCj6P8Ash2//tk69/srfRf/ADxLf+hNu7/6v9+/1w+bP+Ug
f84ov+gOvf8ABb/eA/6Po/7Idv8A+2Tr3+yt9F/88S3/AKE27v8A6v8Afv8AXD5s/wCUgf8AOKL/
AKA69/wW/wB4D/o+j/sh2/8A7ZOiSfKPrnZ/XG6Nt4/ZuJbEUeRwMlZVwHIZLICSqTISQCUSZOaZ
19AAKqwXi9r3JlfkHe9y33bZrjc3EjpLpBCquNCmlFAHEn59Z5/dL9zedfc/lLdNy53vBeT212Io
3EMMOmMwo2nTBHGp7iTUqWzStKAFg9jvrK7q3v4uf8yL2R/r7m/96+v942e4X/K23P2Rf9Wk64u/
e2/8SA377LH/ALt1p0YD2CuscOve/de697917r3v3Xuve/de697917r3v3Xuve/de697917r3v3X
uve/de697917r3v3Xuve/de697917r3v3Xuve/de697917r3v3Xuve/de697917r3v3Xuve/de69
7917r3v3Xuve/de697917r3v3Xuve/de697917r3v3Xuve/de697917r3v3Xuia/L3tD+7+2YOvc
TUMmX3VEJ8y8TuklJtyKUg05dCLGslTxsLm8Kyqy2kB9yl7acv8A1d6293K/pwGkdfOQjj/tAcH+
IgjK9Zxfcu9pv6x80ye5W8RBrPaG0WwYAiS9Zfjoa1FtG2sGgpM8TK2qMjqs73O3XU/oSOnupt9d
8dq9ddLdY4WXcXYXae8tvbD2dhojoFbn9zZOPFY9amoIKwU6PKJKmpktHDEryyFURiPdeJoKnr6/
PwX+I+xPgv8AFPpv4w9fRwS47rXatPS7gz0cLRVG8t95V2y+/N613lJk8mTys9VUxxOxEELRU0em
GCNF30iZtTVPRtffuq9e9+691737r3Xvfuvde9+691737r3Xvfuvde9+691737r3Xvfuvde9+691
737r3Xvfuvdf/9Pf49+691737r3Xvfuvde9+691737r3Xvfuvde9+691737r3Xvfuvde9+691737
r3Xvfuvde9+690k9+bH2p2dsfePW++8LR7k2Tv8A2vntl7v29kEMlBnNs7nxcuFzuJrEBBMdRSzS
xPYg2bgg8+/deGMjr5Ff8zD4P7s/l6fMjtr417hXIVm3sJkxubqjdNdA0X99+otzzSVex9yJLpVJ
ZkiWTG5Mw3jjyNJWQKT4r+9dLUbUteiE+/dW6OZ8RO1F27uGfrvM1WjEbpqFmwbzOqxUe5BGI/tg
zEWFcipEo5vMkSqLyMTGPuTy99fYjebZay2w76cWi41/2hqf9KW9OsHvvn+0TczctR+5WyRar3aE
K3QUEtLZV1ayADU2rFpCcUheVmNI1Asv9wL1yv697917r3v3Xuve/de697917r3v3Xuve/de6979
17r3v3Xuve/de697917r3v3Xuve/de697917r3v3Xuve/de697917r3v3Xuve/de697917r3v3Xu
ve/de697917r3v3Xuve/de697917r3v3Xuve/de697917r3v3Xuve/de697917r3v3Xuve/de6rk
+bv/AB8+xv8AtQ5P/wB2C+5y9qP+Sbdf81V/45107+4V/wAqlv8A/wA9cH/Vk9Ef9yt1nt1b18W/
+ZF7J/4Nub/3rq/3jb7h/wDK2XH2Rf8AVpOuL33t/wDxIDffssf+7fadGB9gnrG/r3v3Xuve/de6
97917r3v3Xuve/de697917r3v3Xuve/de697917r3v3Xuve/de697917r3v3Xuve/de697917r3v
3Xuve/de697917r3v3Xuve/de697917r3v3Xuve/de697917r3v3Xuve/de697917r3v3Xuve/de
697917r3v3Xuve/de697917r3v3Xuve/de697917r3v3Xuve/de697917qtr5t/8fps7/wANef8A
92svud/ar/kjXH/Nb/nxOuov3Df+VF3v/nvX/tHj6JT7lHrOzq3v4uf8yL2R/r7m/wDevr/eNnuF
/wArbc/ZF/1aTri797b/AMSA377LH/u3WnRgPYK6xw697917r3v3Xuve/de697917r3v3Xuve/de
697917r3v3Xuve/de697917r3v3Xuve/de697917r3v3Xuve/de697917r3v3Xuve/de697917r3
v3Xuve/de697917r3v3Xuve/de697917r3v3Xuve/de697917r3v3Xuve/de697917r3v3XumDdO
5MVs/b2X3Pm5xT4vC0UtbVPdQ7hPTDTQByA0s0hSGFL+p2VRyfa3bdvuN0votvtRV5WCj5epPyUV
J9AD0IuUuVt3515lsuVNhj8S7vpVijGaCuWd6AkRxoGkkanbGrMcDqlDfW8Mnv3dmb3Zl3Jq8xWv
OsOotHR0iARUNBCT/YghVIlP1Om5uSScqtq2232jb4tuthRYlp9p4sx+bGpP29d3+QOS9q9vOT7D
k7ZlpDZRBC1KGSQ90szf0pZC0jeQLUFFAASXsx6GHW7R/wAJRP5cjVlfuz+ZF2fg2FLjWz/Vvxmh
rqcgVNfJHJhe1uzqIuBdII2k2zQTIWDO+XjcK0MbHw6Ymb8A63jve+k/Xvfuvde9+691737r3Xvf
uvde9+691737r3Xvfuvde9+691737r3Xvfuvde9+691737r3Xvfuvdf/1N/j37r3Xvfuvde9+691
737r3Xvfuvde9+691737r3Xvfuvde9+691737r3Xvfuvde9+691737r3Xvfuvda4n/Ckr+W0/wAz
PiC/ffWe35Ml8g/idQ5reOLpcZSCfL786emjWs7K2SkcWmSoqaGOBM/iYx5X101VSU0JmyRPvx6d
ifS1DwPXzRPeulXWannnpZ4aqmlkgqaaWOennhdo5YZ4XEkUsUi2KsrAFSOQfdXVXUo4qCKEHgQe
IPTNxbwXdvJaXSCSKVWR0YAqysCGVgcEMCQQcEGnVyXRvaFP2nsWhy0ssY3BjdGL3LSgxK6ZKGMa
a4QxhdMVUlpoyFChi8a38Z94xc38vty/u7QIP0JKvEf6JOVr6ocHNaUJ49cQ/f8A9p7j2j9wLjZ4
kP7tuqz2Mh1EGBjmIsa1e3b9NqsWKiORqeIOhj9hbqEOve/de697917r3v3Xuve/de697917r3v3
Xuve/de697917r3v3Xuve/de697917r3v3Xuve/de697917r3v3Xuve/de697917r3v3Xuve/de6
97917r3v3Xuve/de697917r3v3Xuve/de697917r3v3Xuve/de697917r3v3Xuve/de697917quT
5u/8fPsb/tQ5P/3YL7nL2o/5Jt1/zVX/AI5107+4V/yqW/8A/PXB/wBWT0R/3K3We3VvXxb/AOZF
7J/4Nub/AN66v942+4f/ACtlx9kX/VpOuL33t/8AxIDffssf+7fadGB9gnrG/r3v3Xuve/de6979
17r3v3Xuve/de697917r3v3Xuve/de697917r3v3Xuve/de697917r3v3Xuve/de697917r3v3Xu
ve/de697917r3v3Xuve/de697917r3v3Xuve/de697917r3v3Xuve/de697917r3v3Xuve/de697
917r3v3Xuve/de697917r3v3Xuve/de697917r3v3Xuve/de697917qtr5t/8fps7/w15/8A3ay+
539qv+SNcf8ANb/nxOuov3Df+VF3v/nvX/tHj6JT7lHrOzq3v4uf8yL2R/r7m/8Aevr/AHjZ7hf8
rbc/ZF/1aTri797b/wASA377LH/u3WnRgPYK6xw697917r3v3Xuve/de697917r3v3Xuve/de697
917r3v3Xuve/de697917r3v3Xuve/de697917r3v3Xuve/de697917r3v3Xuve/de697917r3v3X
uve/de697917r3v3Xuve/de697917r3v3Xuve/de697917r3v3Xuve/de697917r3v3Xuq4/l/2s
uWykHWWFqQ+Pwc0dduWWF0aOpzWg/a40ulyRSIxaVdVvK+ll1wi05e2nLptbU77dLSSYUjB8o/Nv
9ueH9EAjDddPPuWe0DbNtEnurvsWm53BTFYqwIKWtR4k9DShuGWiGlfBTUraJjUkHuVus9eja/Bn
4g9ifO35S9SfGLrWGeHK9ibjgh3DuRaNq2h2JsTGD+I7335lo9caeDF46OedInmjNTP4aSJvPURK
3utMwUVPX17ej+mOvvjt0/1t0X1ThU29111Ts7B7I2jilKSTRYjBUS0cVTkKlFT7isqWVqmuqnXX
PUSSzSXeRid9IiSTU9Cp791rr3v3Xuve/de697917r3v3Xuve/de697917r3v3Xuve/de697917r
3v3Xuve/de697917r3v3Xuv/1d/j37r3Xvfuvde9+691737r3Xvfuvde9+691737r3Xvfuvde9+6
91737r3Xvfuvde9+691737r3XvfuvdcWVXVkdVdHUq6MAysrCzKynggjgg+/de6+XD/P7/lqn+X1
8zMrmevdvfwz41fIt8v2N059jTPHh9o5UVSN2D1RE9gkf8GraiOpx8K3VMZWUMep5I5tOulcb6lz
xHVFPv3TnQ2dDdqTdWb5pMhUyzHbWX8eL3LSq8hjWimlHjyiwKG1S0bfurZdTJ5I1I8hPsLc3cvp
zDtL26AePH3xH+kB8NfRxg+QND5dQR94b2jg93OQJtttUUbpZVnsZCBXxVU6oCxK0juF/TaraFfw
5WB8IDq4qGaGphiqKeWOennijmgnhdZYZoZVDxSxSoSrKykFWBsRyPeMTo8bmOQFWUkEHBBGCCPU
HriVPBPazvbXKNHJGxV0YFWVlNGVlNCGUgggioIoesvuvTXXvfuvde9+691737r3Xvfuvde9+691
737r3Xvfuvde9+691737r3Xvfuvde9+691737r3Xvfuvde9+691737r3Xvfuvde9+691737r3Xvf
uvde9+691737r3Xvfuvde9+691737r3Xvfuvde9+691737r3Xvfuvde9+691737r3XvfuvdVyfN3
/j59jf8Aahyf/uwX3OXtR/yTbr/mqv8Axzrp39wr/lUt/wD+euD/AKsnoj/uVus9urevi3/zIvZP
/Btzf+9dX+8bfcP/AJWy4+yL/q0nXF772/8A4kBvv2WP/dvtOjA+wT1jf1737r3Xvfuvde9+6917
37r3Xvfuvde9+691737r3Xvfuvde9+691737r3Xvfuvde9+691737r3Xvfuvde9+691737r3Xvfu
vde9+691737r3Xvfuvde9+691737r3Xvfuvde9+691737r3Xvfuvde9+691737r3Xvfuvde9+691
737r3Xvfuvde9+691737r3Xvfuvde9+691737r3Xvfuvde9+691W182/+P02d/4a8/8A7tZfc7+1
X/JGuP8Amt/z4nXUX7hv/Ki73/z3r/2jx9Ep9yj1nZ1b38XP+ZF7I/19zf8AvX1/vGz3C/5W25+y
L/q0nXF3723/AIkBv32WP/dutOjAewV1jh1737r3Xvfuvde9+691737r3Xvfuvde9+691737r3Xv
fuvde9+691737r3Xvfuvde9+691737r3Xvfuvde9+691737r3Xvfuvde9+691737r3Xvfuvde9+6
91737r3Xvfuvde9+691737r3Xvfuvde9+691737r3Xvfuvde9+691737r3QQ929n03Vexq7Nq0Um
drr4zbVE7KTPlZ0Nqp4yGvFSpeeW40tpWMsrSL7E/KXL78w7stswIhj75T6KPw/a57R5jJ8j1NPs
L7T3Xu7z/b7EwZdvt6T30oB7IEI/TDVFJJ2pElDqXU0oVlibqmqrq6qvqqitraiarrKuaWpqqqpl
eaoqKiZzJNNNNISzMzElmJuT7yejjSJBHGAqqAAAKAAcAB6ddwLOztNvtI7GxjWGCFVSONFCoiKA
FVVAAVVAAAAoBgdR/d+lHX0cf+Ex/wDLTHxd+Ms/y/7T24tH3r8qMLRVe0ocjStFlti/HxpYsptb
HKsyhoZt0Txw7gq9LEPSLiVYJLDKp90mlfUdI4DraF976Z697917r3v3Xuve/de697917r3v3Xuv
e/de697917r3v3Xuve/de697917r3v3Xuve/de697917r3v3Xuv/1t/j37r3Xvfuvde9+691737r
3Xvfuvde9+691737r3Xvfuvde9+691737r3Xvfuvde9+691737r3Xvfuvde9+691XH/NS/l/7Q/m
QfDzsLoLMJj8dv8ApYjvbpDeVZGNWze2dv0kp29VS1ADMlBkUknw+WAVj9nVTOi+eOFk91ZG0tXr
5J++dkbt6z3puzrrf2AyO1N8bF3Hmdo7v2zl4ft8pgNybeyEmKzWIr4bkLLT1EUkT2JFxcEix966
W8c9JX37r3Vk3xH7dOexD9a5+r1ZjA05n23PUTAyZDBof3camsXaSiNig1EmFrBQsDH3BvuTy19L
cDfrNf05TSUAfC/k/wBj8D/SHq3XLv75nswOX95X3S5dhpZbg4S9RF7Ybo/DOaYCXPBzQATrUsXn
A6Or7inrBLr3v3Xuve/de697917r3v3Xuve/de697917r3v3Xuve/de697917r3v3Xuve/de6979
17r3v3Xuve/de697917r3v3Xuve/de697917r3v3Xuve/de697917r3v3Xuve/de697917r3v3Xu
ve/de697917r3v3Xuve/de697917r3v3Xuq5Pm7/AMfPsb/tQ5P/AN2C+5y9qP8Akm3X/NVf+Odd
O/uFf8qlv/8Az1wf9WT0R/3K3We3VvXxb/5kXsn/AINub/3rq/3jb7h/8rZcfZF/1aTri997f/xI
Dffssf8Au32nRgfYJ6xv697917r3v3Xuve/de697917r3v3Xuve/de697917r3v3Xuve/de69791
7r3v3Xuve/de697917r3v3Xuve/de697917r3v3Xuve/de697917r3v3Xuve/de697917r3v3Xuv
e/de697917r3v3Xuve/de697917r3v3Xuve/de697917r3v3Xuve/de697917r3v3Xuve/de6979
17r3v3Xuve/de6ra+bf/AB+mzv8Aw15//drL7nf2q/5I1x/zW/58TrqL9w3/AJUXe/8AnvX/ALR4
+iU+5R6zs6t7+Ln/ADIvZH+vub/3r6/3jZ7hf8rbc/ZF/wBWk64u/e2/8SA377LH/u3WnRgPYK6x
w697917r3v3Xuve/de697917r3v3Xuve/de697917r3v3Xuve/de697917r3v3Xuve/de697917r
3v3Xuve/de697917r3v3Xuve/de697917r3v3Xuve/de697917r3v3Xuve/de697917r3v3Xuve/
de697917r3v3Xuve/de6xVFRBSwTVVVNFTU1NDJUVFRPIkUEEEKGSaaaWQhVRVBZmYgAC592jjeW
RYogWZiAAMkk4AA9Sen7a2uLy4jtLRGlllZUREBZndiFVVUVLMxIAABJJAGeqdu+e1Z+1N71VfTS
SrtnDmXGbapWLBTRxyfu5OSMhbS1bDysGGpU0RknRc5O8o8vJy9tKwMAZ5O6U/0iPh+xBgepqfPr
tn93r2ht/aLkKHbrlVO63ume+kFK+KR2wBqmqW6nwxQ6WfxJQB4hABL2Kep36uz/AJEf8tOo/mKf
MrCQ73ws9V8beh5MR2R3nVzQa8ZuKKCuL7O6meVuC+5KuCRKtAVYYynyDo6TLDq91SR9K449fU8p
aWmoqanoqKngpKOkgipaSkpYo6empaanjEUFPTwRAKiIoCoigAAAAAD3vpH1n9+691737r3Xvfuv
de9+691737r3Xvfuvde9+691737r3Xvfuvde9+691737r3Xvfuvde9+691737r3Xvfuvdf/X3+Pf
uvde9+691737r3Xvfuvde9+691737r3Xvfuvde9+691737r3Xvfuvde9+691737r3Xvfuvde9+69
1737r3XvfuvdaNX/AAqh/lgHGZGg/mU9NbeUY/Ky4TZfymxOMp1jWjypEOC6+7feGMWKVYEGAzDi
1phjZQjtPVyro9KIX/Afy60nvfun+nzbe4crtPPYrceEqXpMph62GtpJkJHriPrhlX6NHIhaOVDw
6MysCCR7S3tnb7haSWV0uqOVSrD5H/KOIPEEAjoi5o5b2jnDl685Y32ITWl9E0Uin0YYZT+F0ajx
uKMjqrKQwB6ul6235i+ydnYjdmLKRithEeQohKJXxeWhUDIY6VhY3jc3RmVS8ZR7AMB7xZ37Zp9h
3STbp8hTVG/jQ/C35jj6EEeXXC33R9vN29rudr3k/dqt4DaoZSukT27E+DMoyO9RRgCwSRXj1EoT
0uvZP1HvXvfuvde9+691737r3Xvfuvde9+691737r3Xvfuvde9+691737r3Xvfuvde9+691737r3
Xvfuvde9+691737r3Xvfuvde9+691737r3Xvfuvde9+691737r3Xvfuvde9+691737r3Xvfuvde9
+691737r3Xvfuvde9+691737r3Vcnzd/4+fY3/ahyf8A7sF9zl7Uf8k26/5qr/xzrp39wr/lUt//
AOeuD/qyeiP+5W6z26t6+Lf/ADIvZP8Awbc3/vXV/vG33D/5Wy4+yL/q0nXF772//iQG+/ZY/wDd
vtOjA+wT1jf1737r3Xvfuvde9+691737r3Xvfuvde9+691737r3Xvfuvde9+691737r3Xvfuvde9
+691737r3Xvfuvde9+691737r3Xvfuvde9+691737r3Xvfuvde9+691737r3Xvfuvde9+691737r
3Xvfuvde9+691737r3Xvfuvde9+691737r3Xvfuvde9+691737r3Xvfuvde9+691737r3Xvfuvde
9+691W182/8Aj9Nnf+GvP/7tZfc7+1X/ACRrj/mt/wA+J11F+4b/AMqLvf8Az3r/ANo8fRKfco9Z
2dW9/Fz/AJkXsj/X3N/719f7xs9wv+Vtufsi/wCrSdcXfvbf+JAb99lj/wB2606MB7BXWOHXvfuv
de9+691737r3Xvfuvde9+691737r3Xvfuvde9+691737r3Xvfuvde9+691737r3Xvfuvde9+6917
37r3Xvfuvde9+691737r3Xvfuvde9+691737r3Xvfuvde9+691737r3Xvfuvde9+691737r3Xvfu
vde9+691737r3RIvl126cPjF6xwNVpyWap1qN0zwTBZKLEOVemxLaLkNWC7zLdT4QFIZJzaWvbXl
rx5v3/eL2RmkII4twL/7Xgv9KpwVHWe33MfZgb1uh91+YYq2ti5SwR1qstwKiS4FcFbb4YzRh45Z
gVeAVrh9zd1076Vmw9jbu7P3ttHrjYGAyG6t8783JhNn7P21io1lyWe3LuPIx4nC4iiRyq+SoqJY
4lLsqgm7MFBI917hk9fWm/lS/wAvnaX8tz4e7C6Ixi47JdjZJE3x3nvKhjuN3dr52hhXOtS1Tqsj
47GJHDiMSGRCaWmSZ41nmmLb6RO2pq9WSe/dV697917r3v3Xuve/de697917r3v3Xuve/de69791
7r3v3Xuve/de697917r3v3Xuve/de697917r3v3Xuve/de6//9Df49+691737r3Xvfuvde9+6917
37r3Xvfuvde9+691737r3Xvfuvde9+691737r3Xvfuvde9+691737r3Xvfuvde9+690ieyeudk9v
9fb16r7J27j927A7E2vm9mby2zlI2koM5tvcWPkxeXx1QEKsokhldRJGyuhs6MrqGHuvA0NR18lL
+aP/AC/t6/y3fl5v74+7gbI5fZEjjePSu+q6nMY331RnamQ7dyUsyRxRNkKFo5sTmFiRUWuppzEP
A0Lvrpaja1r1XZ791box/wAbe3j1pu9cblqgptDc8sFJltXqjxtdq8dDmlH1AjJ0VFvrES1mZEHs
Ec8ctDftsMtuP8ZgBZP6Q/En58V/pAeRPWMX3ofZdfdTks7ns0Vd62lXkt6YM8VKy2p9S4GqGvCV
QtVWRybawQwDKQysAVYEEEEXBBH4943EFTQ4I642srKxVhQjBB4g+h679+6r1737r3Xvfuvde9+6
91737r3Xvfuvde9+691737r3Xvfuvde9+691737r3Xvfuvde9+691737r3Xvfuvde9+691737r3X
vfuvde9+691737r3Xvfuvde9+691737r3Xvfuvde9+691737r3Xvfuvde9+691737r3XvfuvdVyf
N3/j59jf9qHJ/wDuwX3OXtR/yTbr/mqv/HOunf3Cv+VS3/8A564P+rJ6I/7lbrPbq3r4t/8AMi9k
/wDBtzf+9dX+8bfcP/lbLj7Iv+rSdcXvvb/+JAb79lj/AN2+06MD7BPWN/Xvfuvde9+691737r3X
vfuvde9+691737r3Xvfuvde9+691737r3Xvfuvde9+691737r3Xvfuvde9+691737r3Xvfuvde9+
691737r3Xvfuvde9+691737r3Xvfuvde9+691737r3Xvfuvde9+691737r3Xvfuvde9+691737r3
Xvfuvde9+691737r3Xvfuvde9+691737r3Xvfuvde9+691737r3VbXzb/wCP02d/4a8//u1l9zv7
Vf8AJGuP+a3/AD4nXUX7hv8Ayou9/wDPev8A2jx9Ep9yj1nZ1b38XP8AmReyP9fc3/vX1/vGz3C/
5W25+yL/AKtJ1xd+9t/4kBv32WP/AHbrTowHsFdY4de9+691737r3Xvfuvde9+691737r3Xvfuvd
e9+691737r3Xvfuvde9+691737r3Xvfuvde9+691737r3Xvfuvde9+691737r3Xvfuvde9+69173
7r3Xvfuvde9+691737r3Xvfuvde9+691737r3Xvfuvde9+691737r3Qc9qdi4zq/ZuS3PkNEtRGv
2uGx5JD5PLzqRSUoAIOgEGSZgfTGrEXNgT3lzY5+YN0SxiwnGRv4UHE/aeC/M+lepP8AaH2y3X3Z
53teVNuqkTHxLmYcILZCPEkyCNRqEiBB1SMoNF1EUwZ3N5PcmYyWezNU9ZlMtWTV1dUuADJPO+pt
KrwqjhURRZVAUAAD3lHa2sFlbJaWy6Y4wFUDyA67l7BsO1cr7Ja8vbJEILSzjWKJB+FEFBUnJJ4s
xqWYliSSemn2o6N+t3v/AISyfytv8/8AzLe6sB/zvtn/ABVweUpv+WuA353OIZV/6itv4N9f/Ozn
aP8A4Az+/DpiZ/wD8+t3v3vpP1737r3Xvfuvde9+691737r3Xvfuvde9+691737r3Xvfuvde9+69
1737r3Xvfuvde9+691737r3Xvfuvde9+691737r3X//R3+Pfuvde9+691737r3Xvfuvde9+69173
7r3Xvfuvde9+691737r3Xvfuvde9+691737r3Xvfuvde9+691737r3Xvfuvde9+691TR/O7/AJYu
K/mU/EnKYTauOoYvkl03Hl99fH/OzPDSvkcsaRW3H1hka6ayrQ7kp6eKnVpHRIa+KhqZHEMMyye6
vG+hvl18rLMYfK7ey+UwGextdhs5g8jXYfM4jJ0s1DksVlcZUtRZHG5CiqQskM8EyPFLFIoZHUqw
BBHvXSzpt9+691ZZ8Tu5F3Hh0623BUoM5t+kX+7k80p8mWwVOljQDyE6pqJQAoU3aC1ltC7GC/cb
lg2dwd+sl/SlP6oA+Fz+L7H8/wCl59w65affE9kG5Z3pvdHluImw3GQ/Woq4t7tziXHCO6JySKLc
Vq9Z41Bz/cV9YM9e9+691737r3Xvfuvde9+691737r3Xvfuvde9+691737r3Xvfuvde9+691737r
3Xvfuvde9+691737r3Xvfuvde9+691737r3Xvfuvde9+691737r3Xvfuvde9+691737r3Xvfuvde
9+691737r3Xvfuvde9+691737r3Vcnzd/wCPn2N/2ocn/wC7Bfc5e1H/ACTbr/mqv/HOunf3Cv8A
lUt//wCeuD/qyeiP+5W6z26PB078otpdc9d4DZuV29uKtrcO2WMtVj/4Y1LMuQzVRlIzH9zPG4Kr
OEYFfqCQbe4r5n5Avt93mXc4LhEWQINLBqjSgXyx5V6wK97fumc4e53uXuHO+0bnZ28F6LfTHN4/
iKYbaGA10RupqYiwoeBAIqOhN/2djYP/ADym8P8AknC//VXsg/1qNz/5Sov2P/m6in/gD/cP/o87
d/2c/wDWjr3+zsbB/wCeU3h/yThf/qr37/Wo3P8A5Sov2P8A5uvf8Af7h/8AR527/s5/60de/wBn
Y2D/AM8pvD/knC//AFV79/rUbn/ylRfsf/N17/gD/cP/AKPO3f8AZz/1o69/s7Gwf+eU3h/yThf/
AKq9+/1qNz/5Sov2P/m69/wB/uH/ANHnbv8As5/60de/2djYP/PKbw/5Jwv/ANVe/f61G5/8pUX7
H/zde/4A/wBw/wDo87d/2c/9aOvf7OxsH/nlN4f8k4X/AOqvfv8AWo3P/lKi/Y/+br3/AAB/uH/0
edu/7Of+tHXv9nY2D/zym8P+ScL/APVXv3+tRuf/AClRfsf/ADde/wCAP9w/+jzt3/Zz/wBaOvf7
OxsH/nlN4f8AJOF/+qvfv9ajc/8AlKi/Y/8Am69/wB/uH/0edu/7Of8ArR17/Z2Ng/8APKbw/wCS
cL/9Ve/f61G5/wDKVF+x/wDN17/gD/cP/o87d/2c/wDWjr3+zsbB/wCeU3h/yThf/qr37/Wo3P8A
5Sov2P8A5uvf8Af7h/8AR527/s5/60de/wBnY2D/AM8pvD/knC//AFV79/rUbn/ylRfsf/N17/gD
/cP/AKPO3f8AZz/1o69/s7Gwf+eU3h/yThf/AKq9+/1qNz/5Sov2P/m69/wB/uH/ANHnbv8As5/6
0de/2djYP/PKbw/5Jwv/ANVe/f61G5/8pUX7H/zde/4A/wBw/wDo87d/2c/9aOvf7OxsH/nlN4f8
k4X/AOqvfv8AWo3P/lKi/Y/+br3/AAB/uH/0edu/7Of+tHXv9nY2D/zym8P+ScL/APVXv3+tRuf/
AClRfsf/ADde/wCAP9w/+jzt3/Zz/wBaOvf7OxsH/nlN4f8AJOF/+qvfv9ajc/8AlKi/Y/8Am69/
wB/uH/0edu/7Of8ArR17/Z2Ng/8APKbw/wCScL/9Ve/f61G5/wDKVF+x/wDN17/gD/cP/o87d/2c
/wDWjr3+zsbB/wCeU3h/yThf/qr37/Wo3P8A5Sov2P8A5uvf8Af7h/8AR527/s5/60de/wBnY2D/
AM8pvD/knC//AFV79/rUbn/ylRfsf/N17/gD/cP/AKPO3f8AZz/1o69/s7Gwf+eU3h/yThf/AKq9
+/1qNz/5Sov2P/m69/wB/uH/ANHnbv8As5/60de/2djYP/PKbw/5Jwv/ANVe/f61G5/8pUX7H/zd
e/4A/wBw/wDo87d/2c/9aOvf7OxsH/nlN4f8k4X/AOqvfv8AWo3P/lKi/Y/+br3/AAB/uH/0edu/
7Of+tHXv9nY2D/zym8P+ScL/APVXv3+tRuf/AClRfsf/ADde/wCAP9w/+jzt3/Zz/wBaOvf7OxsH
/nlN4f8AJOF/+qvfv9ajc/8AlKi/Y/8Am69/wB/uH/0edu/7Of8ArR17/Z2Ng/8APKbw/wCScL/9
Ve/f61G5/wDKVF+x/wDN17/gD/cP/o87d/2c/wDWjr3+zsbB/wCeU3h/yThf/qr37/Wo3P8A5Sov
2P8A5uvf8Af7h/8AR527/s5/60de/wBnY2D/AM8pvD/knC//AFV79/rUbn/ylRfsf/N17/gD/cP/
AKPO3f8AZz/1o69/s7Gwf+eU3h/yThf/AKq9+/1qNz/5Sov2P/m69/wB/uH/ANHnbv8As5/60de/
2djYP/PKbw/5Jwv/ANVe/f61G5/8pUX7H/zde/4A/wBw/wDo87d/2c/9aOvf7OxsH/nlN4f8k4X/
AOqvfv8AWo3P/lKi/Y/+br3/AAB/uH/0edu/7Of+tHXv9nY2D/zym8P+ScL/APVXv3+tRuf/AClR
fsf/ADde/wCAP9w/+jzt3/Zz/wBaOvf7OxsH/nlN4f8AJOF/+qvfv9ajc/8AlKi/Y/8Am69/wB/u
H/0edu/7Of8ArR17/Z2Ng/8APKbw/wCScL/9Ve/f61G5/wDKVF+x/wDN17/gD/cP/o87d/2c/wDW
jr3+zsbB/wCeU3h/yThf/qr37/Wo3P8A5Sov2P8A5uvf8Af7h/8AR527/s5/60de/wBnY2D/AM8p
vD/knC//AFV79/rUbn/ylRfsf/N17/gD/cP/AKPO3f8AZz/1o69/s7Gwf+eU3h/yThf/AKq9+/1q
Nz/5Sov2P/m69/wB/uH/ANHnbv8As5/60de/2djYP/PKbw/5Jwv/ANVe/f61G5/8pUX7H/zde/4A
/wBw/wDo87d/2c/9aOvf7OxsH/nlN4f8k4X/AOqvfv8AWo3P/lKi/Y/+br3/AAB/uH/0edu/7Of+
tHXv9nY2D/zym8P+ScL/APVXv3+tRuf/AClRfsf/ADde/wCAP9w/+jzt3/Zz/wBaOvf7OxsH/nlN
4f8AJOF/+qvfv9ajc/8AlKi/Y/8Am69/wB/uH/0edu/7Of8ArR0VD5BduYbt3cGCy2FxmTxlPisM
+OlTKfaiaWZ616kvGtJJIukKyi5a978cXMicncuT8tWMtpcSLIZJNdVBAA0qKZ88dZg/dw9mt79l
+W9w2bfLuC7kvLkTKYPE0qoiRKEyKh1EgnAoBTJJoAB9i/rIrq3v4uf8yL2R/r7m/wDevr/eNnuF
/wArbc/ZF/1aTri797b/AMSA377LH/u3WnRgPYK6xw697917r3v3Xuve/de697917r3v3Xuve/de
697917r3v3Xuve/de697917r3v3Xuve/de697917r3v3Xuve/de697917r3v3Xuve/de697917r3
v3Xuve/de697917r3v3Xuve/de697917r3v3Xuve/de697917rDU1NPR01RWVc8NLSUkEtTVVNRI
kMFPTwRmWeeeaQhVRFBZmYgAAk8e7xxyTSLFECzMQABkknAAHqT0otbW5vrqOyso2lmmZUjRFLO7
uQqoqipZmYgKoBJJAGeqf+/u25u1t5ST0jOm1sC1Tj9tU58i+aBnAqsvNHJa0lWyK9tIKxiNGuyF
jkzyfy4nLu1iN8zy0aU/PyQfJK0+ZqfPrtT93T2ag9oOSFt7wBt33AJNfPg6XAPh26kVqluGK11E
PIZZForhQBXsWdZAdWg/yj/5cu7f5lvy62n07TJkcX1HtX7bfPf29qL9k7Z61x1aiVOMx1a6si5f
NzacXiU0uVkkeraN6ekqCvuqO+ha9fWL2NsjaXWey9p9dbBwGO2psfYu3MNtHaG2cRD9vi8Btvb2
PjxWFxFBDclYqenijiS5JsLkk3PvfSPjnpVe/de697917r3v3Xuve/de697917r3v3Xuve/de697
917r3v3Xuve/de697917r3v3Xuve/de697917r3v3Xuve/de697917r/0t/j37r3Xvfuvde9+691
737r3Xvfuvde9+691737r3Xvfuvde9+691737r3Xvfuvde9+691737r3Xvfuvde9+691737r3Xvf
uvde9+691ohf8Kh/5UUuz9zz/wAyTojbaLtLeNdjsP8AKbbeGpGRdv71q3TG7d7lipaceNaXNHxY
7POoTRkRTVbCaXJVcsOulEL/AIT1pje/dP8ATvgs5lNtZnG5/C1T0WVxNXFW0NTHYmOaFrjUp4ZW
F1dGFmUlSCCR7T3drBe2z2l0oeOQFWB8wf8AVj0PRPzBsG0807Jdcu77CJ7S8jaKVDwZWFMHiGBo
ysKFWAYEEA9XLdSdmYrtTZ9FuKgKQV8ZFFnsYLh8Zl4kDTxBWJJikBEsD3N0YAnWrquL/M2wXHLu
5tZyZjbujb+JDw/McGHqK8COuHvvL7Vbv7Q86z8s7hWS3b9W0n8p7diQrVAAEiEGOVaCjqSBoZGY
TvYf6ijr3v3Xuve/de697917r3v3Xuve/de697917r3v3Xuve/de697917r3v3Xuve/de697917r
3v3Xuve/de697917r3v3Xuve/de697917r3v3Xuve/de697917r3v3Xuve/de697917r3v3Xuve/
de697917r3v3Xuq8Pm/QVK5fYOU0Xo5cdmqASC501NPUw1DI/FhdZAV55s39Pc2+080Zs7u3r3B0
anyKkA/tB66W/cI3G1bZeYtpDfrpPbTFfVHjkQEeZoyENjFV9eiJ+5b66Cde9+691737r3Xvfuvd
e9+691737r3Xvfuvde9+691737r3Xvfuvde9+691737r3Xvfuvde9+691737r3Xvfuvde9+69173
7r3Xvfuvde9+691737r3Xvfuvde9+691737r3Xvfuvde9+691737r3Xvfuvde9+691737r3Xvfuv
de9+691737r3Xvfuvde9+691737r3Xvfuvde9+691737r3Xvfuvde9+691737r3Xvfuvde9+691c
T8a8fV4zpLYlNWwS088lJlq5Y5U0P9tlNwVeSopdP+pkhljkU/kMD7xm58njn5rumiNQCi1HqsaK
f2EEH5jrid96TcrPdffnmC6sXWSNZLeIspqNcFnbwyrX1SWN0YeTKR0OXsIdY/8AXvfuvde9+691
737r3Xvfuvde9+691737r3Xvfuvde9+691737r3Xvfuvde9+691737r3Xvfuvde9+691737r3Xvf
uvde9+691737r3Xvfuvde9+691737r3Xvfuvde9+691737r3Xvfuvde9+691737r3XvfuvdEJ+Wv
dAhjm6q21V/vSLE+8qyC/wC3E6ian2/HKD+phplqtIPpKR6rmVBMftxytw5hv19fBB/YZKftC/m3
8J66I/c39jDLInu9zTD2KWG2xt5sCVe8K+inVHBWncHlC0ELmvr3MvXSDpWbE2LvDs/eu0+uev8A
b2T3bvnfO4cRtTaO2MNTmqyue3Fnq5MbiMVQQC2qSaeREW5Ci92IUEj3XuGT19X/APlD/wAtzaX8
s34k7b6ljXFZnuTeclNvn5Ab7oItX95OwKykEaYLG1so8rYfAQH+GYpDoR9M9d4Yp66oU76Ru+tq
9Wl+/dU697917r3v3Xuve/de697917r3v3Xuve/de697917r3v3Xuve/de697917r3v3Xuve/de6
97917r3v3Xuve/de697917r3v3Xuv//T3+Pfuvde9+691737r3Xvfuvde9+691737r3Xvfuvde9+
691737r3Xvfuvde9+691737r3Xvfuvde9+691737r3Xvfuvde9+691737r3SQ7A2DsztXY28Os+x
duYzd+wt/wC2s1s/eW1szB9xitwba3Dj5MXmcRXwggmOeCV42KsGF7qysAR7rwNDUdfKK/m9fy09
5fyyvldnerpUyuZ6U31/EN5/Hzf9dCzDcmxXq1Wp25k65AInzW3pZY8flkXSzg01b4ooa6BPeuli
PrWvVVvv3V+hj6S7Xr+p94U+VDT1G3sj46HcuMjYkVNAXutZBCxCmppjeSFjYka49SrIx9hrmnl6
HmLbGtmoJk7on/hb0J46W4MPsPEDqE/fj2e273i5Kk2chI9ytqy2M5FNEwGY3YAt4Mw7JQKgEJLp
ZolHVxOLymPzeNocviquGvxuSpYa2hrKdtUNTS1EYkhlQ/XkH6EAj6EAi3vGK5tp7O4e1uVKSRkq
wPEEdcS932ncth3S42XeIWt7q1kaKWNxRkdCVZT9hHEVBGQSCD1P9s9F3Xvfuvde9+691737r3Xv
fuvde9+691737r3Xvfuvde9+691737r3Xvfuvde9+691737r3Xvfuvde9+691737r3Xvfuvde9+6
91737r3Xvfuvde9+691737r3Xvfuvde9+691737r3Xvfuvde9+691737r3SU3nsnbXYGCn27urGx
5LGzOk6As8NTR1cQIhraGqiIeKVLsAynlSyMGRmUmW07vf7Ldi9299DjB8wwPFWHAj/AcihAPQx5
G595p9uOYI+ZuUbo2t0gKnAZJI2pqiljaqyRtQGhGGCuhV1VgWOT4U9cl2Me5t6IhYlEapwblVJ4
Uv8AYi9v629j9fdXeAAGtoSf9v8A9BdZWx/fu9zFQCTatsZgMkJdCp9afVGn2V6I33JsfG9cdiZ3
Z+Jqq6toMVHiWhqci0DVchyGHp8jL5TTJGnDysq2QcAXuefcscsbtNvmyw7nOqo0muoWtBpdlFKk
ngK9Z9+yHP25+5/tnt/O28QxQXF4bgMkIcRr4NzNCunWztlYwTVjkmlBjoL/AGf9Sx1vG/H3/hJ/
8e+5ehOke38n8se5cNku1uoeteychh6HZWyKihxNdvnZlFuerxtHPUP5Higkqmijd/UVUE8k+906
YMxBpToXv+gPf42/95id3/8AoC7D/wCj/fqda8c+nXv+gPf42/8AeYnd/wD6Auw/+j/fqde8c+nX
v+gPf42/95id3/8AoC7D/wCj/fqde8c+nWtZ/Os/libE/lZ999U9QbB7Q3b2pjewuoY+yazMbww+
Gw1djq5955TbBxtLBhSY2i8dAkut/Vqcj6Ae9dOxvrFT1TP791frbR/lS/8ACdHpb+YZ8KOuvlNv
L5G9odd5/e2f7Dw9VtXbO1dqZTD0MWy97121KWanrMqwmZp46RZZAwsGYgcAe/dMvKValOrGv+gP
f42/95id3/8AoC7D/wCj/e6dV8c+nXv+gPf42/8AeYnd/wD6Auw/+j/fqde8c+nXv+gPf42/95id
3/8AoC7D/wCj/fqde8c+nXv+gPf42/8AeYnd/wD6Auw/+j/fqde8c+nXv+gPf42/95id3/8AoC7D
/wCj/fqde8c+nWnh/Mc+Ku3/AIR/Nfvn4s7W3XmN8YDqHP7fw+N3VuCiosdmMxFmdkYvdcs1bR44
mGNkkr3iURmxVATyT7108p1KD0SP37q3W8b8ff8AhJ/8e+5ehOke38n8se5cNku1uoeteychh6HZ
WyKihxNdvnZlFuerxtHPUP5Higkqmijd/UVUE8k+906YMxBpToXv+gPf42/95id3/wDoC7D/AOj/
AH6nWvHPp17/AKA9/jb/AN5id3/+gLsP/o/36nXvHPp17/oD3+Nv/eYnd/8A6Auw/wDo/wB+p17x
z6de/wCgPf42/wDeYnd//oC7D/6P9+p17xz6de/6A9/jb/3mJ3f/AOgLsP8A6P8Afqde8c+nXv8A
oD3+Nv8A3mJ3f/6Auw/+j/fqde8c+nXv+gPf42/95id3/wDoC7D/AOj/AH6nXvHPp17/AKA9/jb/
AN5id3/+gLsP/o/36nXvHPp1TR/Os/kZdU/ys+hOqe39g96dhdqZLsLt6Prasw+8Nubbw1DjqF9m
ZTc5yVLPhWMjy+SgSLQ/p0uT9QPeurxyFzQjrWr9+6d62Ff5IX8mPrL+aztb5D7g7B7o331RN0vn
+ucPi6fZuA2/mos1FvbHZetqpq9s2wMbQHGosYj4Idr/AEHv3TckhSlOr1v+gPf42/8AeYnd/wD6
Auw/+j/e6dN+OfTr3/QHv8bf+8xO7/8A0Bdh/wDR/v1OveOfTr3/AEB7/G3/ALzE7v8A/QF2H/0f
79Tr3jn069/0B7/G3/vMTu//ANAXYf8A0f79Tr3jn069/wBAe/xt/wC8xO7/AP0Bdh/9H+/U6945
9Otaz+dZ/LE2J/Kz776p6g2D2hu3tTG9hdQx9k1mY3hh8Nhq7HVz7zym2DjaWDCkxtF46BJdb+rU
5H0A966djfWKnqmf37q/W2j/ACpf+E6PS38wz4UddfKbeXyN7Q67z+9s/wBh4eq2rtnau1Mph6GL
Ze967alLNT1mVYTM08dIssgYWDMQOAPfumXlKtSnVjX/AEB7/G3/ALzE7v8A/QF2H/0f73Tqvjn0
69/0B7/G3/vMTu//ANAXYf8A0f79Tr3jn069/wBAe/xt/wC8xO7/AP0Bdh/9H+/U69459OqaP51n
8jLqn+Vn0J1T2/sHvTsLtTJdhdvR9bVmH3htzbeGocdQvszKbnOSpZ8KxkeXyUCRaH9OlyfqB711
eOQuaEda1fv3TvRt/j78fdsdt7YzOdzuZz2Onx2efEww4l8ekTxJj4KwyymsgmJYmYjggWHuOucu
cr3lq9itbWJJBImoltVQdRFBQj06w3+8f94/mr2Z5qsdg2CxtLqO6tBcM1wJiwYzSx6V8OWMaaRg
5BNT0ZPA/Drq7EZKDIV9buXcMVO4kXGZOtoYsdO68r92uOp4ZXUGx0CVVP0YMpI9gS89z99uIDDB
HFCT+NQxYfZqJAPzofl1i3zD99v3Z3na5Nu26Cx215QQZ4I5WmQHj4ZmmkjUkVGoxsw4qVYA9Gth
hhpoYqeniigp4I44YIIY1ihhhiUJFFFEgCqqqAFUCwHA9xy7vI5kkJZmJJJySTkknzJ8+sP5557q
Z7m5dpJJGLO7EszMxqzMxqWZiSSSSSTU9ZPdemuve/de697917r3v3Xuve/de697917r3v3Xuve/
de697917r3v3Xuve/de697917r3v3Xuve/de697917r3v3Xuve/de697917r3v3Xuve/de697917
r3v3Xuve/de697917r3v3Xuve/de697917r3v3XugM757gpOp9pvNSyQzbszSTUm26FwsgjlVQs+
Xqoj/umm1A2I9chRPoWZRhybyzJzFuI8UEW0JBkPr6ID6t5+gqeNK5A/d49lbz3h5wWG7Vk2axKy
XsoqNSk1S2jb/fs1CKj+zjDvXUEVqgKurqshVVNdXVM9ZW1k8tTV1dTK89RU1E7mSaeeaQlnd2JZ
mYkkm595KxxxxRiKIBVUAAAUAA4ADyA67T2dnabdaRWFhEsMEKqkcaKFREUBVRFUAKqgAAAAACg6
je79Ket7/wD4TB/ylRsrb2O/mS9/7ZZN37uxlbSfFba+aomjm23svLUj4/Md1S09RZhVZynkmocC
xUBca89YnlTIUskPuk8z/gH59bm/vfTHXvfuvde9+691737r3Xvfuvde9+691737r3Xvfuvde9+6
91737r3Xvfuvde9+691737r3Xvfuvde9+691737r3Xvfuvde9+691737r3X/1N/j37r3Xvfuvde9
+691737r3Xvfuvde9+691737r3Xvfuvde9+691737r3Xvfuvde9+691737r3Xvfuvde9+691737r
3Xvfuvde9+691737r3Vcv80b+XZ1z/Mt+K26+it2fw7Bb+x3l3X0j2XU0rzVXXXZdDTMmNrZXp1a
Z8VkELY7N0iq3lpZWkjQVcFLLF7qyMUavXycO5unuxvj72rv7pTt3bFds3srrLc2T2lvDbmQCGbH
ZfFzeOQw1ERaKoppk0VFHVwO0NRBJHPC7xSIx10tBBFR0GXv3Xujp/FXu4bbr4ut901ujAZWoP8A
dutqX/aw+XqHu2Pkkc+inq3N0/CTG9gJXZYv9wuVP3hAd629KzxD9RRxdB5/Nk/aVx5AdYL/AHvP
YY80ba/ufylBq3KzT/HYkHdc26DEwUDumt1Hd5vAKVJiRWso9wP1y2697917r3v3Xuve/de69791
7r3v3Xuve/de697917r3v3Xuve/de697917r3v3Xuve/de697917r3v3Xuve/de697917r3v3Xuv
e/de697917r3v3Xuve/de697917r3v3Xuve/de697917r3v3Xuve/de697917r3v3XuqiflP/wAz
y3j/AMsdt/8AvLUXvJP29/5VK1+2X/q6/XZ/7o3/AE4HZP8ATXv/AGn3PRevY16yS6+yf8F/+yJf
h3/4qx8fP/fS4j3vpC3xHo0/v3Wuve/de697917r57v/AAr5/wCy2vjP/wCKsQf+/a3H70elMHwn
rUr9+6e6+oD/AMJmP+3QXQn/AIfHe/8A7+LMe/DpJL8Z6v1976b697917r3v3Xuve/de697917r5
R/8AP5/7e+/Nj/w+Njf++d25710sj+AdU8+/dX6+yf8ABf8A7Il+Hf8A4qx8fP8A30uI976Qt8R6
NP791rr3v3Xuve/de697917r3v3Xuve/de697917r3v3XutSv/hXz/2RL8Z//Fp4P/fS7j96PT0H
xHr57vv3Snrez/4Rz/8AMtvnh/4fHQf/ALod1e/DpPPxHW6H730x1737r3Xvfuvde9+691737r3X
z3f+FfP/AGW18Z//ABViD/37W4/ej0pg+E9alfv3T3X1Af8AhMx/26C6E/8AD473/wDfxZj34dJJ
fjPV+vvfTfXvfuvde9+691qV/wDCvn/siX4z/wDi08H/AL6XcfvR6eg+I9fPd9+6U9WY/Cj/AJl5
uj/w85v/AHR0XuCfdb/krW3/ADR/5/brlf8Afv8A+nk7R/0rF/7Srno5XuLesHuve/de697917r3
v3Xuve/de697917r3v3Xuve/de697917r3v3Xuve/de697917r3v3Xuve/de697917r3v3Xuve/d
e697917r3v3Xuve/de697917r3v3Xuve/de697917r3v3Xuve/de697917r3v3Xuve/de6TO8d3Y
TYu3MnujcNUKXG4yAyvbSZ6qZvTT0NHGxGuaZ7JGtxybkhQSDDatsu94vo9vs1q7n8lHmx9ABk/s
49CvknkzfvcDme05T5bi8W6u3CjjojQZeWQgHTHGtWdqHAoAWIBpl7H7AzXZe7MjunNyEPUt4cfQ
q5anxWLic/Z46mBt6UBJdrDW5dyLsfeUWy7Pa7HtybfaDCjuPmzHix+Z/kKDgOu43tj7c7F7Wcn2
3KWwrVYhqmlIAe4nYDxJn+bEUUVOiNUjB0qOkJ7NupA6vd/kP/ynsl/Mh+SKbs7JxNVD8Teh8riM
729kJPuKWDsPO+QV+3+l8PWQlJC+SCefNTU7BqXGq48sFTV0LP7puR9IxxPX1C8ZjMbhMbj8Nhsf
Q4jD4ihpMZisVjKSnoMbjMbQU60tDj8fQ0qpFDBDEiRxRRoqIihVAAA976SdTvfuvde9+691737r
3Xvfuvde9+691737r3Xvfuvde9+691737r3Xvfuvde9+691737r3Xvfuvde9+691737r3Xvfuvde
9+691737r3Xvfuvdf//V3+Pfuvde9+691737r3Xvfuvde9+691737r3Xvfuvde9+691737r3Xvfu
vde9+691737r3Xvfuvde9+691737r3Xvfuvde9+691737r3Xvfuvde9+691qzf8ACjz+T8/y46wq
fmZ8edrfd/Jbprbj/wCkHbGFpA2S7q6lwdM9TKlNSwDVVbh29EGmxyqDNWUXloVE00ePhXXT0T6T
pPDr50Xv3SnrsEgggkEEEEGxBHIII9649eIDChyD1aH8Ye8P784hNlborxJvDCUwFDVVLgT7ixEC
6RKZGN5aqmUATk+uRLSnUwlYQFz/AMp/uu4O77elLaU96jhG5/wIx4eQOMAqOuTP3r/YP+oG8tz3
ynb6dlv5P1Y0HZZ3DmumgHZBMxJiHwRvWIaVMKE2/uNesNOve/de697917r3v3Xuve/de697917r
3v3Xuve/de697917r3v3Xuve/de697917r3v3Xuve/de697917r3v3Xuve/de697917r3v3Xuve/
de697917r3v3Xuve/de697917r3v3Xuve/de697917r3v3Xuve/de6qJ+U//ADPLeP8Ayx23/wC8
tRe8k/b3/lUrX7Zf+rr9dn/ujf8ATgdk/wBNe/8Aafc9F69jXrJLr7J/wX/7Il+Hf/irHx8/99Li
Pe+kLfEejT+/da697917r3v3Xuvnu/8ACvn/ALLa+M//AIqxB/79rcfvR6UwfCetSv37p7r6gP8A
wmY/7dBdCf8Ah8d7/wDv4sx78Okkvxnq/X3vpvr3v3Xuve/de697917r3v3XuvlH/wA/n/t7782P
/D42N/753bnvXSyP4B1Tz791fr7J/wAF/wDsiX4d/wDirHx8/wDfS4j3vpC3xHo0/v3Wuve/de69
7917r3v3Xuve/de697917r3v3Xuve/de61K/+FfP/ZEvxn/8Wng/99LuP3o9PQfEevnu+/dKet7P
/hHP/wAy2+eH/h8dB/8Auh3V78Ok8/EdbofvfTHXvfuvde9+691737r3XvfuvdfPd/4V8/8AZbXx
n/8AFWIP/ftbj96PSmD4T1qV+/dPdfUB/wCEzH/boLoT/wAPjvf/AN/FmPfh0kl+M9X6+99N9e9+
691737r3WpX/AMK+f+yJfjP/AOLTwf8Avpdx+9Hp6D4j189337pT1Zj8KP8AmXm6P/Dzm/8AdHRe
4J91v+Stbf8ANH/n9uuV/wB+/wD6eTtH/SsX/tKuejle4t6we697917r3v3Xuve/de697917r3v3
Xuve/de697917r3v3Xuve/de697917r3v3Xuve/de697917r3v3Xuve/de697917r3v3Xuve/de6
97917r3v3Xuve/de697917r3v3Xuve/de697917r3v3Xuve/de6xTzwUsE1VVTRU1NTRSVFRUTyJ
DBBBChkmmmlkIVUVQWZmIAAuePdo43ldYogWZiAAMkk4AA8yT09b29xeXEdpaI0ssrKiIgLO7sQq
qqgEszEgKoBJJAAr1Ut8iO6ajtHchxuIqZU2TgJ5Y8TAuuJMrVqTFNnaqM2LFxdaZXAMcZ4VXkk1
ZIcl8rR8vWHi3ABupgC546RxEY+Q/FT4m+QFOyP3afYq29peVxue8xK2/biitcOaMbeM0ZbSM8AF
OZipIklGWZI4tJcvY26ya6NX8K/h53B87vkZ1/8AGzpPFfe7q3pXGXK5uqilOA2Ls7HMsu59+bqq
Yv8AM4/GwNrfkPPK0NJAHqaiGN/daZgoqevrSfC/4g9RfBb459efGzpbF/abU2PjgclmqmGBM7vj
d1cqy7m33uieEWlyGSqAZZOdEUYipoQlPBFGm+kTMWNT0af37rXXvfuvde9+691737r3Xvfuvde9
+691737r3Xvfuvde9+691737r3Xvfuvde9+691737r3Xvfuvde9+691737r3Xvfuvde9+691737r
3Xvfuvdf/9bf49+691737r3Xvfuvde9+691737r3Xvfuvde9+691737r3Xvfuvde9+691737r3Xv
fuvde9+691737r3Xvfuvde9+691737r3Xvfuvde9+691737r3XvfuvdfPI/4Uh/yc/8AZY+wcr86
Pjhtb7f489r7jMvcOzcHSWx/S/aefqwTnaClh/4Dbc3LVSM8Uar4aDIs9KhipqvH00WulMT17Tx6
1QPfununTC5nJ7dy2PzmGq5aDKYuqirKGrhtrgniN1azAgg/RlYEMCQQQSPbFzbQXlu9rcqHjkBV
geBB6Kt82PauZdnudg3yFbi0u42jljbgyMKEYoQfMEEFSAQQQD1cJ0r25je29qpk0SGi3BjvHS7i
xCSBxTVRU+Kspg3q+3qArPFq5UhoyWKamxn5s5an5b3AxZaCSpjf1Hmp/pLwPqKHzoOKPvt7M7p7
Nc3Ntblp9tutUllcFaa4wRqienb40JIV6YYFZAFD6FGP2FuoR697917r3v3Xuve/de697917r3v3
Xuve/de697917r3v3Xuve/de697917r3v3Xuve/de697917r3v3Xuve/de697917r3v3Xuve/de6
97917r3v3Xuve/de697917r3v3Xuve/de697917r3v3Xuve/de6qJ+U//M8t4/8ALHbf/vLUXvJP
29/5VK1+2X/q6/XZ/wC6N/04HZP9Ne/9p9z0Xr2Neskuvsn/AAX/AOyJfh3/AOKsfHz/AN9LiPe+
kLfEejT+/da697917r3v3Xuvnu/8K+f+y2vjP/4qxB/79rcfvR6UwfCetSv37p7r6gP/AAmY/wC3
QXQn/h8d7/8Av4sx78Okkvxnq/X3vpvr3v3Xuve/de697917r3v3XuvlH/z+f+3vvzY/8PjY3/vn
due9dLI/gHVPPv3V+vsn/Bf/ALIl+Hf/AIqx8fP/AH0uI976Qt8R6NP791rr3v3Xuve/de697917
r3v3Xuve/de697917r3v3XutSv8A4V8/9kS/Gf8A8Wng/wDfS7j96PT0HxHr57vv3Snrez/4Rz/8
y2+eH/h8dB/+6HdXvw6Tz8R1uh+99Mde9+691737r3Xvfuvde9+691893/hXz/2W18Z//FWIP/ft
bj96PSmD4T1qV+/dPdfUB/4TMf8AboLoT/w+O9//AH8WY9+HSSX4z1fr73031737r3Xvfuvdalf/
AAr5/wCyJfjP/wCLTwf++l3H70enoPiPXz3ffulPVmPwo/5l5uj/AMPOb/3R0XuCfdb/AJK1t/zR
/wCf265X/fv/AOnk7R/0rF/7Srno5XuLesHuve/de697917r3v3Xuve/de697917r3v3Xuve/de6
97917r3v3Xuve/de697917r3v3Xuve/de697917r3v3Xuve/de697917r3v3Xuve/de697917r3v
3Xuve/de697917r3v3Xuve/de697917r3v3Xuq8vlT3qa2Wt6u2nUj7KCQRbuysEqt95URsdW36c
pe0cTAGqa92ceOwVH8k2+3vKP06Lv+4r+owrChHwg/6Ifmw+EeQzxOOlf3RPu+jb4YPdrnGL/GJB
q263dSPDRhi8evF5FJEC0okZ8WpZ08MiPuW+ug3T9tba+4977l2/s3Z+Eye5d2brzWM25trbuFo5
shmM7ns1WpjsTiMXQUwaSaoqJ5I4oYkUlmYAC59+6919SD+SB/Kb25/LN+Oi129aLGZf5W9z4/E5
vu7dcJhrRtalSP7vC9O7Wroy6DH4dpGbIVEDH+IZAyTs700OPipt9JJH1n5dXce/dN9e9+691737
r3Xvfuvde9+691737r3Xvfuvde9+691737r3Xvfuvde9+691737r3Xvfuvde9+691737r3Xvfuvd
e9+691737r3Xvfuvde9+691737r3X//X3+Pfuvde9+691737r3Xvfuvde9+691737r3Xvfuvde9+
691737r3Xvfuvde9+691737r3Xvfuvde9+691737r3Xvfuvde9+691737r3Xvfuvde9+691737r3
SN7E682R21sTd/WPZW2MRvTr/fu3srtTeG1M9TLWYjP7ezVI1Dk8ZXQGxKSRuwDKVdTZ0ZXVWHuv
A0NR18rz+cn/ACrN7/yw/khU7foYcvuH439n1OUz/QXYlYrVDz4mCZZMl17uitjRYxncH5YopzZR
VUz09ZGq+aSGDXSxH1j59U/e/dX6XfXPYGd603VQbowUtpYCYK+idmFLlcZK6mqx1WikXV9IZT9U
dUcepR7Kd62e03zb32+8FQ2VPmjDgy/MfzFQcHqP/c3245f90+UbjlPmFOyTvilAHiW86g+HNGSD
RlqQw4PGzxt2serkNib4wPYe2cdunb1SJqKtTTNAxAqcdXRqPu8bWx/VZYmNj+GUq6FkdWOMO87R
ebHfvt96KMvA+TL5MvyP8jUHIPXET3C5B5h9tOa7nlLmSLRPAao4+CaJifDniP4o5AKjzVg0bhZE
ZQsPZX0Ceve/de697917r3v3Xuve/de697917r3v3Xuve/de697917r3v3Xuve/de697917r3v3X
uve/de697917r3v3Xuve/de697917r3v3Xuve/de697917r3v3Xuve/de697917r3v3Xuve/de69
7917qon5T/8AM8t4/wDLHbf/ALy1F7yT9vf+VStftl/6uv12f+6N/wBOB2T/AE17/wBp9z0Xr2Ne
skuvsn/Bf/siX4d/+KsfHz/30uI976Qt8R6NP791rr3v3Xuve/de6+e7/wAK+f8Astr4z/8AirEH
/v2tx+9HpTB8J61K/funuvqA/wDCZj/t0F0J/wCHx3v/AO/izHvw6SS/Ger9fe+m+ve/de697917
r3v3Xuve/de6+Uf/AD+f+3vvzY/8PjY3/vndue9dLI/gHVPPv3V+vrk/ybuyqPtf+Vn8Ed1UM8VT
FjvjlsDrqeaHWQch09QHqPKpIZOTIlVg5klP5cMRx730jkFHPVlvv3VOve/de697917r3v3Xuve/
de697917r3v3Xuve/de60sP+FifZcFNsb4PdOwVKyVWb3Z3L2XlKRXl1UsG18PgtrYGpnQSBLVDZ
fJLETEzfsyWaMXEmj0/AOJ60WPfulHW9n/wjn/5lt88P/D46D/8AdDur34dJ5+I63Q/e+mOve/de
697917r3v3Xuve/de6+e7/wr5/7La+M//irEH/v2tx+9HpTB8J61K/funuvqA/8ACZj/ALdBdCf+
Hx3v/wC/izHvw6SS/Ger9fe+m+ve/de697917rUr/wCFfP8A2RL8Z/8AxaeD/wB9LuP3o9PQfEev
nu+/dKerMfhR/wAy83R/4ec3/ujovcE+63/JWtv+aP8Az+3XK/79/wD08naP+lYv/aVc9HK9xb1g
91737r3Xvfuvde9+691737r3Xvfuvde9+691737r3Xvfuvde9+691737r3Xvfuvde9+691737r3X
vfuvde9+691737r3Xvfuvde9+691737r3Xvfuvde9+691737r3Xvfuvde9+691737r3XvfuvdFK+
S/e67Cx0uy9q1oG88tS/5ZV07EybaxtSllnEiEaKyZSTTi+qNf3SBeItJXIXKB3aYbtuKf4tGe1T
/ojD5eaKePkxx5HrMr7q/wB3tvcPc0565ug/3R2cn6Ubjtvp0OVoR3W0TCkpppkasIJ0yhauiSSS
SSSSSSbkk8kkn3PvDrrOAFFBgDrr3vr3W/X/AMJsP5NP+iDbm3/5hXyc2l4+1t54c1nxs2Hn6S1R
1zsjOUZjPauWoKlbxZrOUkjLiEYXpMdK0zfv1oWk90nlevaOtwv3vpjr3v3Xuve/de697917r3v3
Xuve/de697917r3v3Xuve/de697917r3v3Xuve/de697917r3v3Xuve/de697917r3v3Xuve/de6
97917r3v3Xuve/de697917r/0N/j37r3Xvfuvde9+691737r3Xvfuvde9+691737r3Xvfuvde9+6
91737r3Xvfuvde9+691737r3Xvfuvde9+691737r3Xvfuvde9+691737r3Xvfuvde9+691737r3R
SPm/8LumPn18dN8fG/vDEtU7c3TTCs2/uSgip/7zdeb1x8Tnbe/doVdQpENfQSO3pP7dRA81JULJ
TVE0b+6srFTUdfJ5+cHws7o+AnyK3t8cO8MUlNuLbM4rtvbkx6THbXYeya+eRdub92lVTAGShr44
29D2lp5kmpahY6iCWNddLFYMKjoo3v3W+hp6R7gyXUe5/vbTVu28qYKbceJjYFpaeOS8eQokdlX7
qAFzFqYBgzIxAbUoX5q5at+ZNv8ABNFmjqY39D/CfPS2K/YCMjqDPfn2V2v3m5U+gJWDdLPW9lcE
YVyMwyEAt4EpC+JQEqVV1BK6Wt9wmbxW5MTQZ3B10GSxOTp0qqGtpn1xTRPwfrYqysCkiMAyMCrA
MCBjReWdzYXT2d2hSSM0YHy/zg8QRgihGOuLG/7DvHK+83PL+/272t5aOY5YnFGVh/IqwIZHUlXQ
q6EqwJdfaboo697917r3v3Xuve/de697917r3v3Xuve/de697917r3v3Xuve/de697917r3v3Xuv
e/de697917r3v3Xuve/de697917r3v3Xuve/de697917r3v3Xuve/de697917r3v3Xuve/de6979
17qon5T/APM8t4/8sdt/+8tRe8k/b3/lUrX7Zf8Aq6/XZ/7o3/Tgdk/017/2n3PRevY16yS6+yf8
F/8AsiX4d/8AirHx8/8AfS4j3vpC3xHo0/v3Wuve/de697917r57v/Cvn/str4z/APirEH/v2tx+
9HpTB8J61K/funuvp5/8JjslQ138onpelpKlJ6jDdjd543KRJq1UddL2fkMxHTS6gBqNNV083Fxp
cc3uBsdJJfj62A/fum+ve/de697917r3v3Xuve/de6+UL/PtrqTIfzePm3PRTpUQx9hbVoXkjJKr
V4zqvAY2vgN/7UU8UkTf7Up966WR/AOqg/fur9fQh/4SU/K6j7A+Jnb3xJzeVifdfx87Em3vtDGS
zOk79WdtFq+ZKCnlJ8iUW5KbLzVbw2VDkaYOqtIrSeHSaYZ1evW2r730z1737r3Xvfuvde9+6917
37r3Xvfuvde9+691737r3XzBv+FKPyuoPkx/M33/ALZ21kv4hsv4x7Zw/wAe8XNDIGo6ndW3K6r3
B2ZUxxAC0sGeyVZh5nJOsY9CDp0ga6VxCifb1QF79051vS/8I5MlQybI+fGHSpjOTpd1fHfJVFH6
hLHQ5DEbxpaSpuRYq8lNOvpJIK+oC638Ok8/l1uo+99Mde9+691737r3Xvfuvde9+69189P/AIV7
V1JJ86PjfjUnjaupPidjK6ppgT5YaTIdwbrgop3H+pkelqFXn6o3vR6UwfCft61NffunuvqA/wDC
Zj/t0F0J/wCHx3v/AO/izHvw6SS/Ger9fe+m+ve/de697917rUr/AOFfP/ZEvxn/APFp4P8A30u4
/ej09B8R6+e7790p6sx+FH/MvN0f+HnN/wC6Oi9wT7rf8la2/wCaP/P7dcr/AL9//Tydo/6Vi/8A
aVc9HK9xb1g91737r3Xvfuvde9+691737r3Xvfuvde9+691737r3Xvfuvde9+691737r3Xvfuvde
9+691737r3Xvfuvde9+691737r3Xvfuvde9+691737r3Xvfuvde9+691737r3Xvfuvde9+691737
r3QD97d043qXbxSmeCs3jl4nTA4olZPAhJjkzORjvdaeIghAReWQaFGkSMgx5P5Vm5jvNcoK2sR/
Ub1PHQp9T5/wrniRXIb7vfsVufvHzJ4l0rw7JZMDd3AqNZwRbQtShmcEF6YiiOtiGaJZKislkq/M
ZCtyuUq5q7I5Gqmra6sqHMk9TVVEhlmmlc/UsxJPvJKGGK2hW3gUIiAKqjAAGAB9nXZ3a9s2/Zdu
g2jaYVt7W2jWKKNBREjQBVVR5AAAf4eoPt3pd1tQf8J2v5Lz/LrfWK+Z/wAl9reX4vdZ58ydb7Oz
UA+0757JwFaPVXUEykVG1cHURk5EPaKvrVSg/fp4slEvumpZNI0jj19FRVVFVEVURFCoigKqqosq
qo4AA4AHvfSXrl7917r3v3Xuve/de697917r3v3Xuve/de697917r3v3Xuve/de697917r3v3Xuv
e/de697917r3v3Xuve/de697917r3v3Xuve/de697917r3v3Xuve/de697917r//0d/j37r3Xvfu
vde9+691737r3Xvfuvde9+691737r3Xvfuvde9+691737r3Xvfuvde9+691737r3Xvfuvde9+691
737r3Xvfuvde9+691737r3Xvfuvde9+691737r3XvfuvdVOfzdv5WHWn80H48VGza7+FbU7869gy
ub6D7VqYSh2/uKqpx93tLdFTSwzVEu3MyYoYslDEjvDIkFZCjy04ik91dHKH5dfK57l6c7L+Pnae
+ele4to5XYvZnXGfq9tbv2tmYhFW4zJUtpFZJELRz01RC8VVRVcDvDU08kVRA8kMiO2ulgIIqOgy
9+690Zr4797z9YZb+BbgnqJ9jZeoQ1IHlqH2/WPdf4rRQLcmNiV+6jQFmUB0DOulwJzpyinMFt9V
aALdxDtOB4g/gY/8dJ4E0OD1it95b7vlv7sbP/WDlyNI+YLJD4Z7UF5GM/TyucaxQ/TuxCqxKOyo
xZLWqapp62mp6yknhqqSrhiqaWpp5EmgqKedBLDPBNGSrI6kMrKSCCCPeOssUkMjQyqVZSQQRQgj
BBHqOuP91a3NjdSWV7G0M0LMkiOpV0dCVZGU0KsrAhlIBBBBz1n906T9e9+691737r3Xvfuvde9+
691737r3Xvfuvde9+691737r3Xvfuvde9+691737r3Xvfuvde9+691737r3Xvfuvde9+691737r3
Xvfuvde9+691737r3Xvfuvde9+691737r3XvfuvdVR/LvEtju462tOvTnsDgsopYgr+xTthCsdlF
h/kdyCWNyTexAGRftvcCbleOMf6E8i/tbXn/AHv5ddg/uY7wu5eyNvYildvu7uA0497i6qcmp/xn
BoooAKVBYlg9j3rK7r61f8lLvDb3ff8AK0+Fe58BWUtTLszpDZ/Sm4qaCVmqcbuXo3HJ1Tk6fJwy
s0kc84xMVeA9vJFURTIPFLGTvpHIKOerS/fuqde9+691737r3Xzav+FV/d+3e0P5luI6823VQVZ+
PvQWw+vN1yQkSeLe24s1luz6+jFQhKssOLzmHRkAvHMJkY6gVTR6VQiiV9etZ737p3rd0/4SNfNL
B0Cd8/Avd+ZgosvmswfkF0xS1tRIGzc64al2x21tzHmf9sS09NQYXK09HE2t4/4lUBNMEr+/DpiZ
fxdbwXvfSfr3v3Xuve/de697917oJe+e7evPjb0z2Z3z2vm4NvdedUbOzW9N05KaSFJPsMPSmaPH
Y6OdkE9dWzeKix9Ira6iplhgjDSSKD7rYBJoOvjgd/dx7l+Q/efcXfW8VWPdPc3Z2+e0M9TxzNUU
9Dkt87lqdyVONo5GVP8AJ6Y1P29OqxoqxIiqiKAo10uAoKdBF7917qwf+V/88t2/y5fmL1r8jsFF
kMttKllm2d3Ds7HvEku+Oo9yzwpuvCQCdkQ1dM0NNlsXrkRBX0dL5W8PkVvdVddS06+tN09291z3
71dsXufqLdWO3t1r2TtzH7q2fufFO5pMpiMjHrjZopQssE8Th4KqlnRJoJkkhmRJY3Qb6RkEGh6E
n37rXXvfuvde9+691737r3Xvfuvde9+691UL/Ob/AJnO0f5afxQ3FunG5bGVPyN7Px+X2f8AHXZk
/hq6io3VLTLBX9g5bHNqJxG245lr6lpF8dRUfa0GpGqw6e6uiaz8uvlJ5bK5PPZTJZzN5Csy2ZzO
QrMrl8rkamWsyGTyeRqGrK/IV1XOWeWaaV3klkdizMSxJJ966WdN/v3Xutiv/hMv808F8V/5g9N1
pvzMU2G66+We14unp8hX1QpMbi+z6bKpmupchWSFWDGrrPvNvQKdKibKxyM6pG1/DpuVarX06+mX
730k697917r3v3Xuve/de6xTzwUsE1TUzRU1NTRST1FRPIkMEEEKGSWaaWQhVRVBZmYgAC549+69
18mL+dL8y8P86P5infHcuzcmuW6uwuQxvVPUVfFIZaTJdf8AW1J/A6bcOOkIUmlzWR/iWdpgyhlj
rVRhqU+9dLI10qB1VX791fr6RP8AwlL7wwPYX8tzL9RQVESbp+P3d2+MJl8ZrjNT/d3sVo+w9tZ5
kj5ENVVVeXo4i/qL0Uv9kL78Okswo1fXrZt976a697917r3v3XutJL/hYT3pg/4b8OPjPQ5DzblF
dv8A703RiknkX+HYM08OwNh5CopQ2h/vagbjjhkZCU+1lCsA7A6PSiAcT1o7e/dP9Wf/AAvoZafq
/M1ciuq5DemReAsLLJBT4ihp/Ilxz+4JEJv9V/1/cB+6cyvvsMK8UhFftZ3P+Ch/PrlB9+e/iufd
ewsoiCbbbIQ9OId7i6fSc/wFGHDDV4EdG89xn1hb1737r3Xvfuvde9+691737r3Xvfuvde9+6917
37r3Xvfuvde9+691737r3Xvfuvde9+691737r3Xvfuvde9+691737r3Xvfuvde9+691737r3Xvfu
vde9+691737r3Xvfuvde9+690F/bPaeC6n2vNnMqwqMhU+WmwGGRrVOWyIj1BABykEVw9RMeEWwF
5HjRxDy3y7d8x34toO2NaGR/JV/yseCjz48AT1LXs57R8we8PNibDtAMdtFpe7uSOy3hJpX+lK9C
sMYy7Ak0jSR0p53fu3N743Dktzbhq3rMlkp2lclm8NNDqPgoqONifHDCtkiQfQD8m5OTO3bfa7VZ
x2NmoWOMUHzPmT6knJPmeu1/JnJ2w8g8t2vKvLcIgtbVAoAA1O1O+WQgDXLI1WdjxJ8hQBNe13Qo
6uz/AJKf8oref8zrvT+Jbsp8xtn4ndUZWiqO6N+0hloKncVboSuo+pdiZBo3R8xkImjlrZl9OOoW
NTIRPLQw1XuqSPoHz6+otsLYWzOrdk7U63662zh9mbD2NgMXtbaG1Nv0UWOwu3tvYSjSgxeJxlFC
AscUMSKij6m1ySSSd9I+OT0rffuvde9+691737r3Xvfuvde9+691737r3Xvfuvde9+691737r3Xv
fuvde9+691737r3Xvfuvde9+691737r3Xvfuvde9+691737r3Xvfuvde9+691737r3Xvfuvde9+6
91//0t/j37r3Xvfuvde9+691737r3Xvfuvde9+691737r3Xvfuvde9+691737r3Xvfuvde9+6917
37r3Xvfuvde9+691737r3Xvfuvde9+691737r3Xvfuvde9+691737r3Xvfuvde9+691ryfz3/wCT
Bgv5inV0/dvSeJx2H+ZfVO3J123MHgx9J3fs7FRzV/8Aoq3HVSlIY8irs7bcylQypFM7UlVIlJUf
cUfunY5NJoeHXzPdxbez+0dwZ3ae6sLldt7o2xmMnt7cm3c7QVWKzeAz+FrXxuYwuZxdcqT01VS1
EUkFRTzIrxyKyOoYEe9dKumb37r3RwvjV3++y6qDYu8K2+0K2ZhisjUySMdt1s7X8RY3tRSsSXXg
ROTILBnvGnPXJo3aI7rtq/40g7lH+iqP+fwOB8x2ngKYU/el+7knPdpJ7gclQU3qBR48KAD62JB8
VMVuY1wrZMqARnKx0s3R0lRJI3WSORVeORGDo6ONSOjrwQRyCPr7gNlZGKsKEYIPEH0PXKeSOSGR
opVKspIIIIIINCCDkEHBByD1y966p1737r3Xvfuvde9+691737r3Xvfuvde9+691737r3Xvfuvde
9+691737r3Xvfuvde9+691737r3Xvfuvde9+691737r3Xvfuvde9+691737r3Xvfuvde9+691737
r3XvfuvdEh+aGxJclgcBv+hp1eTb0smHzjpFeY4vJzK+NqJZR9Iqep1x2P8Aaqbj8+5Z9rd3WG6n
2aU08akkfpqUUcfaVofsTrPf7jPuDDtnMG5e3O4SFV3JVubUFu3x4FYToq+bywaXr/DbEGuOq4vc
39dOutgn+RL/ADnKj+Wf2LnurO5KfL7i+I/cOeostu+LEQzZDPdTb3SkTEp2dtnERc1tPUUsVNSZ
/HRjzzQU9NPSlp6QUtZ7puSPWKjj19Ijor5D9G/JzYON7Q+P3a2x+3dhZVI2p9xbHz1FmaelnkjE
rYzM0sDfcY+uiB01GPr4YamFgUmiRwVG+kpBBoehl9+611RJ/NY/nt/GD+XzsbdWzev92bT7x+W1
TR1mL2n1JtbLwZ3EbGzjxeOPP9z5jDSNHiqWiLrP/BjMuSrT44oooIJJa6m904kZY5wOvmOdmdkb
37i7D3v2v2VuGu3Z2D2PurO713nuXJGM1ub3LuTIyZXL5GZYVSNPJNK5WKJFjjWyRqqKqjXSsCgo
OkP7917oSOoO3ex+hOz9j9y9Q7syexuy+uNw0O6Nm7qxDRCtxGYx76opPDUrJDPDIheCqpaiN4ai
F5IJo5IpHRvdeIBFD19LL+VF/P2+Mvz/ANtbb667Xz22fj/8to4KTF5Xrjc+Yp8TtHs7Li1OMv0x
uLLSLHWNVkrIdvVEgyVO5kjiSup4DXSb6SvGVyMjq/z37prr3v3Xuga73+Q/R3xh68y3a3yC7T2X
1H19hkkNVuTeuapcTT1NSkLTx4rDUjk1ORyEyowpcbj4ZqqdrJDDI5Cn3WwCTQdfOk/nkfzz81/M
dydN0H0FS7h2J8QtnZpcrUDLl8durvXc+PlDYvc+8MXCxFFiKBh5MNhXd3Mp++rT9wKWnx+ulUce
jJ49a5Pv3TnSgqNrbipNvY/dlTh62HbmUrqvG4/LvFakqa2iRXnhRvqBZrI7AK5WRULNFIESJf2c
l4+3pIpmjUMyVyFaoB/lkcRUE0DCodtubeWrzmW55Ptb2J9ztIo55rcN+okUpYIxHA/DVlBLIHiZ
wqyxF0/7V9CLq7f+UV/Oy7y/lfbkqdnVeOqu4Pi3u7MLlN59O1uVaiyG3MrPH4KrenVeWqhJFjsi
6iM1tHLGaXILGqTeGYRVkHuqPGH+3r6Knws/mT/DT5/7Wg3B8au59vbnzsePhrtw9XZuaPbPbmzi
0YNRDuTr/JutYI4ZC0JyNEKjHyurfbVk6DWd9JWRl49Hr9+6r1737r3XvfuvdcWZUVndlREUs7sQ
qqqi7MzHgADkk+/de6oK/mQ/8KGPhX8G8VuTZXW+5sR8nvkjRxVdBj+t+tczT5HZW084gMSv2j2V
j/NQUaU8gdanF416vJCRPDNT0iyfcR6r06sTNxwOvnO/L75gd8fOXvPdXyD+Q+7n3TvnczrT0lHS
pPRbW2XtqlleTD7J2LgpZZhj8RQiRxBTiR5HdpKiplqKueeol90pVQooOixe/db6e8ztzO7eGMOc
xVbi/wCM4yDM4v72FoTW4uqZkp62ENzocq2m9jaxtYglNb3drd6/pZFk8NijaSDpYcVNOBHmOiPZ
OZuX+ZDdDYbyK7+hne2n8Jg3hTxgF4mpwZdQr6GorUEBqgnnpZ4ammmlpqmmljnp6iCR4Z4J4XEk
U0MsZDK6sAyspBBFxz7U9HnW/wAfyYP+FHvV/Z2zNmfGX+YFvbH9bdybcx+O21tD5E7tyEND1/21
R0t6THp2RnZ1jgwGejgEKT5KvlFDkGV55ailqnEM/q9J5IiMr1t3UNdQ5Sho8njKylyONyNLT12P
yFDUQ1dDXUNXCKikrKOrpy0csUsbK8ciMVZSCCQQfe+mOpXv3Xuk5u7eG0uv9tZrem/N07c2Ts7b
dDLk9xbs3dm8ZtvbWBxsNhNkM1nczLDS0sCXGqWeVUF+T7916lcDrRs/nmf8KJtr9t7K3r8M/gPn
67IbL3VS1G2e5/kjRNW4mHdG36gSUu4OuuqKeVIqlsdXR2pspn5Si1VO09LSQyU033kmulEcVO5u
tL/37p/r3v3XurP/AOU5/Mx7B/lgfJyg7dwdDkN39Vbwo6faPenV9LXrRjemy/uTPS5LEmp/yePN
4WZ2rcRPKFBJnpHkip62ob37qroHFOvp8/ED54/FH52bBouwPjN3Dtff9PJj4a3PbRWtixnY+x5m
KRVGO3zsKvZMljpIpnEPmlgNNObSUs9RA8cr76SMrLx6N9791Xqs3+YT/Nl+Hv8ALj2Pmcn3B2Hh
9w9sjFT1Oy/j5s7LUOU7T3fk5IGbFRVuJpTM2DxkzqfLm8ukVMqLIIfuagR00vurqjNw6+XN81vm
B2z87vkn2R8mu5aqlO7d/wCRh+yweKEqbf2XtTE0643auydtwTEstHjqOOOFZHJlnk8tVUM9RPNI
+ulaqFFB0VmCCapmhpqeJ56ioljgghiUvLNNK4jiijReSzMQAB9T7qzKil3NABUk+QHE9Nzzw2sD
3Ny4jjjUszMaKqqKsxJwAACSTwHV2PU2zTsDrrau1ZbGrx2NWTJFdJH8VyEzZHJqrKBqVJ5XRGPJ
VVv7xW5m3Qbzvlxfr8DNRP8ASKAq/tAr9p64Qe8nO6+4vuZu/N0P9jcz6YK1/wBx4VWGAkHgWijV
2AwHZqdCL7Iuoy697917r3v3Xuve/de697917r3v3Xuve/de697917r3v3Xuve/de697917r3v3X
uve/de697917r3v3Xuve/de697917r3v3Xuve/de697917r3v3Xuve/de697917r3v3XukP2F2Dt
7rXbdXuPcNSqRRK0dDRK4FXla8oWgoKNDclmI9TWsi3ZuB7N9k2S936+Wys145ZvJF82P+QcScdS
B7a+2/MnulzRDyxy3EWZyDLKQfDt4qgNLIcUA/CtQXairk9U7didhbg7M3NWbm3DPeWa0NDQRPIa
LE4+MnwY+hjcnSi3LO31dyzt6mPvJvZdmstisFsLIUVclj8Tt5sx8yf5CgGB12x9s/bblz2r5Ug5
V5bjoid0srAeLcTH45pSAKscBRwRAsa9qjpC+zbqQOrGf5Y/8tvub+Zp8i8T051vDU4DYuCahznd
XbtTj5azbvVmyZpJLVdSAUWpy2SME1JgsUsivVVAZ3MVHTVlVTe6q7BBU9fVg+MHxl6b+HvR+w/j
10NtWDaXXHX2KWgxtLeOfK5jISnz5jdG58miRmtyuSqC9XX1bqPJK50qkYSNN9IySxqeh99+6117
37r3Xvfuvde9+691737r3Xvfuvde9+691737r3Xvfuvde9+691737r3Xvfuvde9+691737r3Xvfu
vde9+691737r3Xvfuvde9+691737r3Xvfuvde9+691737r3Xvfuvdf/T3+Pfuvde9+691737r3Xv
fuvde9+691737r3Xvfuvde9+691737r3Xvfuvde9+691737r3Xvfuvde9+691737r3Xvfuvde9+6
91737r3Xvfuvde9+691737r3Xvfuvde9+691737r3Xvfuvdanv8AwoO/kbR/KbB7g+avxI2hf5L7
YxS1XbHV+2sbSpJ37tzGR+vcmHpIPG0u78dTKQEVXly1NGlMgashpkqNdPRSae1uHXz0Z4J6Weam
qYZaapppZIKinnjeGeCeFzHLDNFIAyurAqysAQRY8+/dKesPv3Xujx/Gr5FNh3oeu9+16/wVtFLt
rcNbKQcRISFgw+Snfj7Rv0wTOR4DZGPhKmGKOeuSReK+9bQn6wzJGo+MebKP4x5gfFxHd8WA33pf
uzLvkdx7le3lsfrxWS9s4l/3JHFrmBB/xIHGWNQfqBV1HjhhPYx7g7hg9cx+ve/de697917r3v3X
uve/de697917r3v3Xuve/de697917r3v3Xuve/de697917r3v3Xuve/de697917r3v3Xuve/de69
7917r3v3Xuve/de697917r3v3Xuve/de697917pszOHxu4MTkcHmKSKuxeVpJ6GupZRdJqeoQxyL
ccqwvdWUgqwDKQQD7UWl3PY3Md5atpkjYMpHkR/k8iPMY6Ndj3vdOW94tt/2SZre7s5FlikXiroa
g+hB4MpqrKSrAgkdU8dydQZ3qXcctFVRzVe3a6aWTb2dEZ8FbTX1ClqHX0pVQiyzRm17a1BRgfeT
fLPMlnzHYieIhZlAEkdcqfUeqn8J/I5B67ZeyPvTy/7x8sJf2jLDuduqi8tK98T8PEQHLQSHMbit
K6GIdWHQPexL1NXSz2N2N2F1jmk3H1rvveXXm4Y1VY89sbdGb2nmkVX8iqmUwE9POAGAYASfXn37
r3Hj0Nm9Pm58z+yMKNudifLr5Pb928KMY4YHenfna26cKMeE8YoRi85lp4PCF9Ii8em3FvfutaVH
AdFg9+631LoaGtydZS47G0lTX19bPHTUdFRwSVNVVVEzaIoKenhBZ3YkBVUEk+25ZYoI2mmYIigk
sTQADiSTgAdJL/cLHarKXctzmS3t4EZ5JZGVI40UVZ3diFVVGSSQAOjoVHw6zcfWsWVjrpZOyVLZ
Gp2+s1M2J+xaO4wkMyqS1agAYzCXxFy0QDALMYvT3Nsm302rKBZfCJc6tVfjIrQRnhSmqlGJ4qMG
rb77WwS+6b7NJbqvK5pCl4VcXHig/wC5TKWotq1SojMfjBAszMpLQKS2rpKrH1VTQ11NPR1tHPLT
VdJUxPBUU1RA5jmgnhkAZHRgVZWAIIsfcoxyRyxiWIhlYAgg1BB4EHzB6zns7y03G0iv7CVZoJlV
45EYMjowDK6MpIZWBBBBIINR1G936U9WQ9C/zff5mPxnxlHg+ofmX3Li9vY2CKlxO2d45fHdtbWw
tHDbxUWD2x25S52goYBa/gpKeNLljpuzX91Uoh4jowue/wCFD3847cmLqsPkPmfmKekq0aOWbA9N
/HTauURXQoTS5zbG0KOtgaxNmhqEYGxBBAI91rwk9Oqt+5/kB3n8jN1HfHfnb/ZPcm7dDww7g7L3
nuDeWRo6WQgmhxs2enn+1phpUJTUwSJQqhUAAA91cADh0EPv3Xuh46R6NznbWXWolSoxmzcfURjM
5woUNQVYNJisM0isslUym7NYpCpDSctGkgR5q5ss+XLalQ9y47I/8DP5hAfzbgPMjHv359/uX/Zv
ZjbxFLvfLlD9Na1roqCBcXIDBkgDCgFQ8zApHhZJI7SMx1ts3N7I/wBHtVh4ItsR0MVDRUdMBHLj
ft1tS1tDO4ZlqI2/cEzaizFvJrDuGx+td/3S13f99pITOWJYngwPFWH8JGKeQApSgpyU2T3S532H
n3/XKtL1n3ZpWllkfKz6z+pFKgKhoXHYYxpCKF8PQUQrUj291dkupd2PtuvrqbJQVNIuUxNfAGje
qxU1TLTQSVVO1/FKHikV4wzAEXVipBOR/LfMFvzHtwvoFKFTodT5OACQD5ihBBxxyAajrsr7Me7W
1+8nJw5o26B7WSKQwXET0IjuFRHdY3FPEjKyIyPpUkNRlVgQAt9iDqWunTC5vM7by2Oz+3cvk8Dn
cPWQZHEZrC19Vi8tishSyCWlrsdkqF45oJo3AaOWJ1ZSAQQffuvdWw9Kfz3v5sHRFNS43a/zG7C3
bhqVDD/Cu4qHa/dPmh8eiKFs52dQZTLRrGdLJ9vkIyNIW5Qsje6oY0Pl0eLG/wDCrP8Amk0NFDS1
VH8ZszPF5NeSyXUeeiranXK0i+aPEbhpacaARGvjp19KjVqbUx9Xqvgp0mt4f8Klv5rm5qNqbC7n
6K68mMRjGR2f0zja2sVy+rzqm/6zOU+sD02MBW39m/Pv1et+CnVX3yL/AJn38wT5Y0+Qx3fny17l
3tt3LeT+J7JotynY/XOQ8gIP3nW3X0eKwElgWVNWNOhWZVsGYH3VgirwHRDvfurde9+690cz40/H
2DeYpOwd3rDPtiCqmGIw2pZDmquhnMMs2RQXC00cqsvib1SMpuBH+uMee+c22nVs+21FwwGp/wCB
WGNPqxHnwX7esH/vTfeQuORjN7b8mFk3aSNfqLmhUWscqalWE8WndGDax2xKwIJkwh0e5Oo8T23t
f+E1EiY/M45parb2Y8SyGhq3QLJTTgDUaafSizKhB9KuLlADFnK3M1zy5uH1ABeKTEiV4j+If0lz
SvGpB41GC/sh7zbz7Nc2fvm2U3NjdBUvLbUR4sYJIdM6RPFVjEzVHc6GgckVEbt2huHY+bqtv7mx
s2NyVKzApICYamEOUjq6OcemWGTSSkimxH+Nx7yT27crLdbVbywkEkbeY8j6EeRHmDkddn+TedOW
ufthh5k5VulurWYDKnuRqAmOReMciVo6NkH5UPSZ9ruhT0dD46fzFPnL8S6OPE/Hf5S9x9Z7chaS
SLZmM3bWZXYEU0ziSWqj6+3J97hBMxHqmFB5COC1iR791oqrcR0eeq/4UZ/zmKumqKSX5lTpFVQS
08j0vQfxeoqlY5ozG7U9bRbJjmhcAkpLFIrobMrBgCPdV8KP06rn+Q/zV+W3yyrIqv5IfIrtzuKK
mqfvKDC703rmchtTEVRTxtUYLZqSJiaB2H6moqKIt9Tc+/dWCgcB0WD37rfS56+693L2VuGm27tq
jaaaRletrpVdcdiKPVaSvyVQoIRFF9I5Z2siKzkAlW8bzY7HZNe37aVHAfic+SqPMn9g4kgZ6AXu
P7k8re1vLcvMvNM4jRQRFEpBmuJKdsUCEjW5xU4VFq8jKgLAfu7fjDW9eYqi3FtCbJ7jwtNRou5D
PHTmrxtVDGBLlEhpwp+0lNzpAcw/23ZSGAO5U59g3y4ey3ALBKWPhAE0dTwWp/GBx4BuIAyOsdPY
b711h7l7xPyzznHBtl/LKTZBC/hzxsTpgLOSPqIxQaqoJ+KRqwKkpHuRusyOnnAbi3BtTLUee2vn
cxtvO49zLQZrAZOtw+WoZSukyUeRxzxzRNYkXRwbe/de6Mzkvnt86MxgU2tl/mj8scrtiLz+PbmS
+RfcFdgY/ui5qdGIqsw1OPIZJDJaP1amvfUb+61pX0HRVKqqqa2pqK2tqJ6usq55aqrq6qWSoqaq
pqJDLPUVE8pLO7sSzuxJJJJJJ9+631g9+690ez4tdD1dRX0HZ+76KSmoaIx1e0cXVQlJK+rID0+4
J0k5EEQIekFrySFZQQsa+SJfcHm+OGB9h219Uj4mYH4V80FPxNwb0FRxOOfn3t/vC2drt1x7Uclz
iW4nrHuM8bVWGPIezUrxlkPbcZpHGGiILyN4Vh/uEeuaPXvfuvde9+691737r3Xvfuvde9+69173
7r3Xvfuvde9+691737r3Xvfuvde9+691737r3Xvfuvde9+691737r3Xvfuvde9+691737r3Xvfuv
de9+691737r3Xvfuvde9+690lN6702/sDbtdubctatHjqJbIos1TXVbqTT46gguDJPKQQqjgAF2K
orMpltO03u9XyWFiup24nyVfNmPkB/PgKkgdDHkTkXmT3H5mt+VeV4DNczmpPCOKMEa5pm4JFGCC
zHJJVEDSMitT/wBrdrbi7Y3G+ZzL/a4+m8kGCwcMrPR4eidr6FJA8k8llaoqGUF2AACxrHGmTHL3
L9ly7Yi0tRVjl3PxO3qfQD8K8APUkk9qfaD2h5Z9nuWF2PY18W4l0tdXTKBLcygcTx0RJUiGEErG
pJJaRpJHC/2fdSv0bz4QfCXvP5+/IHaXx86H27Pk85m54q7dW56iCX+6/W2yYKuODO793lkFssFD
RLINKavLUztFSUyyVM8Ube60zBRU9fVd/l/fAjo/+XT8d9s9AdK41ZxSqmW7B7CyFBR027e1N9VE
IXK7w3RPTXN2P7FBR+R46KkSKmjZghkffSNmLGp6O7791Xr3v3Xuve/de697917r3v3Xuve/de69
7917r3v3Xuve/de697917r3v3Xuve/de697917r3v3Xuve/de697917r3v3Xuve/de697917r3v3
Xuve/de697917r3v3Xuve/de697917r/1N/j37r3Xvfuvde9+691737r3Xvfuvde9+691737r3Xv
fuvde9+691737r3Xvfuvde9+691737r3Xvfuvde9+691737r3Xvfuvde9+691737r3Xvfuvde9+6
91737r3Xvfuvde9+691737r3XvfuvdaXX/ChL+Q629V3V88PhFsJTvOJcpuX5J9IbUoz5N5xgCsr
+3OuNv0aWOXQCabcWLphfID/AC6nj++WqWv10/HJ+FutE737pR1737r3R7Pjf8kP4b9h172FX/7j
v26PbW5ayT/i3fSODD5ieQ/8BvotPUMf2eEc+HS0MSc88jfU6952ZP1MmSMD4/V0H8X8S/i4ju+L
n396D7r/AO9PqPcn22t/8a7pL6xjX+383ubZB/o/FpoVH62ZIx42pZrD/cJcMHrml1737r3Xvfuv
de9+691737r3Xvfuvde9+691737r3Xvfuvde9+691737r3Xvfuvde9+691737r3Xvfuvde9+6917
37r3Xvfuvde9+691737r3Xvfuvde9+691737r3XvfuvdM24Nu4PdWKqsJuLF0mXxVYmioo6yPyRt
wQskbCzRyLe6SRsrqeVYHn2rsb+8225W7sZDHIvAj/AfIg+YNQej3lzmbf8AlDd4t/5Zu5LK8gNU
ljahHqrDKujUoyOGRxhlIx0RXf8A8LpxLJXdbZ6FoGLOcDuWR45YRpLaKLMUsbCS59KJPClh+qZj
7l3ZvdKJlEW+QlW/35EKg/ahNR/tSfkB10D9ufvz2xhSw90NuZZBQfV2IBVs0rLbSOpSgyzRSPU/
DCo6LPmOge48G4Ss6/z89yAGw8MGfTkEgl8E9QFHBvqtbgGxI9jy25v5ZuxWK9jH+nPhn9jhT1lR
sn3ivZHf012PMlpH8rlmtD5YpdLCSc+Va5IqAaMcHUfalRKkMfW++g7sqgzbVzdPGCzBQXmqIFRR
c8lmAA5JsD7VvzFsEa6nvYKf81UP8g1ej+495vaK2iM0vNG1aVBPbuFq7YBOFSVmJxgAEk4AJIHQ
w7R+I3amfmibOw47Z2PJiaSoydXBkK8wu1nNNjMW8hMijnx1EsN+BqHNgzuXuPy7ZKRas1y/ogIW
vzdgBT5qG+zqFOc/vme0XLkDry/JNvdyNQCQRvFFqAxrnnVAEJxriSemTpOKnt6r6J2R1TEKnF07
ZXcckQjqty5NI3rrNEEmhx0S3Skhc6iUjJdgdMkkgC2iHmLnDdeYT4cx8KAHES8OOC54uR86AcQo
PXPj3e+8Hz57vzG13WQWe2K2qOxgJEWGqrTMaNcSKKAM9EUjVHFGWao0+wp1BXQHdr9BbJ7VSSsr
Imwe5xGqQ7lxkMRqZPGnjhjytK2lKuNRYAMyyAAKkqrx7F3LnOe68vEQofGt/ONiaD10NkqfyK+e
mvU/+z/3jOfPaF1sbJxuG01JaxnZtC6jVjbyCrW7k1OFeIlizxOxr0QXenxY7X2m881Biot34yNi
Y6zbkhqKxoy5WMS4WbTVeQixdYElVb21t9fcx7X7gcubkAskv00h4rLgV+T/AAU9KkE+g66Kcjfe
49nucI44dxvG2W7YZivRojDUBbTdLqg0VqFaV4WalTGvDoAsphczg6g0ebxOTw9WAGNLlKCqx9QF
YkKxgq0RrEqbG34P9PYwgube5TxLaRZF9VYMP2gkdZFbTvmyb/bC92K8gvYSSBJBLHMlRSo1Rsy1
FRXPmPXpuVWchVUsx+iqCSbC5sB7eJAyejNmVBqcgD1OOhI2z072fvBof4DsnPVME6NJFX1VIcVi
3RbXZcplTBTn9QIAluebA2Pskv8AmTYtsB+tuo1I/CG1N/vC1b+XUX81+9ftRyUr/wBYt+tIpIyA
0UcnjzgmuDb24lmHDJKUGKkVFTh9bfDSjpJYcn2blIsmyaXXbeDmqYqJjZWC5HLkRTOB61eOnVOb
ETEXBjPffdB3UwbDGUr/AKLIBX/apkfMFvzXrCf3Q+/De3kUm1e1Vo1qDUG9ulRpR8QrDb1eNfws
rzM+KhoAaEHix+OoMTRU2NxdHTY/H0cSwUlFRwx09NTxL9I4YYgFUfU8D68/X3ElxcT3UzXFy5d3
NSzGpJ+09YC7nue47zfy7pu073NzOxaSWVi7ux82ZiST5ZOAABgdTPbXSHqsj5rf8zL25/4YtD/7
v8j7nr2r/wCSDP8A89Df9W4uurP3Ev8Ap1m6f9LWX/tDsuid+5O6zY6PzsL+V789e2fjvtf5UdQf
GrsDt7pTdtTueixm4OrKWi39n4K3Z+4J9t56nyXX22ZqjcEIiqKdys5xZheP1pIdLhPdV1qDpJz0
SjdO0d17HzVVtzeu2Nw7P3DQsVrsDunC5Lb+ao2DmMrVYvLRQzxnUrLZ4xyCPx791bpO+/de6979
17oa+nfjb8hfkNlRhOhujO3O5cp5VhlpOsOu9274elZjzJXvtykqEp40HqkmnZERQXdlUEj3WiQO
PQh/K74R/Jr4QZ3YW1PlF1rP1Xu3sjZY7B21tfIZ7bWbzP8AdV8zU4GCuy8O2KytjoZZKmkqF+zq
ZEqEC3lijuAfdeDBuHRUffut9W4fFP8A5kjtf/qM3H/70NT7xw9xv+Vqm/0kf/HB1xp+9/8A9P63
b/mlZf8AaHD0Yv2BusZOkPvzrnaPZOJOI3Xioq2NBIaKujtDk8XNKulp8dXAFo24BZTdHsNaMBb2
cbNvu57DcfUbdJpr8SnKOPRl8/tFCPIjqQPbz3O509rt4/fPJ940DNp8WJqtBOqmoSaKoDjiAw0y
JU+G6Ek9EB378Ot7YWWar2PW0u78ZrdoqGokgxOegi5dUkWpZaWfSAFLpMjO3KwgGwmXZ/czaLxR
Huim2k8zloyfkQNS/YRQfxHroz7effa5C36KOz5+gk2W7oA0qK9xaO2ASCimeLUakK8bqi4adiKk
r+e2bu3a76Nx7Zz2DJYqjZXE11DFKVBY+GaoRUcWBN0Yi3PsfWm5bffrqsp45R/QdW/bQ4/PrLDl
7nfk3myPxOWN1tNwFKkW9xFKy1oO5UYspqQKMAamlK9Jr2t6FHStwGwt7bpZRt3ae4cyrSLF56DE
1s9LG7OI/wB6sVPFGASNTO4CjkkAE+y683bbNvXVe3EcX+mdQfyFan8hnoHcxe4fInKSluZt4s7E
gFtM1xEkhABPbGW8RyQMBVJY0CgkgdGk6/8AhvuzKywVnYOQp9sY4MGlxOPnp8nnZlWQXiaeAvSQ
B01aZBJMVNrx/WwA3n3O2y1UxbOhuJPJiCsY+eaM1D5UAP8AF1iV7j/fd5O2eGSx9uLZ92uqUW4m
V4LRSVPcEcLcSlWpVNEKsK6ZeBJ/dmbG2v1/hosHtTFQYyiTS0zoDJV104FjVZCskvJNIefU5sB6
VCqAohrdd43Herk3e4yF28hwVR6KvAD+Z8yT1zn559wObfcfe33/AJvvHup2qFBxHEhOI4YxRI0G
MKKse5yzEsVYQGBVgGVgQykAggixBB/HssBKmowR0DlZlYMpoRkEcQfUdFB7Q+I21N1S1WY2NUx7
OzU2uV8YYWl2xWTsWf000I8lEWYgE04eJVFlpwSSZN2D3Kv7BVtt3U3MQxrBpKB8ycP+dGPmx6zS
9pvvm838oxRbJz/E292KUUThgt9GgoMu3ZdaQDQTFJWYkvckAAE63H8a+5duPMX2hUZmlicqlZty
opsylSAbeSGip2+8AP8AzcplP+HuTrLnjli+UFbpYyfKQFCPtLdv7GPWbfLP3o/ZDmdEEe9JYyuK
mK9R7Yp8mlcfTk/6Sdx8+kSOpu0y+gdbb81XI52jnwvp+vrNPb/efZqeYNhC6jewU/5rR/8AQXQ7
PvF7SKniHmjaaf8ASxtK5+XjV/l0IO2vjD3HuN4GfbI2/RzhGNbuOtpscIVcah5sehkrAbfVftrg
8Gx9k19z5yxYg/4wJmH4YwXr9jfB+erqOOaPvXeyPLCSKu6/vGZKjwrKN5tRGO2YhLYivA+NQjIq
OjidX/EvaGz5qbMbvqF3nnISskdJNTLFtujmBV1ZaCXU9UyEEB6hghB/zAIB9xlv/uRuO5I1tta/
SxHBatZSPtGEr/Rqf6XWE3ux98jnTnWCXZOSojsdg9VaRXLXsi5BBlXSsCsCKrEDICMTkEjo2oAA
sOAOAB9APcakkmp6w2JJNT1737rXXvfuvde9+691737r3Xvfuvde9+691737r3Xvfuvde9+69173
7r3Xvfuvde9+691737r3Xvfuvde9+691737r3Xvfuvde9+691737r3Xvfuvde9+691737r3Xvfuv
dJXem9NvbA29W7m3NWrRY2iXSqrpeqrqp1Jp8fj6ckGWeUghEBAABZiqKzKZbTtN7vV6thYLqduJ
8lHmzHyA/wBgVJA6GHIvIvMvuNzLByryrAZ7qc1JNRHFGCNc0z0OiJKjU1CSSEQNIyI1Q3bnbm4e
29wtk8mzUWHomliwGAilZ6XF0rsLu5sBLUygKZ5yoLEBVCxqiLkry5y5ZcuWQtrYapGoZJCMuf8A
Io/Cvl8yST2h9mfZnlr2b5aG07SBPezhWu7tlAkuJAOA46IUqRFECQoJZi0jO7BP7EPUwdGI+K/x
X7u+Z3d2zvj78fdnVW8uw95VRWKJS9PhduYWndP4xu/d+Y0PHj8Rj43EtZWSg2usUSy1EsMMnutM
wUVPX1Pv5XX8sXpP+WN0BjutdgUlHuPtTdFHicn3l3JUUax57sfeFNSnyxUjyAyUeBx8kk8WExCt
pgiZpZTNWz1VTNvpI7lzU9WYe/dU697917r3v3Xuve/de697917r3v3Xuve/de697917r3v3Xuve
/de697917r3v3Xuve/de697917r3v3Xuve/de697917r3v3Xuve/de697917r3v3Xuve/de69791
7r3v3Xuve/de697917r/1d/j37r3Xvfuvde9+691737r3Xvfuvde9+691737r3Xvfuvde9+69173
7r3Xvfuvde9+691737r3Xvfuvde9+691737r3Xvfuvde9+691737r3Xvfuvde9+691737r3Xvfuv
de9+691737r3Xvfuvde9+691o1fz/v5AzYdt7/Oz4M7MZ8M7ZHdnyG+P22KEs2GZi1dnO2OrMPRr
c0ROupzuDp0/yb11lGn23mhptdKI5Pwt1pPe/dP9e9+690ez43/JD+G/Yde9hV/+479uj21uWsk/
4t30jgw+YnkP/Ab6LT1DH9nhHPh0tDEnPPI31OvedmT9TJkjA+P1dB/F/Ev4uI7vi59/eg+6/wDv
T6j3J9trf/Gu6S+sY1/t/N7m2Qf6PxaaFR+tmSMeNqWaw/3CXDB65pde9+691737r3Xvfuvde9+6
91737r3Xvfuvde9+691737r3Xvfuvde9+691737r3Xvfuvde9+691737r3Xvfuvde9+691737r3X
vfuvde9+691737r3Xvfuvde9+691737r3Xvfuvde9+691737r3Xvfuvde9+691737r3Xvfuvde9+
6910QCLEAj+hFx72GZTVTTrYYqaqadYYqamgJMFPBCWtqMUUcZa30voAvb24888gpI7N9pJ6UTXl
3cAC4ld6cNTFqV48Ses/trpN1737r3Xvfuvde9+691WR81v+Zl7c/wDDFof/AHf5H3PXtX/yQZ/+
ehv+rcXXVn7iX/TrN0/6Wsv/AGh2XRO/cndZsdfUB/4TMf8AboLoT/w+O9//AH8WY9+HSSX4z1eH
vXrnr3srGjDdi7E2bv7EKs6rit67Xwm6saq1KqlSooc7BPEBIFUONPqAAN7D3vpupHDopW4P5YX8
t7dAqTmvgR8Oqiesqfu6uvpvjf1FjMrU1Oou0s2XxWIhqmLE3e81m/tX9+6trf1PSv2t/L/+B2x6
45TZXwm+I+z8mdN8jtb43dN7frjoVkS9XicNDJwHcD1cBmH5Pv3XtTHiT0a6hoaHGUkFBjaOlx9D
SxiKmoqGnhpKSmiBuI4KaAKiLyeFUD37qvXz5/8AhXz/ANltfGf/AMVYg/8Aftbj96PSmD4T1qV+
/dPdW4fFP/mSO1/+ozcf/vQ1PvHD3G/5Wqb/AEkf/HB1xp+9/wD9P63b/mlZf9ocPRi/YG6xk697
917r3v3Xuve/AkGo63wz1gFLTLIZlp4FmNyZRDGJCW+pLgX5/PPt03E5XQXanpU0/ZXpQ15eNF4D
SuUH4SzaccMVp1n9tccnpN1737r3Xvfuvde9+691737r3Xvfuvde9+691737r3Xvfuvde9+69173
7r3Xvfuvde9+691737r3Xvfuvde9+691737r3Xvfuvde9+691737r3Xvfuvde9+691737r3Xvfuv
de9+691737r3Xvfuvde9+691737r3Xvfuvde9+691737r3SV3pvTb2wNvVu5tzVq0WNol0qq6Xqq
6qdSafH4+nJBlnlIIRAQAAWYqisymW07Te71erYWC6nbifJR5sx8gP8AYFSQOhhyLyLzL7jcywcq
8qwGe6nNSTURxRgjXNM9DoiSo1NQkkhEDSMiNUN2525uHtvcLZPJs1Fh6JpYsBgIpWelxdK7C7ub
AS1MoCmecqCxAVQsaoi5K8ucuWXLlkLa2GqRqGSQjLn/ACKPwr5fMkk9ofZn2Z5a9m+WhtO0gT3s
4Vru7ZQJLiQDgOOiFKkRRAkKCWYtIzuwT+xD1MHQ5/G743dy/LbuXZXQfQeysjvvsvfeRWhxGIoV
EdLRUsY8mT3BuDJyWhoMZQQhqmvr6llihiUsx+gPutEgCp6+ox/KU/lL9OfyuelzhMM2P338g9+4
/Hzd290PRNHUZusg/wApi2ZsyOqAmodt4+Yn7aAhZauUfd1Y8hhhpt9JHcufl1bX791Tr3v3Xuve
/de697917r3v3Xuve/de697917r3v3Xuve/de697917r3v3Xuve/de697917r3v3Xuve/de69791
7r3v3Xuve/de697917r3v3Xuve/de697917r3v3Xuve/de697917r3v3Xuve/de6/9bf49+69173
7r3Xvfuvde9+691737r3Xvfuvde9+691737r3Xvfuvde9+691737r3Xvfuvde9+691737r3Xvfuv
de9+691737r3Xvfuvde9+691737r3Xvfuvde9+691737r3Xvfuvde9+691737r3Xvfuvde9+691o
hfz9/wCQJlNmZTe3zk+DOyqrK7HytVld3d/dA7Wx71NdsSuqXfJZ3s7rDC0SlpMDIxkqMxhadC2M
YtU0iHGGSHG66URyfhbrTG9+6f697917o8fx1+Sr4dqDYXYldqwumKi29uWqcmTEEHRBjcxOx9VJ
ayQztzBYK5MNmhijnbkVbwPu+ypSbLSRjg/qyjyfzI/FxHd8WA33mfutR74tz7h+2tvS/q0t5ZRj
Fz5vPbKOFxxaSIYuKlkAnqs9iyOkqJJG6yRyKrxyIwdHRxqR0deCCOQR9fcHsrIxVhQjBB4g+h65
lSRyQyNFKpVlJBBBBBBoQQcgg4IOQeuXvXVOve/de697917r3v3Xuve/de697917r3v3Xuve/de6
97917r3v3Xuve/de697917r3v3Xuve/de697917r3v3Xuve/de697917r3v3Xuve/de697917r3v
3Xuve/de697917r3v3Xuve/de697917r3v3Xuve/de697917r3v3Xuve/de697917r3v3Xuve/de
697917qsj5rf8zL25/4YtD/7v8j7nr2r/wCSDP8A89Df9W4uurP3Ev8Ap1m6f9LWX/tDsuid+5O6
zY6+oD/wmY/7dBdCf+Hx3v8A+/izHvw6SS/Ger9fe+m+ve/de697917r3v3Xuvnu/wDCvn/str4z
/wDirEH/AL9rcfvR6UwfCetSv37p7q3D4p/8yR2v/wBRm4//AHoan3jh7jf8rVN/pI/+ODrjT97/
AP6f1u3/ADSsv+0OHoxfsDdYyde9+691737r3Xvfuvde9+691737r3Xvfuvde9+691737r3Xvfuv
de9+691737r3Xvfuvde9+691737r3Xvfuvde9+691737r3Xvfuvde9+691737r3Xvfuvde9+6917
37r3Xvfuvde9+691737r3Xvfuvde9+691737r3Xvfuvde9+691737r3Xvfuvde9+691737r3SN33
v3bXXO36rcW565aWkgVlpqZCj1+Tq9N4qDG0zEGSVzx9Qqi7uyorMDXZtmvt9vVsrBak/Ex+FB/E
x8h/M8ACehz7e+3fNPubzHDyzyrbmWaQgvIaiGCOvdLO4BCRqPkWc0SNXdlU1F9sdubl7az38TzL
/aYujaaPBYGnkZqLFUsj3JJNvLUOAvnqGUFyAAERURck+XuXLDlyz+ntBqdqF5D8Tn/Io/CvAfMk
k9nPZ72a5W9nOXv3Tsa+NdzhTdXbgCW4kUfn4cKknwoQSEBJJeRndgq9iDqXOhs+PHx07n+Vvbm0
+i+gdh5jsbs7elVJT4bb2HSJBHT00ZqMjmMvkato6ahx9HCGnrK6rljhhjBZ3HF/daJAFT19QP8A
k+fyjer/AOVx0vPSGoxm/fkp2Vj8bP3X23FSEQM9P/lVP151+atEqKXbuPmJYNIqT5GoX7yqSMLS
0lFvpI7lz8urh/fuqde9+691737r3Xvfuvde9+691737r3Xvfuvde9+691737r3Xvfuvde9+6917
37r3Xvfuvde9+691737r3Xvfuvde9+691737r3Xvfuvde9+691737r3Xvfuvde9+691737r3Xvfu
vde9+691737r3Xvfuvdf/9ff49+691737r3Xvfuvde9+691737r3Xvfuvde9+691737r3Xvfuvde
9+691737r3Xvfuvde9+691737r3Xvfuvde9+691737r3Xvfuvde9+691737r3Xvfuvde9+691737
r3Xvfuvde9+691737r3Xvfuvde9+691737r3Wjd/P0/4T+z42fd/zf8AgbsSWoxlRLWbj78+Oezs
W80+Knmc1OV7P6j2/jkLNSMxabN4CljJpyWq6JPtvNBTa6URy/hbrSa9+6f697917o4fx/8AkrVb
Lej2dvqomrNoHTT47KlXnrdtkv6Fl03eWiF7FAC8Q5QFRo9xpzlyLFuytuW1AJdcWXgsv+QP6Hge
B9RhR9477rdrz0k/Ovt/EsO9CrzW9QkV6AMla0WO5xhiQkpxIVYhxZlTVNPWU8FXSTw1VJVQxVFN
U00qT09RTzIJIZ4JoiVdHUhlZSQQQQbe4FkjkhkaKVSrKSCCKEEcQQeBHXK26tbmxuZLK9jaGaFm
SSN1KujqSrI6sAyspBDKQCCCCK9ZvdOk/Xvfuvde9+691737r3Xvfuvde9+691737r3Xvfuvde9+
691737r3Xvfuvde9+691737r3Xvfuvde9+691737r3Xvfuvde9+691737r3Xvfuvde9+691737r3
Xvfuvde9+691737r3Xvfuvde9+691737r3Xvfuvde9+691737r3Xvfuvde9+691737r3XvfuvdVk
fNb/AJmXtz/wxaH/AN3+R9z17V/8kGf/AJ6G/wCrcXXVn7iX/TrN0/6Wsv8A2h2XRO/cndZsdfUB
/wCEzH/boLoT/wAPjvf/AN/FmPfh0kl+M9X6+99N9e9+691737r3XvfuvdfPd/4V8/8AZbXxn/8A
FWIP/ftbj96PSmD4T1qV+/dPdW4fFP8A5kjtf/qM3H/70NT7xw9xv+Vqm/0kf/HB1xp+9/8A9P63
b/mlZf8AaHD0Yv2BusZOve/de697917r3v3Xuve/de697917r3v3Xuve/de697917r3v3Xuve/de
697917r3v3Xuve/de697917r3v3Xuve/de697917r3v3Xuve/de697917r3v3Xuve/de697917r3
v3Xuve/de697917r3v3Xuve/de697917r3v3Xuve/de697917r3v3Xuve/de6Djs7tDbPVW3nzu4
JmkmmLwYjD0zR/xHMViqCYaZHNljS4aeZvTGpH1dkRz3l/l6/wCYrz6WzFFGXc/Cg+fqT+FeJPoA
SJP9qfabmr3e5kGwctoFjQBri5cHwbaMn4nIGXahEUS98jA/CiyOlSHZXZ26O0s8+b3HUqI4vJFi
8VTFlx+JpHfUKeljYm7HjyStdnIuTYADJHY9h2/YLMWlivHLMfic+pP+AcB5ddl/a72p5T9peXl2
HlmI6mo09w9DNcSAULyMOA46I1oiA0UZJIdezrqS+h5+NXxn7s+Xfce0eh/j9sTL9gdj7xrEgocX
jYWFFiscsyRZHc258qw8GNxNCsiy12Rq3SGFLam1Mqt7rRIUVPX1EP5Sv8pXpr+V101/B8P/AA7f
fyG33jqGTuvuuShMdVmaqMrVLsrZS1S+ag21QTc09OdMtZKorKweTww02+kjuXPy6tt9+6p1737r
3Xvfuvde9+691737r3Xvfuvde9+691737r3Xvfuvde9+691737r3Xvfuvde9+691737r3Xvfuvde
9+691737r3Xvfuvde9+691737r3Xvfuvde9+691737r3Xvfuvde9+691737r3Xvfuvde9+691737
r3X/0N/j37r3Xvfuvde9+691737r3Xvfuvde9+691737r3Xvfuvde9+691737r3Xvfuvde9+6917
37r3Xvfuvde9+691737r3Xvfuvde9+691737r3Xvfuvde9+691737r3Xvfuvde9+691737r3Xvfu
vde9+691737r3Xvfuvde9+691pf/AM93/hPT/fyXfXzW+BWz3O+53n3P3R8aNq4rUu9pnaSqz/YX
UGKoRcZqQkVGR27TxWr28tRQj79jS12un45KdrdaJ88E9LPNTVMMtNU00skFRTzxvDPBPC5jlhmi
kAZXVgVZWAIIseffulHWH37r3Rm+iPkRlesJodvZ77nL7GnnJ+1Uh6zASVEoaorMWX5aLlpJKW4V
mJZNLsxYCc3clW3MCG7taRXaj4vJwBhX+fkG4jzqBTrFX7wn3ado92IH5k5e0WW/xp/aHEd2EUhI
p6YD8ESehZVAV9SKoS0zCZvE7jxNBnMFX0+TxOTp1qaGupX1wzxNx+bMrKQVeNwGRgVYBgQMe7yz
ubC5e0vEMciGjKeI/wA4PEEYIyDTrkfv2w7zyvvFxsHMFu9peWrlJYpBRlYfZUMpBDI6ko6kOjMr
Al09puijr3v3Xuve/de697917r3v3Xuve/de697917r3v3Xuve/de697917r3v3Xuve/de697917
r3v3Xuve/de697917r3v3Xuve/de697917r3v3Xuve/de697917r3v3Xuve/de697917r3v3Xuve
/de697917r3v3Xuve/de697917r3v3Xuve/de697917qsj5rf8zL25/4YtD/AO7/ACPuevav/kgz
/wDPQ3/VuLrqz9xL/p1m6f8AS1l/7Q7LonfuTus2OvqA/wDCZj/t0F0J/wCHx3v/AO/izHvw6SS/
Ger9fe+m+ve/de697917r3v3Xuvnu/8ACvn/ALLa+M//AIqxB/79rcfvR6UwfCetSv37p7q3D4p/
8yR2v/1Gbj/96Gp944e43/K1Tf6SP/jg640/e/8A+n9bt/zSsv8AtDh6MX7A3WMnXvfuvde9+691
737r3Xvfuvde9+691737r3Xvfuvde9+691737r3Xvfuvde9+691737r3Xvfuvde9+691737r3Xvf
uvde9+691737r3Xvfuvde9+691737r3Xvfuvde9+691737r3Xvfuvde9+691737r3Xvfuvde9+69
1737r3Xvfuvde9+691737r3QM9w91bb6jxKPWlcluSviZ8Nt2GXTUVCh/G1dWyAN4KZDca2F5GBS
MEhygq5Y5UvuZLjs/Tt0PfIRgf0VH4mP7F4nyBnL2T9ieaPebeCliDa7XbsBc3jLVENNQiiBI8WZ
hTtXEakPIVBQPUzvjfO4+w9wVW5Nz1zVtfUBYoUA8dJQUcZJgoKCnX0xxJckAcsxZ3LOzMcjNq2q
y2azWxsE0Iv7WPmzHiSfX8hgAddjOQuQeWPbblyHlflS3EFvHVmPGSWRqa5ZXOXkagFThVCogVFV
QkPZl0M+jTfDv4a9/fOvu/bXQnx22VWbr3dnJY6jMZWSKqg2lsHbCVKU+T3xv/PwxSx43E0fkXyT
urPLI0dLSxT1c8FPL7rTMFFT19Qz+Vt/Kr6H/ledNS7K6/Cb27b3ilJV9w94ZbFwUO5N9ZGmLPSY
jG0weY4zA0Bdlx+KincAlp53mqZJJTvpI7lzU9Wie/dU697917r3v3Xuve/de697917r3v3Xuve/
de697917r3v3Xuve/de697917r3v3Xuve/de697917r3v3Xuve/de697917r3v3Xuve/de697917
r3v3Xuve/de697917r3v3Xuve/de697917r3v3Xuve/de697917r3v3Xuv/R3+Pfuvde9+691737
r3Xvfuvde9+691737r3Xvfuvde9+691737r3Xvfuvde9+691737r3Xvfuvde9+691737r3Xvfuvd
e9+691737r3Xvfuvde9+691737r3Xvfuvde9+691737r3Xvfuvde9+691737r3Xvfuvde9+69173
7r3XvfuvdaoH88r/AIT5YD5UQ7u+W/wr29itq/JhUyW5OzuqKPTjtufIKdIvuavM4BHZabGbvkCM
XIWOly0raqloa15Kuo109HLp7W4dfPj3JtvcOztw5zaW7cHl9sbp2xl8jgNx7cz+Oq8RnMDnMRVv
QZXD5jFV6Rz01VTTxvDPBMiujqVYAgj37pT0ye/de6Gzpzu/cnUeSK0xbKbYrqiOTL7fmlIic3VJ
a7HMeIarxjTrA0vZRIGCrpC3M3KthzJb0l/TnQHRIBkfJv4lr5eWaUPUEe93sLyv7y7UGu6Wm7W6
MtteKvcOJWKYcZYNZrpPclWaMqWbVbBsjfO2uw8BS7j2tkErqCo9E0TARVuPq1UGagyNKSTFMl+Q
bqws6M8bK7Y57vs9/sl41luCaWHA8VYeTKfMH9o4EA1HXHnn32/5p9teYpeWebbYwXEeVYd0U0ZJ
0zQyUAkjamDhlNUkVJFZFV/ss6BfXvfuvde9+691737r3Xvfuvde9+691737r3Xvfuvde9+69173
7r3Xvfuvde9+691737r3Xvfuvde9+691737r3Xvfuvde9+691737r3Xvfuvde9+691737r3Xvfuv
de9+691737r3Xvfuvde9+691737r3Xvfuvde9+691737r3Xvfuvde9+691WR81v+Zl7c/wDDFof/
AHf5H3PXtX/yQZ/+ehv+rcXXVn7iX/TrN0/6Wsv/AGh2XRO/cndZsdfUB/4TMf8AboLoT/w+O9//
AH8WY9+HSSX4z1fr73031737r3Xvfuvde9+691893/hXz/2W18Z//FWIP/ftbj96PSmD4T1qV+/d
PdW4fFP/AJkjtf8A6jNx/wDvQ1PvHD3G/wCVqm/0kf8Axwdcafvf/wDT+t2/5pWX/aHD0Yv2BusZ
Ove/de697917r3v3Xuve/de697917r3v3Xuve/de697917r3v3Xuve/de697917r3v3Xuve/de69
7917r3v3Xuve/de697917r3v3Xuve/de697917r3v3Xuve/de697917r3v3Xuve/de697917r3v3
Xuve/de697917r3v3Xuve/de697917os/enyJw3WEMuAwRp81vmaJSKO5koMDHJYrU5h4yP3WW7Q
0qnURZ5NCFPIPuUeSLnfmF7e1itB58Gk+Sf0fVvyWprTKr7v/wB2bfPdedOY+YQ9jy+jH9T4Zbsr
WqWwIP6YbEk5GkZSPW4fw6tM9nsxufL12ez+QqMplsjMZ6utqnLyyNpCIo/CoigJHGoCooCqAoA9
5A2lpbWNulpaII40FAoFAP8AZPEniTk9dbuXuXtl5U2a35f5etktLO1XRHFGKKorUn1LMxLO7Es7
EsxLEnpn9qejno+X8vj+XV8i/wCZF3ZQ9Q9E7eaPFY+Whq+zO081S1i7A6o21VtIVzO6clTKdVRU
LBOmMxkJNRWzIUjCxRzzQ+6qzBBU9fUJ/l3/AMuP47fy1+kaTqPo3B/c53Lx43Idq9rZqBG3v2xu
yhpDTnNZ6oDSCmo4S8y4vDUriloo3fQJKiaqqajfSRmLmp6P3791Xr3v3Xuve/de697917r3v3Xu
ve/de697917r3v3Xuve/de697917r3v3Xuve/de697917r3v3Xuve/de697917r3v3Xuve/de697
917r3v3Xuve/de697917r3v3Xuve/de697917r3v3Xuve/de697917r3v3Xuve/de697917r/9Lf
49+691737r3Xvfuvde9+691737r3Xvfuvde9+691737r3Xvfuvde9+691737r3Xvfuvde9+69173
7r3Xvfuvde9+691737r3Xvfuvde9+691737r3Xvfuvde9+691737r3Xvfuvde9+691737r3Xvfuv
de9+691737r3Xvfuvde9+691737r3WvP/Oe/kRdXfzFsFlO6+lo8B1T8ycHirUu5Gp48bs7uykx8
BFHtjtNaKMumQVFWDG7kRHmhQLTVaVNKlP8AZ+6djkK4PDr5t3cfTXafx87L3d073VsbP9cdmbFy
suG3TtDctJ9rksZWxAPG6tGXhqKaeNknpK2llkp6mF0np5ZIZEdtdKgQRUdBl7917pe9e9kbq6yz
sOc2zXvCdcYyGNmZ5MZl6VGu1JkaUEBgQSFkWzoTqjZW59lG87Jt++2htL9NQ/Cw+JD6qfI/LgeB
BHUe+5Ptfyj7q8vvsHNduJBQmGdaCe2kIoJIZKEqQaFkNY5ANMiMuOrYepu5tqdtYrz4mYUOepIE
kzO26mUGuoCSEeeBiF+4ptZAWeNbC6h1RyF946cycq7hy5cUnGuBjRJQMH5H+FqeR45IqOuPHvH7
Hc3+zm7+BvCG426Zytteop8KXiQjip8GfSCTE5qaMY2kQFuhd9hnqF+ve/de697917r3v3Xuve/d
e697917r3v3Xuve/de697917r3v3Xuve/de697917r3v3Xuve/de697917r3v3Xuve/de697917r
3v3Xuve/de697917r3v3Xuve/de697917r3v3Xuve/de697917r3v3Xuve/de697917r3v3Xuve/
de6rI+a3/My9uf8Ahi0P/u/yPuevav8A5IM//PQ3/VuLrqz9xL/p1m6f9LWX/tDsuid+5O6zY6+o
D/wmY/7dBdCf+Hx3v/7+LMe/DpJL8Z6v1976b697917r3v3Xuve/de6+e7/wr5/7La+M/wD4qxB/
79rcfvR6UwfCetSv37p7q3D4p/8AMkdr/wDUZuP/AN6Gp944e43/ACtU3+kj/wCODrjT97//AKf1
u3/NKy/7Q4ejF+wN1jJ1737r3Xvfuvde9+691737r3Xvfuvde9+691737r3Xvfuvde9+691737r3
Xvfuvde9+691737r3Xvfuvde9+691737r3Xvfuvde9+691737r3Xvfuvde9+691737r3Xvfuvde9
+691737r3Xvfuvde9+691737r3Xvfuvde9+691737jgde6I33x8pabFpWbQ6xroqvKN5KbKbtp2W
Wlxlm0y02DcgpNMeVNULpGP82Wch45d5Q9vnlK7nv6aUwUhPFvQyeYH9DifxYwc/vu9fdIud1eDn
T3Xt2htBR4NucFZJ/NXuxUNHEMEQGkkh/tQsYKSV31FTUVlRNVVc81VVVMrz1FTUSvPUTzStrkmm
mlJZmYklmYkk8n3NKIkaBIwFUCgAFAB6ADgOulttbW1lbpaWcaxRRKFREUKiKooqqqgBVAwAAABg
dYPdunurcf5U38oH5A/zQeyxDtqGq66+PG0crT0/a/fOWxrz4jE2C1Mu0tj0UrRjM7hmhYMlJE4h
pEZJ66WFZKdKj3VHcIPn19OX4g/DroD4M9Kbc6F+OmyaXaGy8EgnyNfMIKzdm99wyxqmS3lv3cSR
RSZLK1ZUeSd1VI41jp6aKCkhggj30kZixqejQe/da697917r3v3Xuve/de697917r3v3Xuve/de6
97917r3v3Xuve/de697917r3v3Xuve/de697917r3v3Xuve/de697917r3v3Xuve/de697917r3v
3Xuve/de697917r3v3Xuve/de697917r3v3Xuve/de697917r3v3Xuve/de697917r//09/j37r3
Xvfuvde9+691737r3Xvfuvde9+691737r3Xvfuvde9+691737r3Xvfuvde9+691737r3Xvfuvde9
+691737r3Xvfuvde9+691737r3Xvfuvde9+691737r3Xvfuvde9+691737r3Xvfuvde9+691737r
3Xvfuvde9+691737r3Xvfuvde9+691U5/NP/AJRPx4/mg9afY7yp4Ove/NqYqam6q78wmKp6rcW3
yhmqqba+7aS8RzO3JaiZ5ZsbLMkkLu81HPTyvKZPdXRyh+XXzI/mj8IfkT8Be6cx0b8jtk1O2Nx0
atXbc3DRrU1uyOw9ttJopd27A3LJFFHkaCQ+hyqrNTzB6arigqYpIU10rVgwqOike/db6d8Fnsxt
nLUWdwOQqcXlsdL5qStpJDHLExUo6kjhkdSySI11ZSVYEEj2mu7S2vrdrS7QSRuKFSKg/wDFcQfI
5HRPzBy/svNWzz7BzDbJd2dyumSKRQysKgg54MrAMjCjIwDKQwB6s66O+S2F7Biodt7tkpsHvY+O
lhdisGL3JMRpjegZjaKpe1mpmNmYjwltXjSBebeQ7nZy9/tYMtrkkcXiHz/iUfxcQPi4ajyk9/fu
sb77cSz80cmq9/sI1SMBVp7JeJEwGZIVrUTqKqoPjBdPiOar3HXWIPXvfuvde9+691737r3Xvfuv
de9+691737r3Xvfuvde9+691737r3Xvfuvde9+691737r3Xvfuvde9+691737r3Xvfuvde9+6917
37r3Xvfuvde9+691737r3Xvfuvde9+691737r3Xvfuvde9+691737r3Xvfuvde9+691737r3VZHz
W/5mXtz/AMMWh/8Ad/kfc9e1f/JBn/56G/6txddWfuJf9Os3T/pay/8AaHZdE79yd1mx19QH/hMx
/wBuguhP/D473/8AfxZj34dJJfjPV+vvfTfXvfuvde9+691737r3Xz3f+FfP/ZbXxn/8VYg/9+1u
P3o9KYPhPWpX79091bh8U/8AmSO1/wDqM3H/AO9DU+8cPcb/AJWqb/SR/wDHB1xp+9//ANP63b/m
lZf9ocPRi/YG6xk697917r3v3Xuve/de697917r3v3Xuve/de697917r3v3Xuve/de697917r3v3
Xuve/de697917r3v3Xuve/de697917r3v3Xuve/de697917r3v3Xuve/de697917r3v3Xuve/de6
97917r3v3Xuve/de697917r3v3XumzMZnFbexlbms3X0uLxWOhNRW11ZKsNPBECFBZ2+pZiFRRdm
YhVBYgFRaWlzfXC2lohkkc0VVFSf9gcSTgDJx0a7Jse78ybtBsWw20l3eXLaIoo1LO7ccAcAACzM
aKigsxCgkVp97fJvJb3as2rseWqxG0GWakrq/mDJ7kRjolDFTqgo3W6iG+qRSfLYN4lnjlHkO32g
LuG6AS3WCo4rH9nq/wDS8j8Pqep33ffup7XyCsHN3PqR3u9ArJFFh4LIjK0riW4U0JlppiYAQ1K+
KxQ/ckdZnde9+691scfyZP5BXaP8wPI4Hvr5Aw7j6k+HNHXGopa9aeTFb773aikXyYnrha+P/JsK
X1RVu5mjkjLJJS0KzVCzzUXumpJAuBx6+jv1F1B1h0J1xtPqHprY+3uuOtNjYxcRtXZu16FMfh8R
RCVqmbxxLd5Jp5pJKiqqZ3eaomeSaeSSWR3bfSYkk1PQj+/da697917r3v3Xuve/de697917r3v3
Xuve/de697917r3v3Xuve/de697917r3v3Xuve/de697917r3v3Xuve/de697917r3v3Xuve/de6
97917r3v3Xuve/de697917r3v3Xuve/de697917r3v3Xuve/de697917r3v3Xuve/de697917r3v
3Xuv/9Tf49+691737r3Xvfuvde9+691737r3Xvfuvde9+691737r3Xvfuvde9+691737r3Xvfuvd
e9+691737r3Xvfuvde9+691737r3Xvfuvde9+691737r3Xvfuvde9+691737r3Xvfuvde9+69173
7r3Xvfuvde9+691737r3Xvfuvde9+691737r3Xvfuvde9+690UP5q/Br44/P7prJdJ/JDZEG58BI
8uQ2xuOgaLHb3683I0Bgg3VsPchjkkoaxBZZFKvBUR3gqoZ4GaM+6srFTUdfM2/mnfyePkl/LA36
ZN20c/ZHx43PmKih6z+QO3cZPFt/Juxknotrb7oEaU4DcP26GX7GolaCqVJZMfU1SwVPg10qRw4+
fVR3v3V+uwSCCCQQQQQbEEcggj3rj14gMKHIPR5ekfldUYsU+2O0qqeuxw0Q4/dxSSpyFELhFgzi
RgvURAcipUGVbesS6tSRRzZ7dx3WrcNgUJJxaLAVvmnkrf0fhPlp88Avfr7n1tu5l5s9pYkt7o1a
bbqqkMvElrUkhYZCcGEkQtUaDEV0vYbSVdJkKWnrqCqp62iq4Y6mkrKSaOppaqnmQSRT09RCWR0Z
SCrKSCOQfcJyxSwStDOpR1NCpBBBHEEHIPXNW9srzbbuXb9xieCeFmSSORWSSN1NGR0YBlZSCCrA
EHBHUj230l697917r3v3Xuve/de697917r3v3Xuve/de697917r3v3Xuve/de697917r3v3Xuve/
de697917r3v3Xuve/de697917r3v3Xuve/de697917r3v3Xuve/de697917r3v3Xuve/de697917
r3v3Xuve/de697917qsj5rf8zL25/wCGLQ/+7/I+569q/wDkgz/89Df9W4uurP3Ev+nWbp/0tZf+
0Oy6J37k7rNjr6gP/CZj/t0F0J/4fHe//v4sx78Okkvxnq/X3vpvr3v3Xuve/de697917r57v/Cv
n/str4z/APirEH/v2tx+9HpTB8J61K/funurcPin/wAyR2v/ANRm4/8A3oan3jh7jf8AK1Tf6SP/
AI4OuNP3v/8Ap/W7f80rL/tDh6MX7A3WMnXvfuvde9+691737r3Xvfuvde9+691737r3Xvfuvde9
+691737r3Xvfuvde9+691737r3Xvfuvde9+691737r3Xvfuvde9+691737r3Xvfuvde9+691737r
3Xvfuvde9+691737r3Xvfuvde9+691737r3XvfuvdB72N2ftHq/DjLborxE85dMbiqYLNlctPGLv
HRUtx6VuPJM5WNLqGYFlDHexcvblzBc/T2CYX43OEQfM+vooyfSgJEl+2PtPzn7s72dn5Tt9Sx0M
9w9Vt7dScGWSh7modEahpHoxVSquy1U9t92bs7ayJbJy/wAN27S1BmxO2aSVmoqQhTHHU1chCmpq
dDEGZ1AF2EaRqxX3kPy5yttvLkGm2GuZhR5SO5vkP4VrwUfKpJz1159m/Yjk72b2zRtKfVblKmm4
vpFAlkrQlIxUiGDUAREpJNFMjyMoboHPYm6m3rNBBPVTw01NDLU1NTLHBT08EbzTzzzOI4oYYowW
Z2YhVVQSSbDn37r3W6p/Ji/4TV1edG1vlD/Mh2lU43DMtFn+ufifmoZaXK5QFkrMdn++ae6vSU5U
B02iwE8moLljAEmx03umJJfJOt5DHY7H4jH0OJxNDR4vFYujpcdjMZjqWCix+Ox9FAtNRUNDRUyr
HDDDGqxxRRqFRQFUAAD3vpP1M9+691737r3Xvfuvde9+691737r3Xvfuvde9+691737r3Xvfuvde
9+691737r3Xvfuvde9+691737r3Xvfuvde9+691737r3Xvfuvde9+691737r3Xvfuvde9+691737
r3Xvfuvde9+691737r3Xvfuvde9+691737r3Xvfuvde9+691737r3Xvfuvde9+691//V3+Pfuvde
9+691737r3Xvfuvde9+691737r3Xvfuvde9+691737r3Xvfuvde9+691737r3Xvfuvde9+691737
r3Xvfuvde9+691737r3Xvfuvde9+691737r3Xvfuvde9+691737r3Xvfuvde9+691737r3Xvfuvd
e9+691737r3Xvfuvde9+691737r3Xvfuvde9+690h+yutOvu49ibo6v7V2btzsHrzeuKmwm69m7t
xVJmtv53GTssjU2Qx1arI2l1SWJ7B45ESWNlkRWHuvAkZHXz4f5yP/CczsT4kvuz5H/CvG7j7Y+M
MH3mf3Z1tqqc/wBo9DY1Q9VXzoTrqdxbXo1BZciofIUMFv4ilRFTz5V9dKklDYbj1qv+/dO9e9+6
90O/T3fm7OqKpaRHfO7TnkDVm3KudlSAs4L1eHqGDGmmte6gGN7+tCwV1CXMvKG28xxa3HhXAHbK
oz9jjGpftyPIjIOPnvX93bk73htDeOo2/eIxSK9jQEtQYjuUBUTR1pQkiWOn6bhSyPaXsLsbaXZW
GTNbVycdXGqw/fUEpSLKYmeZSy0uUogzGN+GCsCyPpJjd1F/ePe87FuWw3P024JprXSwyjgeat5/
MYI8wOuSHuJ7Y85e1u9nY+b7UwsS3hTLVre4VSAZIJaAOuVJUhZE1KJERjTpc+yjoAde9+691737
r3Xvfuvde9+691737r3Xvfuvde9+691737r3Xvfuvde9+691737r3Xvfuvde9+691737r3Xvfuvd
e9+691737r3Xvfuvde9+691737r3Xvfuvde9+691737r3Xvfuvde9+691737r3XvfuvdVkfNb/mZ
e3P/AAxaH/3f5H3PXtX/AMkGf/nob/q3F11Z+4l/06zdP+lrL/2h2XRO/cndZsdfUB/4TMf9uguh
P/D473/9/FmPfh0kl+M9X6+99N9e9+691737r3XvfuvdfPd/4V8/9ltfGf8A8VYg/wDftbj96PSm
D4T1qV+/dPdW4fFP/mSO1/8AqM3H/wC9DU+8cPcb/lapv9JH/wAcHXGn73//AE/rdv8AmlZf9ocP
Ri/YG6xk697917r3v3Xuve/de697917r3v3Xuve/de697917r3v3Xuve/de697917r3v3Xuve/de
697917r3v3Xuve/de697917r3v3Xuve/de697917r3v3Xuve/de697917r3v3Xuve/de697917r3
v3Xuve/de6K93R8mNu9cipwO2/tdy7zRpIJqdZdeJwMqel/4vPCQXmUmwpYm1AhhK8RADyFyryFe
71pvNwrBa4IxR5B/RB4Kf4jx/CDxGWfsX91bmb3NMXMPNPibXsbBXVytLi7U5H06MKLGRn6iQaSC
piSUEslY2591bh3nmKnPbnytVl8pVsTJU1LC0aXusFNBGFjhiW9kiiVUUfQD3PVjt9ntlstpYxiO
NeAH+EniSfMkknzPXVvlTlDlrkfZYuXuVLOOytIR2og4nzd3JLySN+KSRmdjlmPSe9rOhH0K/SPR
nb3yR7O2r0z0V1/uPs7s7elcKDbm0dsUYqq+skVTLU1dVPM0dPR0dNGGnra+smipqaFXmqJYokZx
7rxIAqevorfycf8AhPp1L8Cqfb3fnyPTbndPy/MdPksRMIP4n1r0NPYSx03XlLkI1/iGeRrGo3NV
Qq8JCxYyGlVZ6qu30leUtgcOtkn37prr3v3Xuve/de697917r3v3Xuve/de697917r3v3Xuve/de
697917r3v3Xuve/de697917r3v3Xuve/de697917r3v3Xuve/de697917r3v3Xuve/de697917r3
v3Xuve/de697917r3v3Xuve/de697917r3v3Xuve/de697917r3v3Xuve/de697917r3v3Xuve/d
e6//1t/j37r3Xvfuvde9+691737r3Xvfuvde9+691737r3Xvfuvde9+691737r3Xvfuvde9+6917
37r3Xvfuvde9+691737r3Xvfuvde9+691737r3Xvfuvde9+691737r3Xvfuvde9+691737r3Xvfu
vde9+691737r3Xvfuvde9+691737r3Xvfuvde9+691737r3Xvfuvde9+691737r3Wpp/OF/4TZ7B
+STbo+RnwQx23uqu/Klq/O7y6W1UuC6s7gyEhNVU1+2G9FPtrcFQxcyW04ytlKtMtDM1RWzap08k
pGG4daB3ZfWXYfTW+tzdY9r7L3J152Fs3JzYfdGzt3YmswmfwmRgsWgrcfXKjgMpWSKQApJGyyRs
yMrH3SkEHI6Qvv3XulLtPeG5Nj5iDPbXytTiclBZfLAwMdRD5FkelrKdwUmhYquuKRSpsLjge0O4
bbZbrbNZ38YkjbyPkfUHiCPIjI6C/OHJfLHPuyScvc22aXlrJnS4yjUKiSNxR45FDHS6EMKmhyer
N+mfkztrsYUuC3F9ttjeTmOGOmeXRiM5M91X+D1M7FklYi32sx1XZRG8pvpgbmjkG+2XVebfWe2F
Scd8Y/pAcR/SH5gdcp/fH7qvNPtkZeYOWNe67GupmcLW5tVFCfqUUANGAf7eMaQFYypCANRn/cfd
Ynde9+691737r3Xvfuvde9+691737r3Xvfuvde9+691737r3Xvfuvde9+691737r3Xvfuvde9+69
1737r3Xvfuvde9+691737r3Xvfuvde9+691737r3Xvfuvde9+691737r3Xvfuvde9+691737r3VZ
HzW/5mXtz/wxaH/3f5H3PXtX/wAkGf8A56G/6txddWfuJf8ATrN0/wClrL/2h2XRO/cndZsdfUB/
4TMf9uguhP8Aw+O9/wD38WY9+HSSX4z1fr73031737r3Xvfuvde9+691893/AIV8/wDZbXxn/wDF
WIP/AH7W4/ej0pg+E9alfv3T3VuHxT/5kjtf/qM3H/70NT7xw9xv+Vqm/wBJH/xwdcafvf8A/T+t
2/5pWX/aHD0Yv2BusZOve/de697917r3v3Xuve/de697917r3v3Xuve/de697917r3v3Xuve/de6
97917r3v3Xuve/de697917r3v3Xuve/de697917r3v3Xuve/de697917r3v3Xuve/de697917r3v
3Xuve/de6bcxmMVt/G1eYzeQpMXi6CIzVldWzJBTQRghQXkcjliQqKLlmIVQSQPai1tLm+uFtbND
JI5oFUVJ/wBXmeAGT0a7Jsm78ybpDsmw20l3d3DaY4olLu544A8gAWZjRVUFmIUEiuruj5X5TcJr
NtdbPU4XBiRoanc12gzWWjQ6WGOUc0dO55DX87ra/hu8Zm/lb27trDTfb2BNNxEfFEPz/jYf7yDw
rg9dM/Yz7nu08tCDmj3RVL/cKBkscPa25OR4x4XMyjBH9gjVp4xCSAlhJJJJJJJJJNySeSST7lDh
1nSAFFBgDrr3vr3VlX8uL+Vb8pf5mHYo2z0xttsB1rgshTU/ZHem66Otg662HTyBZpaUVcYVspl2
iIelwtAzTvqV5mpqYvUp7qrOEGevpW/y5P5XHxe/lndZf3P6R262Z7B3Bj6KLtDu/dNPST9idjV9
PaZ4qiriGjG4iKa7UODoSKeEBXlapqzNVzb6SM5c56sf9+6r1737r3Xvfuvde9+691737r3Xvfuv
de9+691737r3Xvfuvde9+691737r3Xvfuvde9+691737r3Xvfuvde9+691737r3Xvfuvde9+6917
37r3Xvfuvde9+691737r3Xvfuvde9+691737r3Xvfuvde9+691737r3Xvfuvde9+691737r3Xvfu
vde9+691737r3Xvfuvde9+691//X3+Pfuvde9+691737r3Xvfuvde9+691737r3Xvfuvde9+6917
37r3Xvfuvde9+691737r3Xvfuvde9+691737r3Xvfuvde9+691737r3Xvfuvde9+691737r3Xvfu
vde9+691737r3Xvfuvde9+691737r3Xvfuvde9+691737r3Xvfuvde9+691737r3Xvfuvde9+691
737r3Xvfuvde9+691Vf/ADMv5Rfxb/mb7Faj7Nwq7I7qwOMlpOuu/wDaVBTDe22GXVLS4jcEBMUe
dwnlYtLiq5xoDSNRz0c7tN791dHKcOvmy/zCv5Y3yo/lr9ljZHfm0fudo5yrqU657m2rFXZHq/se
jgBlZcLm5oozTZGGOzVuGrkirIOJPHJTPBUTa6VK4cVHVefv3VuuwSCCCQQQQQbEEcggj3rj14gM
KHIPRxumvlbmdqil272E1ZuHbyftU2bBNRn8THwI0maQg1kC88O3lUH0uyqsfuNOaPby03PVe7PS
Cc5KcI3P5fAx9R2nzFTXrCT3w+6BsfODTcy+2wj2zc27ntaaLS4OdRUAUtpWxlB4LEdyKzNL1Y3g
Nw4PdOKpc3t3KUmXxVYgenraKUSRtwC0ci8NHIt7PFIquh4ZQePcHX1hebbctaX0ZjkXiCP5jyIP
kRUHyPXMXmPlrf8AlHd5dh5mtJLK8gNHilWhHEBlOVdGpVXQsjjKsRnp59pOiPr3v3Xuve/de697
917r3v3Xuve/de697917r3v3Xuve/de697917r3v3Xuve/de697917r3v3Xuve/de697917r3v3X
uve/de697917r3v3Xuve/de697917r3v3Xuve/de697917qsj5rf8zL25/4YtD/7v8j7nr2r/wCS
DP8A89Df9W4uurP3Ev8Ap1m6f9LWX/tDsuid+5O6zY6+oD/wmY/7dBdCf+Hx3v8A+/izHvw6SS/G
er9fe+m+ve/de697917r3v3Xuvnu/wDCvn/str4z/wDirEH/AL9rcfvR6UwfCetSv37p7q3D4p/8
yR2v/wBRm4//AHoan3jh7jf8rVN/pI/+ODrjT97/AP6f1u3/ADSsv+0OHoxfsDdYyde9+691737r
3Xvfuvde9+691737r3Xvfuvde9+691737r3Xvfuvde9+691737r3Xvfuvde9+691737r3Xvfuvde
9+691737r3Xvfuvde9+691737r3Xvfuvde9+691737r3XvfuvdA32t3hszqijdcpUDJ7ilhaTH7Z
oJV++nYpeGSulsy0sDGwMsikkXMaSEEexTy5yjunMUgaEeHAD3SsMfMKMa2+Qx6kdTh7QewfPHvB
eh9pi+k2xGAmvpVPhIK0ZYlqpuJQKnw0IUGgkkjDA9Vedndwby7VyX3W4K0wYuB9WN29QtJFiMeA
unyLCTeWY3OqeYs/JVSqWQT/ALDy3tnL1v4VklXPxSNl2+0+Q/oig+Vc9dZvaj2V5I9odr+k5cg8
S7kFJ7yUBribNaFqUjjGKRR6UwGYM5ZyFfsQdS31737r3W1L/KL/AOE2nbPynba/fvzZoty9I/HS
oamzG3+sZY6rA9ydwY66z0s09JVRrLtrA1a8itqFFfVQ+qjghhmgyHv3TLygYXj19AbqDpvqzoDr
rbHUnS2w9tda9bbNx6Y3be0NqY6LG4nHU6nVJIUS7zVEzlpaqrqHeeeVmlmkkkdnO+k5JJqehL9+
611737r3Xvfuvde9+691737r3Xvfuvde9+691737r3Xvfuvde9+691737r3Xvfuvde9+691737r3
Xvfuvde9+691737r3Xvfuvde9+691737r3Xvfuvde9+691737r3Xvfuvde9+691737r3Xvfuvde9
+691737r3Xvfuvde9+691737r3Xvfuvde9+691737r3Xvfuvde9+691737r3X//Q3+Pfuvde9+69
1737r3Xvfuvde9+691737r3Xvfuvde9+691737r3Xvfuvde9+691737r3Xvfuvde9+691737r3Xv
fuvde9+691737r3Xvfuvde9+691737r3Xvfuvde9+691737r3Xvfuvde9+691737r3Xvfuvde9+6
91737r3Xvfuvde9+691737r3Xvfuvde9+691737r3Xvfuvde9+691737r3QW9z9JdSfInrbc3UHe
PXu1+0OtN4Uf2W4dn7uxkOTxVait5KarhD2kpqumkCz0ddSyR1NNMqTU8scqI491sEg1HWgZ/No/
4TS9ufGP+8fe/wAG6fc3e/QVP91l9xdVeJ8x3T1NQDVNPLjaalXybqwtOAL1FJEMlTow89LUww1G
QGulCSg4bB61UGVkZkdWR0Yq6MCrKymzKynkEHgg+/dPdcffuvdCD172dvHrHKjJ7Vyj06SyRNkc
VUap8Rlo4ibQ5CiJAbgsqyoVkQE6HUn2T7zsW2b9b/T7jGGpXSww6E+at5fZkHzB6jn3J9qeSfdb
aP3TzdaCVkDCG4SiXFuzfihloSMgEowaJyo8RGAp1Zt1F8itndoJT4yd025u8xjy4KtnUwV0gbSz
4OucKs9+G8BCzLzZXVTIYF5l5H3PYS1xFWe2/jUZUf01HD/TCq/YTTrlP70fdm529ppJN2tlO6bK
D23cSnXECKgXUQ1GKmR4oLQtiro7iMGE9gnrGzr3v3Xuve/de697917r3v3Xuve/de697917r3v3
Xuve/de697917r3v3Xuve/de697917r3v3Xuve/de697917r3v3Xuve/de697917r3v3Xuve/de6
97917r3v3Xuve/de6rI+a3/My9uf+GLQ/wDu/wAj7nr2r/5IM/8Az0N/1bi66s/cS/6dZun/AEtZ
f+0Oy6J37k7rNjr6gP8AwmY/7dBdCf8Ah8d7/wDv4sx78Okkvxnq/X3vpvr3v3Xuve/de697917r
57v/AAr5/wCy2vjP/wCKsQf+/a3H70elMHwnrUr9+6e6tw+Kf/Mkdr/9Rm4//ehqfeOHuN/ytU3+
kj/44OuNP3v/APp/W7f80rL/ALQ4ejF+wN1jJ1737r3Xvfuvde9+691737r3Xvfuvde9+691737r
3Xvfuvde9+691737r3Xvfuvde9+691737r3Xvfuvde9+691737r3Xvfuvde9+691737r3Xvfuvde
9+691737r3USur6HF0dRkMlWUuPoKSNpqqtraiKlpKaFf1Sz1E5VEUf1Yge3YIJrmVYLdC7saBVB
JJ+QGelm37df7texbbtcElzcTMFjiiRpJHY8FRFBZj8gCeiE9wfLwuKrb/VV1RlaGp3jVwFZL67O
MDj6leAVFhU1C35OiJSFk9zFyz7aqmm95hyeIhBx/wA3GHH/AEq49Scjroj7K/cvWMxcye79GYEM
m2xvVeGPq5kOTXPgwtpwNcrAtF0Q+urq3J1lTkMjV1NdX1s0lTV1lZNJUVVVUStrlmnnlJZ2Ym5Z
iSfcuxRRwxrDCoVFFAAKAAcAAMAddCbCwsdrsotu22FLe3gUJHFGoSNEUUVURQFVQMAAAAdRfbnS
vocPjz8be9Plf2jgemPjx1nubtTsjcT/AOQ7e21SI4pKNJFiqc1n8tVtFRYzHU5dTVZLI1EFLCCD
LKgI9+60SFFT19B7+Ut/wnI6P+Fp2x3l8qf7s/IT5QUX2mYw+KkoTkunOm8xC61FLNtLF5eNWzeY
pXUSR53JU0a08oV6GkgmhWsk90meUthcDrZo976a697917r3v3Xuve/de697917r3v3Xuve/de69
7917r3v3Xuve/de697917r3v3Xuve/de697917r3v3Xuve/de697917r3v3Xuve/de697917r3v3
Xuve/de697917r3v3Xuve/de697917r3v3Xuve/de697917r3v3Xuve/de697917r3v3Xuve/de6
97917r3v3Xuve/de697917r3v3Xuve/de6//0d/j37r3Xvfuvde9+691737r3Xvfuvde9+691737
r3Xvfuvde9+691737r3Xvfuvde9+691737r3Xvfuvde9+691737r3Xvfuvde9+691737r3Xvfuvd
e9+691737r3Xvfuvde9+691737r3Xvfuvde9+691737r3Xvfuvde9+691737r3Xvfuvde9+69173
7r3Xvfuvde9+691737r3Xvfuvde9+691737r3Xvfuvda5/8ANe/4TwfHX55DcvcvRBwfx0+V1d5s
lWbgoKCSHqrtnJaGkaPsza2JQmkyFTJbXuTFQ/clmeWtpsk3jEfunUlK4OR189T5Y/Dv5GfCHtjJ
9M/JbrTNddbyo1kqsZJVqlbtvd+EE7QU+5tk7noi9HlMdKVIFRSysY3DQzrFURyRJrpSGDCo6LJ7
91vrkjsjK6MyOjB0dCVZWU3VlYcgg8gj3ogEUPDqrosilHAZWBBBFQQeII8wfMdHK6j+Wud239rg
+xRVblwgbxx59X8m4cdGR6fudfFcgPH7jLKASfI+lU9xlzL7c2e4arvZqW83Ep/obH8vgP2Ar8hW
vWEPvP8Ac35e5o8XmD2zMe1X5FTaEUs5j56Kf7iuR/ArQkgDw0LNJ1YhtrdO3t44mnzm2MvR5nF1
IslVRyagkmkO0FTCwEkMqgjXDKqut/Uo9wluG2321XJtNwiaKQeR8x6g8CPQgkdc0eaeUeZeSd4k
2DmuyksbuLjHItKipAdGFUkjYg6ZI2ZGp2sen/2i6DnXvfuvde9+691737r3Xvfuvde9+691737r
3Xvfuvde9+691737r3Xvfuvde9+691737r3Xvfuvde9+691737r3Xvfuvde9+691737r3Xvfuvde
9+691737r3VZHzW/5mXtz/wxaH/3f5H3PXtX/wAkGf8A56G/6txddWfuJf8ATrN0/wClrL/2h2XR
O/cndZsdfUB/4TMf9uguhP8Aw+O9/wD38WY9+HSSX4z1fr73031737r3Xvfuvde9+691893/AIV8
/wDZbXxn/wDFWIP/AH7W4/ej0pg+E9alfv3T3VuHxT/5kjtf/qM3H/70NT7xw9xv+Vqm/wBJH/xw
dcafvf8A/T+t2/5pWX/aHD0Yv2BusZOve/de697917r3v3Xuve/de697917r3v3Xuve/de697917
r3v3Xuve/de697917r3v3Xuve/de697917r3v3Xuve/de697917r3v3Xuve/de697917r3v3XugU
7U732R1XBLT5CqGX3KYi9JtjHTIa0sY9cL5OcB1o4mutnlBcg6o45ADYWcu8nbtzCwkjXwreuZWG
PnoGC5+yg9WHU7+0P3euffd24S526I2W1BqSX0ynwqA0YQJVWuZFoe1CEBGmSWMkVrL7Q7p3t2rW
Fs5WmjwkUqy0G28e8kWJpGQFY5pUJvPMAzfvTEkXIQIp0iedg5X2rl6LTZpqlIo0jZdvlX8I/oig
9anPXVb2n9i+RPaGxC8v2/jXzqVlvZgGuJAaEqppSKKoH6UelTQF9bjUQj9iPqZOve/de6vV/lZf
yGflN/McqMJ2TnIqnoT4ryVivV9x7qxUsuY3xRU8xjrqLp/aU7QyZVyymBstO8ONhbyaZ6meB6Rv
dNvIq44nr6Knwl+AXxb/AJfPV0fVnxn66pdrUdX9tPu7emWkjzfZHYmVpoyi5jfW8JY0mq3BaRoK
SJYaKl1utHS00bFPe+kzMWNT0c337qvXvfuvde9+691737r3Xvfuvde9+691737r3Xvfuvde9+69
1737r3Xvfuvde9+691737r3Xvfuvde9+691737r3Xvfuvde9+691737r3Xvfuvde9+691737r3Xv
fuvde9+691737r3Xvfuvde9+691737r3Xvfuvde9+691737r3Xvfuvde9+691737r3Xvfuvde9+6
91737r3Xvfuvde9+691737r3Xvfuvdf/0t/j37r3Xvfuvde9+691737r3Xvfuvde9+691737r3Xv
fuvde9+691737r3Xvfuvde9+691737r3Xvfuvde9+691737r3Xvfuvde9+691737r3Xvfuvde9+6
91737r3Xvfuvde9+691737r3Xvfuvde9+691737r3Xvfuvde9+691737r3Xvfuvde9+691737r3X
vfuvde9+691737r3Xvfuvde9+691737r3Xvfuvde9+690Wv5U/EH45/NbqzI9OfJbq7b3Zuy61nq
aBcpC9Nn9q5gxGGLcWyt0UDR1+IyMakoKqgqI2eMtDL5IJJIn91sMVNR18/n+aT/AMJuPkh8MxuX
uD4wvnvk38a6BqjJVdLQY4VPePWOIVnlkbeO1cPCseaoKWPR5c3hIQQBJNVY6hgjMra6UpKGwcHr
Wj9+6d697917pZbJ3/u3rzKrmNp5ipxlSQFqYFPloK+IX/ZyFDJeKZRc6da3U+pSrWPss3TaNu3m
3NruMQkXy8mU+qsMqfsP29Ajnv255N9ytoOy842SXcXFGPbLC38UMq0eNvXSQGHa4ZSR1Y11P8rN
o71FNh94/bbO3LIREks0zDbmTl0A6qavnP8Akru2rTDUtb9KrNI7BfcI8x+3W47ZqudqrcwDNKfq
qPmo+MD1UV9VAFeuZHvD90DnLkUy71yRr3valqxVVH1sC1OHiT+3VRprLAob4maCNFLdGv8AccEU
wesPeGD1737rXXvfuvde9+691737r3Xvfuvde9+691737r3Xvfuvde9+691737r3Xvfuvde9+691
737r3Xvfuvde9+691737r3Xvfuvde9+691737r3XvfuvdVs/NrHvFvXZ+VLMY63a02PRPHZVfGZa
WpkYS39RIq1BXSNNgbnVxOvtTKDtFzB5rNq/3pFHD/an7fy66j/cN3KOXkPe9oAGqC/WYmuSJ7eN
ANNMAG3ahqdVSKDTklXuU+s6uvpq/wDCXbeOH3P/ACmdgYTGTLLW9d9x917O3EgYk02Yrt0jsCCF
hYWJx+doZLXPDA35sNjpLN8fWxD79011737r3Xvfuvde9+69187r/hXRurDZX5+9FbXoKj7jKbT+
KO3Jc6sZiaKim3D2puqsoKCQqxcT/bxJUOjIAI5oWUtqIXR6Uw/D1qne/dPdW7fFiFoujtoM3+75
9xzKLEEL/easiF7/ANdNx/gfeN3uI4bmucD8Kxj/AKpqf8vXGP73U6Te/m8qn+hpZKft+ht2/wCf
qfaOjC+wR1jV1737r3Xvfuvde9+691737r3Xvfuvde9+691737r3Xvfuvde9+691737r3Xvfuvde
9+691737r3Xvfuvde9+691737r3Xvfuvde9+691737r3TDuTdG3tn4mozm5svRYXFU3+cq62XQHk
0F1p6eJbyTSsFbRDErO1rKpPtbYbdfbpcC02+JpZD5AcB6k8FHqSQB69CLlflPmTnXeI9g5Uspb6
7l4RxLWgqAXdjRI41JGqSRljStWYDqvrtj5eZnNGpwnWkU2AxTa4ZdyVSgZ6tRo9DHHwC60S3LaZ
LvMbKymFrr7mjlz22tLPTd74RPLxEY/s1+3zc/LC8RRuPXSH2d+5fsexCLfvdN13G8FGWyjP+KRE
Go8ZsNctQCqUSEVZWWdaN0S2eonqp5amqmlqameR5p6ieR5p5pZG1SSyyyEszMTcsTcn3KKoqKEQ
AAYAGAB6AdZ0W9vb2kCWtpGsUUYCoiKFVVAoFVQAFAGAAAAOHWH3bp7oW+j+h+5Pkp2Tt/qDobrj
dXanZO6JxDh9p7RxsmQr5I1kWOoyNfMdMFFQ0+tXq8hWyxU1On7k80aAsPdeJAFT1vcfysf+Ev8A
1X0bJt/ur+YG+2u8+1qZqXKYPofFs+T6S2RVJIKiBt71FSkbbur47IslHJEmIjbzRPDlEMVQvqdJ
nmJwvW21R0dJjqSlx+PpaahoKGmgo6Kio4Iqako6SmiEFNS0tNAFSOONFVERFCqoAAAHvfTPUn37
r3Xvfuvde9+691737r3Xvfuvde9+691737r3Xvfuvde9+691737r3Xvfuvde9+691737r3Xvfuvd
e9+691737r3Xvfuvde9+691737r3Xvfuvde9+691737r3Xvfuvde9+691737r3Xvfuvde9+69173
7r3Xvfuvde9+691737r3Xvfuvde9+691737r3Xvfuvde9+691737r3Xvfuvde9+691737r3Xvfuv
de9+691//9Pf49+691737r3Xvfuvde9+691737r3Xvfuvde9+691737r3Xvfuvde9+691737r3Xv
fuvde9+691737r3Xvfuvde9+691737r3Xvfuvde9+691737r3Xvfuvde9+691737r3Xvfuvde9+6
91737r3Xvfuvde9+691737r3Xvfuvde9+691737r3Xvfuvde9+691737r3Xvfuvde9+691737r3X
vfuvde9+691737r3Xvfuvde9+691737r3Wut/NF/4Tq/Fz50f3i7Y6Pjw/xj+TtclXXz7i25iI4O
p+zMxJqqC3ZuyMTGogrKmYkz7hw6JVFpJJ62nybiNF9Tp1JWXByOvn7/ADN+BPyo+AvZEvWnyb6t
y+yq2olqztbdtL/uZ673/jqWYxjL7H3pRA0lbGy6JZKZmjrKYOi1lNTSnxjXSlWDCo6J1791vr3v
3XujDdV/JHfXWgp8bPJ/ena0Q0DB5WpkWajiuCBiMoRI9OFtZY2V4hdrRhiGAM5h5I2jfqzAeBcH
/REAyf6a4Dfbhv6XWNnu791/2/8AdMybpAv7o3Z8/VW6KVkbP+5MFUSatcuGjmNF/VKgqbIut+49
i9o0qvtzKLHlEhMtZt7I+OlzdGqnS7ml1MJYxxeand0F1DMrHT7gzfeVt35fkP1keqKtBKtSh/Pi
p+TAH0rx65fe6Hsh7g+0t2U5ntC1ozaY7yGslrITkDxKAxuc0jmWNzRiqso1dCn7DvURde9+6917
37r3Xvfuvde9+691737r3Xvfuvde9+691737r3Xvfuvde9+691737r3Xvfuvde9+691737r3Xvfu
vde9+691737r3XvfuvdEu+am2JcjszbO6oFkc7azNRQ1YRAUjodwQov3MzWuAs9LBEvIF5bcm1pU
9q79YdxuNuc/2yBl/wBNGTUD7VYn/a/b1nR9xTmyLbed915QnIX96WySx1NCZbNmOhRWhLRTyucE
0irgVrWr7nTrqT1tg/8ACWL+Yhtr499/b4+GHa24KbB7F+UeTwOV6pyuWrFpMTh++MNTPh4NuGSU
rFHJu3HtT0EMkj6pK6gx1HCDJVAHw6ZmWo1Dy6+hr730m697917r3v3XukN2b2XsXprrzena/Z25
sZs3r3rzbWW3dvHdGYm8GOwmAwlG1dkK2dgCzFUQiOKNWkkcrHGrOyqfdbAJNB18hz+Yv8w8388/
mZ3p8oMtTVmMxnYO62h2Lt+udWqdsdabapI9tdfYGqWJ5IlqosVS0z5AwN45Kx6iVQBJ710tVdKg
dEmAJIABJJAAAuSTwAAPeuHWyQoqcAdXhdabYOzNgbQ2w8UUVTiMFQQV6QW8RyskIqMtIhAFw9S8
r6iLm9zyfeKHMF+N03u6v1NVkkbTX+Edqf8AGQOuBvupzYOefcbeua42Z4r27leEt8X06totwcmm
mBY1pWgpQYHS49k/QA697917r3v3Xuve/de697917r3v3Xuve/de697917r3v3Xuve/de697917r
3v3Xuve/de697917r3v3Xuve/de697917r3v3XuuLukaNJIyoiKzu7sFREUamZmPAAHJJ97VWZgq
ipPADierojyOI4wWZiAABUknAAAySTwHRR+1flntTaXmxOxkpt5Z5dSPXJM392ce4uLtVwENWMCB
6KZhGQb+cMNJkrl7233DcKXO8E20X8NP1W/I4QfNqt/R8+szPaH7nHOHOPh7xz+z7HtxoREVH10w
wcRuNNspBPdMGkBFPpyp1iu/em/t29g5Q5bduZqsrUqCtPE7CKioYz9YqChitFCptdgijUeWJPPu
a9s2jbtmt/ptuiEa+dOLH1Zjlj9p66W8je3fJvtvtI2bk6xjs4jl2A1Syt/FNK1ZJGHAa2OkYUAY
6R3sy6GvXvfuvdbBn8sH/hPN8sfno23e0O0qfIfGj4w17U2QTfm7sTIOwew8Q5ZyOq9hVvjlkhmV
UEeby329DokE9J/ETG8Hv3TbyhcDJ6+gt8Jf5fHxS/l89bx9cfGfrLHbW+7gpl3dv7LCnzfaPYlZ
TXZchvrfEsSVNXaRpJIKKIQ0NKXcUdJTIxT3vpMzMxqejqe/dV697917r3v3Xuve/de697917r3v
3Xuve/de697917r3v3Xuve/de697917r3v3Xuve/de697917r3v3Xuve/de697917r3v3Xuve/de
697917r3v3Xuve/de697917r3v3Xuve/de697917r3v3Xuve/de697917r3v3Xuve/de697917r3
v3Xuve/de697917r3v3Xuve/de697917r3v3Xuve/de697917r3v3Xuve/de697917r/1N/j37r3
Xvfuvde9+691737r3Xvfuvde9+691737r3Xvfuvde9+691737r3Xvfuvde9+691737r3Xvfuvde9
+691737r3Xvfuvde9+691737r3Xvfuvde9+691737r3Xvfuvde9+691737r3Xvfuvde9+691737r
3Xvfuvde9+691737r3Xvfuvde9+691737r3Xvfuvde9+691737r3Xvfuvde9+691737r3Xvfuvde
9+691737r3Xvfuvde9+690EfePQnTPyW63z3UPffW21O1et9yRGPK7V3fi4sjQmcQvBBk8dP6Z6G
vpxI5pMjQzQ1VO51wTRvZvfutgkGo60dP5m3/CWPsfrT+8Pb/wDLtyeV7c2Mj1eUyPxz3XX0n+lP
a9H+5WTx9d7pq2hp9yUsC3jgx1Z4soEWOOOTLVMhPvVOlCTA4brUL3HtvcWzs9l9q7uwGa2tufb+
QqcTntubjxddg89hMpRSGGsxuXw+TjiqKaoicFJYZo1dSCGAPv3T3TJ7917qVRVtZjqunr8fVVFF
W0kyVFLV0k0lPU008Tao5oJoiGVlPIIN/bckcc0ZilUMrChBFQQfIg8ekt9Y2W52cu37jEk8EylJ
I5FDo6MKMrKwKspGCCCD0c/q35g5rDLTYfsqkl3Bjo1SGLcVAsaZ6nREKg19MxWKsvZB5A0Ug9TO
0zH3F/MHtpZ3Za52NhBIc+Gf7M/6U8U+zuXyAXrBr3b+5VsW+NLvftdMu23TEs1nKSbRySCfBcVk
tvxHRSWI9qIsKivR/trbw2xvbGJmNq5uhzePYhWlo5byU8hGrwVlLIFlgktz45kVrWNrEe4a3Hat
w2mf6bcYmifyqMEeqkYYfME9c5ubuSebOQ91bZOb7CWwuRkLIva68NUUgrHKlca42da1FagjpSe0
HQW697917r3v3Xuve/de697917r3v3Xuve/de697917r3v3Xuve/de697917r3v3Xuve/de69791
7r3v3Xuve/de697917pObv2xjd6bZze1cumrH5zHz0MzBUeSndxqpq2ASXHlglCTREjh0U/j2v2v
cJ9p3CHcbf44mDfaPNT8mFQfkehRyXzZunIvNdhzdszUubCZZVFSA4GHiYjOiWMtFIBko7Dz6pN3
jtPL7H3LltrZyEw5HEVT08h0usVTEfXTVtMZAC0U0ZWSNrcqR7yr23cLbdbGO/tDVJBUfL1B9CDg
jyI67wck84bLz9ytZ827BJrtr2MOuQWRuDxPQkCSNwyOPJlPSfgnnpZ4ammmlpqmmljnp6iCR4Z4
J4XEkU0MsZDK6sAyspBBFxz7XdCnrb6/lr/8KouweltrYDqD597N3Z3ttfA00GLwfe2xZcVL3JSY
ynjEFHS78wGeqKKh3G8ShVbKjIUlayKXqRkKlmlb1emXhByuOtlPYf8AwoV/lC79x1LWwfLzC7Vq
54pXqMLvzrrtvaWRx0sFK1ZLTVU+SwIopHCLZWpayaORyIo3eQhPe+mjE48uga70/wCFNf8AKk6i
wlVV7M7V3z8hNyRxN9ttPqPrDeFJJJUSQh6X7rcvZ9Nt3EJCWIEz09bPLGNX7DuBG3uvCJz8utMb
+a1/PG+Sf8zmq/uDNQRdJfGLE5emy2E6S23l5crUbiyWPYtjtwdpbt8NK+ZqoXJlpaOOmgoaZvG6
U8lTEKt9dKEjCfb1SV791foz/wAXOrKjfO+abctfTt/djZlVT5GoldR4q/NwkT4nGR6v1aXC1E4A
ICIEa3lQkB8/cwps+0NZwt/jFyCqjzVDh3/Z2j5mo4HrFH72nu5bcgcgS8r7dKP3tvkbwooPdFas
ClxOafDVSYYsgl3LpXwXAtc9459cfOve/de697917r3v3Xuve/de697917r3v3Xuve/de697917r
3v3Xuve/de697917r3v3Xuve/de697917r3v3Xuve/de697917oD+z+/9gdYpPSVtcM3uSNWCbbx
Esc1ZFKYy8YylRzHSKSFB8l5LMGWJxf2Ltg5L3nfiJUXwYD/AKI4IBH9AcX/ACouPiB6n32o+7j7
i+67x3tjb/QbWxFb25VljZagH6dMPcNSpGikVVKtMjU6rk7Q7/372g89JXVgwm22dxFtrESSxUbx
eQPF/FKgkSVkg0oSZLRhgWjijuR7nDYOT9n5fUPAniT+cr0LfPSOCD5DNOJNOunPtN93P289po47
zb4Prt0AGq+uArShtJDeAnwW6HU1AlZCpCySyaQegP8AYq6nvr3v3XujgfDj4HfKn569iJ1t8Yuq
M5vzIUz07bl3PIq4fr/YtBO3GT3vvbI6KCgTSHeKB5WqqnQyUlPUS2jPutMwUVPW/V/LI/4TbfFr
4Yvge1fkc+H+VPyJoftq+kmz2HI6U67ykYZw2y9i5QN/FaqFmsmYz6SHVHFUUlDjplJO+kzylsDA
62TPfumuve/de697917r3v3Xuve/de697917r3v3Xuve/de697917r3v3Xuve/de697917r3v3Xu
ve/de697917r3v3Xuve/de697917r3v3Xuve/de697917r3v3Xuve/de697917r3v3Xuve/de697
917r3v3Xuve/de697917r3v3Xuve/de697917r3v3Xuve/de697917r3v3Xuve/de697917r3v3X
uve/de697917r3v3Xuve/de697917r3v3Xuv/9Xf49+691737r3Xvfuvde9+691737r3Xvfuvde9
+691737r3Xvfuvde9+691737r3Xvfuvde9+691737r3Xvfuvde9+691737r3Xvfuvde9+691737r
3Xvfuvde9+691737r3Xvfuvde9+691737r3Xvfuvde9+691737r3Xvfuvde9+691737r3Xvfuvde
9+691737r3Xvfuvde9+691737r3Xvfuvde9+691737r3Xvfuvde9+691737r3Xvfuvde9+691737
r3VYP8wn+UR8MP5kODml7r2Cu3O2aTHtR7a7767Sh292lh/FTeDH0uXynhkgzmOg40Y3Mw1Eca6/
tTTSOZR7q6uycOtAP+ZH/IW+an8vOTNb4/gTfIL45UDS1MfeHV+GyEo23jRIUjk7W2KGqK7brj0+
Sr8tXjAXjRck0zmFddKUkVscD1SH791fr3v3XulHtfdu5Nl5WLNbXzNdhsjEV/eo5iiTxqwf7esp
2vHPESBqilVkP5HtFfbfZbnbm1v4llQ+TCtPmDxB+YoegzzZybyvzztD7HzZYxX1s9e2RalSRTXG
4o8UgBxJGyuPI9Hx6w+Y2NrRS4js6h/hdXaOEboxMEk2NmYJYzZXGR6pYGYi7PTCRCzf5uJBf3EO
/wDtjLHqudgfWuT4TmjD5I5wfsah/pE9c9fdf7km6WJl3n2ouPq4csbC4YLOorXTbzmkcoAOFmMb
hV/tZnNOjr4rLYvOUFPlcLkaLK42rQvS1+OqoayknUMUYxVEBZTZgVYA8EEGxB9xTc2tzZTNbXcb
RyLxVgQR+R/1HrBHd9m3fl/cZdo322ls7qE0eGaNo5EJFRqRwGFQQQaUIIIqCD04e2Oizr3v3Xuv
e/de697917r3v3Xuve/de697917r3v3Xuve/de697917r3v3Xuve/de697917r3v3Xuve/de6979
17oBe8ujcV27iop4JYMVu/FQSpiMu8V4qmI3lXE5ZohrNOXuUcBmhZmdFbU6OMuUebrjlu4MUoMl
rIRrSuVP8aeVacRjVQZFAesifYD3/wB39mN3e3uEe82W8dTcW4buRsKbi3DHQJgmGU6VmVUR3XSj
pVJuzZ25dj5ebB7pxNViMjCWtHUJeKpiVzGKmiqUvHNExB0yRsVP9feRG37lY7rbC7sJBIh8x5fI
jiCPMGhHXX/k/nblbn7ZY9/5SvI722ench7kYgHRKho8cgByjqrD06TPtd0Keve/de697917r3v3
Xuht6j6L3b2vXxvSwS4fa8MyrkdzVdO/2qqAWeDGRvp+6nsLaEbSlwZGUEXC3MfNm28uwnxSJJyO
2JT3H5t/CvzPHyBPUEe833gOTfZ/bmS7kW93Z1JhsY3HiE8A85GrwIvPU66nowjVyDS2bZmzsBsL
buP2xtuk+0xmPQgF2ElTV1Eh1VFdXT2Hkmlb1O1gBwqhUVVGOO67rebzfPf3zanf9igcFUeQH+ya
kk9cc+eOd+YvcTma55s5om8a6uT5CkcaDCRRJU6Io1wq1JOWdmdmZlR7Lugj1737r3Xvfuvde9+6
91737r3Xvfuvde9+691737r3Xvfuvde9+691737r3Xvfuvde9+691737r3Xvfuvde9+690HHYHbG
xes6Q1G6s1DBVvCZqTCUmmrzlevqCfa45CGCsylRNMUiDcNIPZ7svLW779JpsIiUrQyNiNftbzI9
Fq3y6lD249nfcH3VvBb8o2LSQBtMl1JWO1hOK65iCCyghjHGJJipqsZ6r47P+V+9t4/c4vafk2Xt
+TyRF6SfVuGuhZhpepykdvt7hb+Ol0kamVpZBY+5p2D282natNxf/wCNTih7h+mp/op5/a1eFQB1
0j9p/ufch8keFu3OGnfdyXS1JFpZxMAahIDXxqE/HcagdKssURqOiqO7OzO7M7uxd3clmZmN2ZmP
JJPJJ9yCAAKDh1l4iLGoRAFVQAABQADgAPIDyHXH3vq3Sv2F1/vvtTeGA6+6z2bujsHfe6shDitt
bO2Zgsnubc2eyU5tFRYnCYeKapqJDydMcZNgSeAT7917hk9biP8ALV/4So7r3R/Ae2P5kG4J9l7f
lSLI0Pxn68zcMu9MjG9ngh7Q7ExbSU2KQgXlxmCkqKlkddWRoJ0eH36nTDzeSdbsPS3RvT3xz67w
XU3RXW+0OqeuduRePE7S2VhqTC4uKVo1jqMjVrTKJKqtqNCvV19W8lTUPeSeWSQljvpgkk1PQq+/
da697917r3v3Xuve/de697917r3v3Xuve/de697917r3v3Xuve/de697917r3v3Xuve/de697917
r3v3Xuve/de697917r3v3Xuve/de697917r3v3Xuve/de697917r3v3Xuve/de697917r3v3Xuve
/de697917r3v3Xuve/de697917r3v3Xuve/de697917r3v3Xuve/de697917r3v3Xuve/de69791
7r3v3Xuve/de697917r3v3Xuve/de697917r/9bf49+691737r3Xvfuvde9+691737r3Xvfuvde9
+691737r3Xvfuvde9+691737r3Xvfuvde9+691737r3Xvfuvde9+691737r3Xvfuvde9+691737r
3Xvfuvde9+691737r3Xvfuvde9+691737r3Xvfuvde9+691737r3Xvfuvde9+691737r3Xvfuvde
9+691737r3Xvfuvde9+691737r3Xvfuvde9+691737r3Xvfuvde9+691737r3Xvfuvde9+691737
r3XvfuvdcJYop4pIZo45oZo3ililRZIpYpF0SRyRvcMrAkEEWI9+691rcfzH/wDhNT8Q/mA2e7J+
O/8AD/iZ3zXLW5CaXaeESfpfe+YmL1V92dd0TQrjJqiUhZMlgGh06nnmoa6Xg+6dWVlwcjrRE+b/
APLV+Y38vTdo258lupcrt/A19dJQ7V7U275dzdRb3dfI8Y21vuijFP8AcvHE85xdetLkYorPPRxK
y310oV1bh0Q737q3XvfuvdLvY3Ze9eua/wC+2nnKrHh2U1VAxFTi69VBAStx094n4Zgr6Q63JRlP
Psp3XY9r3uHwNxiEg8jwZfmrDI/wHzB6j/n/ANreRfc3b/3fzjt8dzpB8OUdk8RNMxTLR1yBValG
oA6sMdH660+X+09winxu/wClG0cu5WMZSnE1TtqpdiFUu51z0ZJP0lDxqAWedfoId372zv7Ss+yt
9RHx0GgkH2cFf8qN5BT1zr90/uV838uGTdPbmX982S1b6dyqXqAVJoO2K4AA4xmOViQqQMck3lFW
0WSpKevx1XS19DVxLPS1tFURVVJUwuLpNT1MBZHU/hlYg+4zmhmt5TDcIUdTQqwIIPoQcjrC2+sL
7a7yTbtzhktriFiskUqNHIjDiro4DKw8wwBHUr230k697917r3v3Xuve/de697917r3v3Xuve/de
697917r3v3Xuve/de697917r3v3Xuve/de697917r3v3Xuk5ufaG2d6Y18RurCY/OY9tRWGugDvT
yOnjM9FUraWCWxIEsLo4/DD2v2/dNw2mf6jbpmif+icH5MODD5EEdCjlPnTmvkXdF3nlG/msLkUq
0TUDgGoWVDWOVK5McquhPFT0U/dPwr2hkZXn2nufLbbLu7miyFLFuChQEkrDTMZKWdFHA1SzSm31
ufcjbf7qbhCoTcrdJv6SExn7SKMpP2aR1mHyj9+vnTbYlt+cdpt900gDxYZGs5TwqzjRPExOTRI4
VrwoOglrPhPv5J2XH7r2hU0wA0TVjZqhnY/nVTwUtQo/2Ep9iKP3V2UrWW3nVvQCNh+0uv8Ag6mO
y+/h7dSW4bcdn3KKXzWMWsqD7Ha4hJ/3gdOOI+EW6Jm/3Pb3wGPUObfwjH5HMsyALpP+WGgsT6gR
zawNzchWbj3X21R/itrK5/plU/wF/l/q4lm8/f05ShX/AJD2w3lyaf8AEiaG2AOa/wBl9XUDtzgm
pFBQFh62X8Sur9sSRVeZjr9518YjY/xt44sSk0ZuXhxFGFDK39qOplmW3+xuEN09yd+v1MdpptUP
8GX/AN7b/CqqeseOevvk+7HNcb2extDsdu1R/ioZrgqfJriQkgjyeCOBqmteFDN01NTUVPBR0dPB
SUlLFHBTUtNFHBT08EShIoYIIgFRFUAKqgADgD2AJJZJpDLMxdmNSSSSSfMk5J6xTu7u6v7mS9vp
XmmlYu8kjF3d2NWZ2YlmZialiSSck9Z/dOk/Xvfuvde9+691737r3Xvfuvde9+691737r3Xvfuvd
e9+691737r3Xvfuvde9+691737r3Xvfuvde9+690it69i7L69oRX7uz9FiVkRmpqR3afJV2khSKH
GU4eeUBiAzJGVW93ZRz7Ntp2Ldd7l8LbYWkpxbgi/wCmY0UfZWp8geh5yJ7Zc9e5V/8Au/kzbpbw
qQHkACQRVz+rO5WKPFSFZtb0IRWOOiFdmfMLcWcFViuu6J9sYuVGhObrlim3HOjqVdqaONngo7gk
AqZZAQHSRG4Ew7D7Z2FnpuN5b6iQZ0CoiH28Gf8AOgPAqeuh/tX9yjlnl8xbv7lzjdrtSG+liLLZ
IQagOSFlueFSGEUZBKPFIuSTqvr67KVdRkMlWVWQrqqV5qmsrZ5ampqJZGLvJNPMSzMSSSSfcmxR
RQRiKFQiqKAAAAD0AHWbW37dYbTZx7dtcEdtbwqFSOJFREUCgVVUBQAMAAdQ/bnSzrkqs7KiKzu7
BURQWZmY2VVUckk8AD37r3Wxv/Lj/wCE2XzI+YzYHsPvymyHxJ6Cr1ir48pvnBzSdxbyxzEvGNnd
W1rU89FDUBRoye4HpE8ckdTS0+QiOk+6aaVVwMnrfE+DP8sz4dfy7tpPt742dW0eI3FksfFj92ds
bpkg3L25viKOUVGjcm85oYmWnMgWT+G42CkoFcB46RGuTvpOzs3Ho/Pv3Veve/de697917r3v3Xu
ve/de697917r3v3Xuve/de697917r3v3Xuve/de697917r3v3Xuve/de697917r3v3Xuve/de697
917r3v3Xuve/de697917r3v3Xuve/de697917r3v3Xuve/de697917r3v3Xuve/de697917r3v3X
uve/de697917r3v3Xuve/de697917r3v3Xuve/de697917r3v3Xuve/de697917r3v3Xuve/de69
7917r3v3Xuve/de697917r3v3Xuv/9ff49+691737r3Xvfuvde9+691737r3Xvfuvde9+691737r
3Xvfuvde9+691737r3Xvfuvde9+691737r3Xvfuvde9+691737r3Xvfuvde9+691737r3Xvfuvde
9+691737r3Xvfuvde9+691737r3Xvfuvde9+691737r3Xvfuvde9+691737r3Xvfuvde9+691737
r3Xvfuvde9+691737r3Xvfuvde9+691737r3Xvfuvde9+691737r3Xvfuvde9+691737r3Xvfuvd
e9+691737r3SS33sHY/aO0s7sHsnZ+2d/bH3PQyYzcW0N44PG7k23nKCb/OUmUwuXjmp50JAIWSM
2IBFiAffuvVpkdajv8xL/hKX1X2K2c7L/l7bvpemd31EkuQqOhux8pmMr1Lk5PEZKiDZO8WSuzGC
llcFo6WuFfRmRxHG+OpkAXVOn1mIw3WlJ8mPiR8k/hzv6TrP5M9Ob06h3d/lT46n3PjbYfclJRSL
DU5TZ26aBp8XmaNHdUasxVZUQhiFLhuPfunwwYVHRc/fut9e9+690JGwO2d99Z1Pm2rnJ6ajkmE1
XhasfeYSub0h2qMdKdKuyqqmaEpLpFhIB7JN45e2jfY9G4whmAoHGHX7GGafI1X1HUY+43s77fe6
dp4PN9gksyrpjuY/07qIZoEmXuKqWLCOTXCWNWjJ6Pr1x8vdmbkEGP3vTnZmXYKhrry1m3KqSwXU
tSoMtLqJJ0zq0agczk+4f3z2z3KyrNtDfUx/wmiyD8vhf8qE/wAPXO/3P+5bzxywZNy5Bl/flkKn
wu2O9jXJoUJEc9BQaomWR2PbbgdG0oq2iyVJT1+Oq6WvoauJZ6WtoqiKqpKmFxdJqepgLI6n8MrE
H3G00M1vKYbhCjqaFWBBB9CDkdYb31hfbXeSbducMltcQsVkilRo5EYcVdHAZWHmGAI6le2+knXv
fuvde9+691737r3Xvfuvde9+691737r3Xvfuvde9+691737r3Xvfuvde9+691737r3Xvfuvde9+6
91737r3Xvfuvde9+691737r3Xvfuvde9+691737r3Xvfuvde9+691737r3Xvfuvde9+691737r3X
vfuvde9+691737r3XvfuvdIvefYmy+vqJa7d+4KHDpKpamppGefI1oDBG+yxlKHqJQCQGZIyq3ux
Uc+zbati3XepfC22FpKcW4Iv+mY0UfZWp8geh3yN7Z89e5N8bDkvbZb0oaO4ASGLFf1Z5CsMZIBK
qzhnpRAxx0Rfsj5k5rJefG9bYz+A0Zun94MxFT1eZlXj10eO/cpqf8i8pnJBBAjb3Lmx+2NnbUn3
t/Hf/fa1EY+1sM35aR9o66Ae2H3Idh2vw9090br94zih+jtmeO2U5xJN2TzeRoggUEEHxFOSY5XL
ZTO5CpyuayNblcnWP5KqvyFTNV1c7hQqmWecsxsAFUXsAABYAe5Qgt4LWFbe2RY0XAVQAB9gGOs5
No2badg26LaNjtorO1hFI4oUWONBWp0ogCipJJxUkkmpJPTd7e6Muve/de6uR/l7fyM/nV/MJlw2
6dq7H/0NdEZGOCtbvjuCjymA2tlsXIyt5uvMEkRye5HljLmnmoIBjy6GOfIUxIJ91RpFX7et8D+X
d/Ii+Df8vcYjeOH2o/eff1B46h+8+26GgyeVw1eEUM/XGz0D4vbqI4doKiBJskFdo5clNHpVd9J2
kZvs6ul9+6b697917r3v3Xuve/de697917r3v3Xuve/de697917r3v3Xuve/de697917r3v3Xuve
/de697917r3v3Xuve/de697917r3v3Xuve/de697917r3v3Xuve/de697917r3v3Xuve/de69791
7r3v3Xuve/de697917r3v3Xuve/de697917r3v3Xuve/de697917r3v3Xuve/de697917r3v3Xuv
e/de697917r3v3Xuve/de697917r3v3Xuve/de697917r3v3Xuve/de697917r3v3Xuv/9Df49+6
91737r3Xvfuvde9+691737r3Xvfuvde9+691737r3Xvfuvde9+691737r3Xvfuvde9+691737r3X
vfuvde9+691737r3Xvfuvde9+691737r3Xvfuvde9+691737r3Xvfuvde9+691737r3Xvfuvde9+
691737r3Xvfuvde9+691737r3Xvfuvde9+691737r3Xvfuvde9+691737r3Xvfuvde9+691737r3
Xvfuvde9+691737r3Xvfuvde9+691737r3Xvfuvde9+691737r3Xvfuvde9+690D3eXx86Q+TGwc
l1d8gOq9j9u7Byl3qNtb6wFDnKKCrEbRRZTFS1SmahroQxNPX0UsVTC3qilRgD791sEg1HWnJ/MF
/wCEmxVdw9j/AMunsRnKrWZJPjf3FmFDOQGnXD9c9uVNhc8QUdHudAP7VTmhyfeqdPrN5N1pz95f
Hzu/4z7+yXV3yA6r3x1Fv7F3eo21vrAV2DrZ6QyNFFlMVLVKIa6hmKk09fRSy00y+qKV1IPv3T4I
IqOgd9+691737r3Qh7D7T311tV/cbTz1VRU7yiWqxM5+7wtcbqH+6xk949TKoTzIFlC8JIvsm3fY
Np3yLw9xhDkDDDDr9jDPzplT5g9Rv7he0ft/7oWf03OG3RzyKumO4X9O5i408OdKPpBOrw2LRM2X
jbh0errv5jbWzK0+P7Ax0m1skxCNlqBJq7b8raSxkli9VVTXNlVdMw5u0ij6RHvfthfWxabZZPHT
+BqLIPkDhW/PT9h65+e5f3JObdjaTcfbi5G7WoyLeYrFeKKgaVbtgnoKktWA4osbHib/ABmVxebo
oclh8jQ5XH1GrwV2Oq4K2kl0NpcR1FMzISpBBAPB4PPuM7m1ubOUwXcbRuOKsCp/YesK922fdthv
n2vfLWWzuY6aopo3ikWoqKo4VgCMg0oRkY6n+2Oi3r3v3Xuve/de697917r3v3Xuve/de697917r
3v3Xuve/de697917r3v3Xuve/de697917r3v3Xuve/de697917r3v3Xuve/de697917r3v3Xuve/
de697917r3v3Xuve/de697917r3v3Xuve/de697917oPd9dp7E65pXn3Vn6SjqfF5IMTC4q81V6k
ZohT4yEmTS5RlWWQLGDwzj2d7Ry5vG+OF2+Esvm57UH2scGnmBVvl1JXt/7Re4PuddrByjt0k0Wr
S9w48O1joVDa52olV1AmNC8tMqh6I12L8x9y5c1GO68xybZx7ao1zWSjgrs/Mmr/ADkFMddLTal9
JBE7D6rIptaW9k9stvtdM28v9RJx0LVYx9vBm/4yD5jrP72y+5Hyrsoi3L3KuTutyKE20JeK0U04
M40zz0OQawKfhaNlrUnWTymTzVdUZPMZCtyuRq3D1NfkaqetrKhwAoaapqGZ2IAAFzwBb6e5Mggg
tohBbIsaLgKoCgfYBgdZs7VtO1bFYR7VsttFaWsIokUMaxRoONFRAqrmpNBkmvHqB7e6MOve/de6
tG+A38nr5x/zEsnQVnTPWFTtjqaWpaLKd99nx5HaXU1DFBL4qxcPmHp5anO1UTDxvR4Glq5I3K/c
eCMmVfdVZ1Xj1vH/AMvX/hNz8IPhq2I332/QRfLnvCiWmqk3F2ht+gTq7a+SiIl82y+o5nq6MyRy
BWjrc5PkJ0dFmpvs2JX3vpO0rNgY62HooooIo4YY44YYY0iiiiRY4ooo10RxxxpYKqgAAAWA9+6a
65+/de697917r3v3Xuve/de697917r3v3Xuve/de697917r3v3Xuve/de697917r3v3Xuve/de69
7917r3v3Xuve/de697917r3v3Xuve/de697917r3v3Xuve/de697917r3v3Xuve/de697917r3v3
Xuve/de697917r3v3Xuve/de697917r3v3Xuve/de697917r3v3Xuve/de697917r3v3Xuve/de6
97917r3v3Xuve/de697917r3v3Xuve/de697917r3v3Xuve/de697917r3v3Xuve/de6/9Hf49+6
91737r3Xvfuvde9+691737r3Xvfuvde9+691737r3Xvfuvde9+691737r3Xvfuvde9+691737r3X
vfuvde9+691737r3Xvfuvde9+691737r3Xvfuvde9+691737r3Xvfuvde9+691737r3Xvfuvde9+
691737r3Xvfuvde9+691737r3Xvfuvde9+691737r3Xvfuvde9+691737r3Xvfuvde9+691737r3
Xvfuvde9+691737r3Xvfuvde9+691737r3Xvfuvde9+691737r3Xvfuvde9+691737r3XvfuvdAF
8i/iz8dvlxsGp6x+SfT2x+4dlz+d6fGbvxEdTW4SrqYxDLlNqbhpTFksPXFBoFfiqunqVXhZQCR7
91sEqajrTl+f3/CTLNY/+Ndhfy7ey/4/Sj7iu/2XjunLUlDmkveX+Hdf9taIqOouzCKmo9xwU3jj
XVPmJnPOqdPrN5N1qCd5/HrvL4zb8yHWPyA6p3z1DvvGM5m25vrb1fgqupp1cxpksRNVIIK+il/V
BXUMstPMpDxSupBPungQcjoG/fut9e9+690r9ob93hsOuGQ2luDI4WcsrTRU0uuhrNIKqtfjZw9P
OACbCaJrHkWNj7Ltx2nbd3h8DcYVlXyqMj/SsKMp+wjoGc5+3nJXuHt/7t5y22G/jAIVnWksdaEm
KZCs0JNMmN1JGDUVHR2uvvmfSS/bY/snBtSSHRE+4tvo01MTcKJ67DSsZEFrtI1PJIb/AKIQDYRV
vXtaw1TbHLXz8OT/AAK4/lqH2t1gf7kfcZu4vF3L2uvxKuWFneEK/mdMVyo0Ma0VFmSMU+OckVJz
dr7x2tvTHrlNq53G5yiKoXehqFeWnMi6kiraRrTQSW5Mc8aOPyvuLdx2rcdpm8DcYWiby1DB/wBK
3wsPmCR1g3zZyRzdyLuJ2nm/b5tvnBNBKhCvQ0LRSCscqV/HE7ofJulL7L+gr1737r3Xvfuvde9+
691737r3Xvfuvde9+691737r3Xvfuvde9+691737r3Xvfuvde9+691737r3Xvfuvde9+691737r3
Xvfuvde9+691737r3Xvfuvde9+691737r3XvfuvdA12B311p1z5qfL5xMjmYtQ/u/gRHk8qJEYK0
VUEZYaZhcHTVTRki5UNa3sVbLyZv290eCLw4j/oklVWnqBTU3+1BHqR1OPtx93f3T9zdFzs23m1s
Xp/jl3WCChBIaOqmWcGlKwRyKDQMVrXojXYXy43/ALpE9BtRI9kYiRXjMtFIKvcE0brpbXlpFUQG
/qVqWOORf+Oh9y1svtxsu3Umv63co/iFIwfknn/tyw+XWf3tr9zT255RMe4c3sd+vVIOmVfDs1YG
uLcE+KPJhO8kbf76HRVqqrqq6pnrK6pqKyrqZGmqKqqmkqKmolc3eWeeYlnYnksxJPuQUjSJBHGA
qjAAFAB6ADA6y6tLO02+2jsrCJIIYlCpHGqoiKOCqqgKqjyAAA6j+79KOve/de6s/wDgl/J9+dv8
wqvoK3pLqSswPV09SsNf3r2j97snqShiD+Ookx2dqYJarNyRGwlpdvUVfNGWUypGh1j3VWdV49bt
3wB/4TL/AAi+Kf8ABN8/IKL/AGcLuSi+3rPJ2Bhocd0rt7IpaTTgupfLUw5LxktE025Kqvilss0d
HSSekep0naVjwx1sf0FBQ4uho8ZjKOlx2Nx1LT0GPx9BTw0lDQ0NJCKeko6OkpwscUUUaqkcaKFV
QAAAAPe+mupXv3Xuve/de697917r3v3Xuve/de697917r3v3Xuve/de697917r3v3Xuve/de6979
17r3v3Xuve/de697917r3v3Xuve/de697917r3v3Xuve/de697917r3v3Xuve/de697917r3v3Xu
ve/de697917r3v3Xuve/de697917r3v3Xuve/de697917r3v3Xuve/de697917r3v3Xuve/de697
917r3v3Xuve/de697917r3v3Xuve/de697917r3v3Xuve/de697917r3v3Xuve/de697917r3v3X
uve/de697917r//S3+Pfuvde9+691737r3Xvfuvde9+691737r3Xvfuvde9+691737r3Xvfuvde9
+691737r3Xvfuvde9+691737r3Xvfuvde9+691737r3Xvfuvde9+691737r3Xvfuvde9+691737r
3Xvfuvde9+691737r3Xvfuvde9+691737r3Xvfuvde9+691737r3Xvfuvde9+691737r3Xvfuvde
9+691737r3Xvfuvde9+691737r3Xvfuvde9+691737r3Xvfuvde9+691737r3Xvfuvde9+691737
r3Xvfuvde9+691737r3Xvfuvde9+690CHf8A8aug/lRsGt6v+RPUmx+39jV3kf8Age9cJTZP+HVc
kfh/im38nZazGVyKSIq/HVEFTH/YlU+/dbBINR1qGfPD/hJTh61cnvn+Xp2zJhqsvPVydD975Oas
w7K8pl+z2N2vjaZ6unWNAIqaiz1FVNIx1T5aMD3qnTyzfxdaf/yZ+Hnye+G+9G2D8m+kt+9P7hkl
qo8XJunDSLt3c0dE4jqq3Zm8aAzYjNUqMQrVWKraiIN6S4YED3T4YNkdFr9+631737r3Trh85mdv
V0WTwOVyOGyMBJircZWVFDVJcaWUTU7K1iCQyk2IJBBB9p7m1tryIwXcayIeKsAwP5Hop3rYdk5k
299q5hs4b62k+KKeNJYz5g6XBFQaEGlQQCCCOjdbB+ZO7MOIKHfmLp91USaUbK0IhxedRDINUksc
YFLUFEuFURwljbXJclvccbz7Y7Zd1l2lzbOfwmrR/wA+5an5kDyXy6wy9xfuQ8nb2ZL/ANvbt9nn
NSLeXVPaE0NApJNxCGamptcyqCdEVAF6OxsPunrjsZIY9u7hp1ycqoTgcpbG5uORkMjQpRzm07IF
JdqV5UFv1W9xTvHKe+7IS15CTGP9ETuSnqSMr/tgvWCHuH7Fe53tk7ycy7a5tEJ/xu3rPalQQAxk
QViDEjSJ1ic1+GvQqew51EHXvfuvde9+691737r3Xvfuvde9+691737r3Xvfuvde9+691737r3Xv
fuvde9+691737r3Xvfuvde9+691737r3Xvfuvde9+691737r3Ueqq6Whpp6ytqaejo6aJ5qmqqpo
6emp4YxqklnnmIVFUclmIA93iilnkEUKl2bACgkk+gAyelNnZ3e4XUdjYRPPNKwVI41Z3djgKiKC
zMTgAAk+XRY9/wDyy632kZqLANPvfLxs8ZTEuKbDQyRuFYT5udSr3BJQ0sUym1iy3B9yBs3tvve4
UlvqWsZ/iy5HyQHH+2Kkeh6yt9uvuc+5/OIS+5jCbDZMAa3AL3LAgkaLVCCuaBhPJAwrUK9COiR9
gfJDs/fwmpJMv/dvCSq0bYbbZmx8c0TBkda6v1NUzh1OmSNpRE3/AByHPuV9m5J2DZqSRxeNKPxy
UYg/0RTSvyIFfn1np7cfdg9qPbopeRWX70v0IIub3TMysKEGKLSIIirCqOsZmWv9qcdAKSSSSSSS
SSTcknkkk+xbw6yHACigwB117317r3v3XuriPgr/ACL/AOYP88hiNy7N6rl6i6eya0dWndPeMWV2
NtDJ4qqZWFfsrFS00uX3AjxeRoKjFUElEzr45ayAm/v3VGkVet0z4G/8Jq/gX8RZcHvXtrG1Xy77
jxqU1S2d7ZxOPh6sw+XhbW1XtTpuFqiiK30lTuCryzo6iSFoG4G+mGlZuGOthulpaaipqeioqeCk
o6SCKlpKSlijp6alpqeMRQU9PBEAqIigKiKAAAAAAPfumus/v3Xuve/de697917r3v3Xuve/de69
7917r3v3Xuve/de697917r3v3Xuve/de697917r3v3Xuve/de697917r3v3Xuve/de697917r3v3
Xuve/de697917r3v3Xuve/de697917r3v3Xuve/de697917r3v3Xuve/de697917r3v3Xuve/de6
97917r3v3Xuve/de697917r3v3Xuve/de697917r3v3Xuve/de697917r3v3Xuve/de697917r3v
3Xuve/de697917r3v3Xuve/de697917r3v3Xuve/de697917r3v3Xuve/de6/9Pf49+691737r3X
vfuvde9+691737r3Xvfuvde9+691737r3Xvfuvde9+691737r3Xvfuvde9+691737r3Xvfuvde9+
691737r3Xvfuvde9+691737r3Xvfuvde9+691737r3Xvfuvde9+691737r3Xvfuvde9+691737r3
Xvfuvde9+691737r3Xvfuvde9+691737r3Xvfuvde9+691737r3Xvfuvde9+691737r3Xvfuvde9
+691737r3Xvfuvde9+691737r3Xvfuvde9+691737r3Xvfuvde9+691737r3Xvfuvde9+691737r
3Xvfuvde9+690HfafUXVneOy8p1z3L1zsntTYWaUDKbP7A2zh92bdrHRGSGokxWbhmhE0WtjDOqi
SNjqjZW59+62CRkdasPzm/4Se/HTtN8tvT4Pdi13xw3dOklRF1ZvybOb96YyFZYlYcbnah6ncmBW
V2LyyNLlokACU9FCgt71Tp1ZiPiz1p1/Mz+V584/gTkp0+R3RG6Nv7R+8+zxva22413n1JmXdiKQ
Uu/tveajpZqhQXhoMmaWt0glqZdLAe6fV1bh1X/791br3v3XuuwSCCCQQQQQbEEcggj3rj14gMKH
IPRgdifJjtPY/ipmzA3RiY9K/wAM3P5sgY41UIFpcmGWqj0qAEQytGv18Z59g/d+RuX93q5i8CQ/
jioufmtNJ+ZpX59Y4+4X3WPaPn7XdLZfum8ap8ex0w1JJNZINJgepNWbw1kbh4gxQ6Gxflx1vugx
Um4hV7JycjKn+5MiswsjvJoQR5imUaB9GdqmGJFH9sgE+4t3f213uwrJYEXUY/h7X/3kmh/2rEn0
8usGPcD7mfufyoHvOWTHv1ooJ/Q/SugAKnVbOSGPkohlmdz+AEgdGeoa+hydJBX42tpMhQ1UYlpq
2hqYaukqIm/TJBU05ZHU/gqxHuP5oJ7aUw3CNG68VYFSPtBoesT9w27cNpvJNu3WCS2uIjpeKVGj
kRhxV0cBlI9CAepftrpH1737r3Xvfuvde9+691737r3Xvfuvde9+691737r3Xvfuvde9+691737r
3Xvfuvde9+691737r3SM3f2HsnYdOKndu5MZhta64aaefyZGpXVo1UmMpw9RKAeGaOIgf2iB7Nds
2Ldt4fRt0DSDzYCij7WNFH2Vr6Doc8l+2nPnuHc/Tcm7XPfUNGkRdMKGlaSTuVhjNMgO4LfhBOOi
d77+acCeaj66240zAlFzm5gUiP6lZ6bDUUmoj9LRvLUKf9VF+PcnbR7WcJd7n/5txf5XI/aAv2N1
m17ffcVnfRfe5m5hBxNrY5byID3MqaR5h1jhYfwTefRNN59lb57AqPPu3cmRyyLL5oaF5BT4qlk0
6A1JiqUJTxnTwWWMMfySSSZQ2zZNq2dNG2wLFihIFWP2sasfzPWcHI/tdyB7cW30/Ju1w2bFdLSh
dc8grWklxIWmcVzpZyo/CAAAEN7Neh91737r3U3HY7IZevo8XiaGsyeTyFTDR0GOx1LPW19dV1Di
KnpaOkplaSWR2IVERSzEgAE+/de62EPg3/wmp/mB/LBsTuntjA03xB6mrlhqn3D3HjKt+ysjQyEa
v7vdMU0kGUWYBgwXcE2JjZbtHJIQFPum2lUcM9bk3wX/AJAn8vH4QphtyU/WafIHuTGaKhu2++Kf
H7vqqHIqVmFRs/YbRLt/D+CVS1HUxUEuQiB0tkJbave+mGkZvl1dn79031737r3Xvfuvde9+6917
37r3Xvfuvde9+691737r3Xvfuvde9+691737r3Xvfuvde9+691737r3Xvfuvde9+691737r3Xvfu
vde9+691737r3Xvfuvde9+691737r3Xvfuvde9+691737r3Xvfuvde9+691737r3Xvfuvde9+691
737r3Xvfuvde9+691737r3Xvfuvde9+691737r3Xvfuvde9+691737r3Xvfuvde9+691737r3Xvf
uvde9+691737r3Xvfuvde9+691737r3Xvfuvde9+691737r3Xvfuvde9+691737r3Xvfuvde9+69
1737r3X/1N/j37r3Xvfuvde9+691737r3Xvfuvde9+691737r3Xvfuvde9+691737r3Xvfuvde9+
691737r3Xvfuvde9+691737r3Xvfuvde9+691737r3Xvfuvde9+691737r3Xvfuvde9+691737r3
Xvfuvde9+691737r3Xvfuvde9+691737r3Xvfuvde9+691737r3Xvfuvde9+691737r3Xvfuvde9
+691737r3Xvfuvde9+691737r3Xvfuvde9+691737r3Xvfuvde9+691737r3Xvfuvde9+691737r
3Xvfuvde9+691737r3Xvfuvde9+691737r3Xvfuvde9+69035XE4vPYzIYTOY3H5nDZajqcdlcRl
aOnyOMyePrIjBV0OQoKxXimhlRmSSKRCrKSGBB9+691r5fN3/hNN/L4+VrZfdPVmEyHxC7TyDVFS
uf6bx1FN1tW5CcyOJc90xXSQY0QhpNRhwFTiGYqoaUi4PunVlYcc9agHzZ/4TufzG/h5/F9yYXrq
P5N9U477qp/v90BBk905igxkFpFqt0dXyRLuCjZYtUtVJR0lbR06o7SVugBjrp5ZVb5dUVzwT0s8
1NUwy01TTSyQVFPPG8M8E8LmOWGaKQBldWBVlYAgix59+6c6w+/de697917pXbU37vHY9WtZtTce
UwsmtXkhpal/sqkr9FrcfJqgmX/aZY2H+x9l24bTtu6xeFuEKSj+kBUfY3EH7COgbzh7eck8/WZs
eb9st75aEK0kY8VK+cUwpLEfnG6ny4dG72N808rS+Cj7C27DlIVCI+b26Vo8gAos01Rialvt5nY8
nxSwKPwh9xtu3tZaS1l2aYxH+CTuX7Aw7gPtDnrDDn/7i2z3fiX3ttubWkhqRa3lZYangqXCDxo1
HAeJHcMfNx0cLZHcvW/YKwptzc9DJkJdK/wXIMcZmVlaPytDHQVuhpiovqen8icGzm3uMt25U37Z
iTeW7aB+NO9KetV+H/bBT8usKeffY73Q9t2d+Z9plW2Sp+qhHj2xUNpDGaLUIgxpRZvCkyKoK9Ch
7D3US9e9+691737r3Xvfuvde9+691737r3Xvfuvde9+691737r3Uerq6Sgpp62uqqeio6aNpqmrq
5o6amp4kF3lnnmIVFA+rMQB7cihlnkEUCl2bgFBJP2AZPSqzsrzcbqOx2+J555SFSONWd3Y8FVFB
ZifIAEnouG+PlX1btIz0mMrKneWVh8ifb4BVONSZQCiz5yo0wFGv+ul89rEFb+xztPt1v+40kuVF
rGfN/jp8kGfyYr1k9yD90H3a5yEd5u0KbHZvQ67snxyprUpapWUMKfDObetQQ1M9E63z8sezt1+e
lws9NsrFyCRFiwmuTLNE7Ar5s5UfuK6gWElKkH1PH0tJ20+3fL+20kuFN1IPOT4a/JBinybV9vWb
XIH3O/ajk/w7vfI3327WhLXVBbhgM6bVOwqeJWdrjgKHjUtNXWVdfUTVldVVFbV1DtLPVVc8tTUT
SOxd5Jp5izMxJJJJJJ9jqOOOJBHEoVRgAAAD7AOsprOys9vtksrCJIIYwFSONVRFUCgCqoCqAAAA
AABjqN7v0p697917oXuk+gO7/kjvai646D6n3/3Bviu0PHtvr7a+W3NkKemaQRvksmMZFIlHRxX1
T1tW8cESgvLIiAsPdeJAyetpn4Tf8JMO/uxRid3/ADi7XxXQO2J46ern6r6wkxPYHblTHIgabHZf
dTGXbWElXVdZqY5sEqUaFLhx6nTLTAfDnrb4+Gf8rT4L/AqgpT8deh9r4XeUVMaes7Z3VF/fXtvJ
eRHjqi+/NwCWqo451kYTUeK+0pGFh9uNItvphnZuJ6sH9+6r1737r3Xvfuvde9+691737r3Xvfuv
de9+691737r3Xvfuvde9+691737r3Xvfuvde9+691737r3Xvfuvde9+691737r3Xvfuvde9+6917
37r3Xvfuvde9+691737r3Xvfuvde9+691737r3Xvfuvde9+691737r3Xvfuvde9+691737r3Xvfu
vde9+691737r3Xvfuvde9+691737r3Xvfuvde9+691737r3Xvfuvde9+691737r3Xvfuvde9+691
737r3Xvfuvde9+691737r3Xvfuvde9+691737r3Xvfuvde9+691737r3Xvfuvde9+691737r3Xvf
uvde9+691//V3+Pfuvde9+691737r3Xvfuvde9+691737r3Xvfuvde9+691737r3Xvfuvde9+691
737r3Xvfuvde9+691737r3Xvfuvde9+691737r3Xvfuvde9+691737r3Xvfuvde9+691737r3Xvf
uvde9+691737r3Xvfuvde9+691737r3Xvfuvde9+691737r3Xvfuvde9+691737r3Xvfuvde9+69
1737r3Xvfuvde9+691737r3Xvfuvde9+691737r3Xvfuvde9+691737r3Xvfuvde9+691737r3Xv
fuvde9+691737r3Xvfuvde9+691737r3Xvfuvde9+691737r3Xvfuvde9+691737r3VcfzM/lNfA
j54wV9b3/wBA7Xqt+1sQSPuHY0Y2D27TSRp46aWp3rt1YpcmkKlhDSZuOtpU1EiDVz791ZXZeB61
Jvmf/wAJKO+dh/xjdnwg7jwfee3II5auk6r7YfH9fdrRxrdY8XiN4U4XbWYnNg5nrf4GliVCMVBf
VOn1mB+LHWrh318Z/kF8Xd4zbB+RHTfYnTm7I2m8GL37tfJ4FcrBBJ4nyG38jVRilyVIWFkrcfPN
A/1SRhz7906CCKjoDffut9e9+6912CQQQSCCCCDYgjkEEe9cevEBhQ5B6G/ZHyI7W2N4oKPccuax
kTL/ALiNzeTM0njSPxpBDUTOKqCMCxCQVCLcfT6ghbduTOXt3q88AjkP44+xq+pp2sf9Mp6gTnz7
tPtBz/rnvtsWxu3B/wAYsdNtJUmpZkVTBK5PFpYZGIPEYIN5sr5m7PyphpN7YSv2tVMVRsjQFs1h
jZBqmlSNUqoQzXAjSGaw+r+413X2t3CCsm0zLOv8L9j/AGA5U/aSv2dYX89/cb502gPech38O7RC
pEMwFrc8TRVJZreQgUqzSQVPBPU1W2t47V3jSmt2tuHE52BUjeU46thqJqYS38a1lMp8sLGx9EqK
3H09x3f7TuW1yeHuEDwny1AgH7G+E/kT1iFzTyRzfyRd/Q827bcbfISQvjRMivppUxuRolAqO6Nm
XIz0pfZf0Fuve/de697917r3v3Xugj3p3p1dsTzxZndVDUZGDyq2GwzDMZQTRHS1NNBRFlge/Fqm
SMf1PsT7XydzDu9Gt7coh/HJ2LT1FcsP9KD1NHI33ffdr3B8ObY9olitZNJFzdD6aDS2Q6tIA0q0
zWBJT6Doo29vmpmasT0mwdtU+IhYOkeY3A65DI6WUaZocXTEU8Mim9hJLUKfyv49yRtXtZZxUk3i
czH+CPtX7Cx7iPsCHrMzkP7iuxWRjvPcTdHvXFC1tZgww1ByrTuDNIjDjojtnHk3n0UrdnYG9N9V
LVW7NyZXNEyGWOmqap1x9K7DSfssZDpp4BYciKJb/U8+5H27aNs2mPw9ugSIeoA1H/TN8TfmT1mR
yd7c8jcgWotOT9rt7EadLPHGPGcDP6s7appftkdqcBjpHezLoa9e9+691737r3Vn/wAMP5Of8wj5
2yY3J9LdC57D9c5FoX/0zdq+brbqpKKWTxHI4zP52IVObjjbiWPblDkZk+rRAAke6qzqvE9banwu
/wCEmXxq61GJ3X81O1Nw/IrdULRVNT1rsB8l1p1DSyKys+PyObppBuXMoCt1qYKrDghyj0raQ59T
phpifhx1tD9LdBdI/HHZdJ110J1P1/0/sijYSptrrzauH2rjaiq0aJMjkY8TFG1XVyfWasqmknlY
lpJGYknfTRJPHoXPfutde9+691737r3Xvfuvde9+691737r3Xvfuvde9+691737r3Xvfuvde9+69
1737r3Xvfuvde9+691737r3Xvfuvde9+691737r3Xvfuvde9+691737r3Xvfuvde9+691737r3Xv
fuvde9+691737r3Xvfuvde9+691737r3Xvfuvde9+691737r3Xvfuvde9+691737r3Xvfuvde9+6
91737r3Xvfuvde9+691737r3Xvfuvde9+691737r3Xvfuvde9+691737r3Xvfuvde9+691737r3X
vfuvde9+691737r3Xvfuvde9+691737r3Xvfuvde9+691737r3Xvfuvde9+691737r3X/9bf49+6
91737r3Xvfuvde9+691737r3Xvfuvde9+691737r3Xvfuvde9+691737r3Xvfuvde9+691737r3X
vfuvde9+691737r3Xvfuvde9+691737r3Xvfuvde9+691737r3Xvfuvde9+691737r3Xvfuvde9+
691737r3Xvfuvde9+691737r3Xvfuvde9+691737r3Xvfuvde9+691737r3Xvfuvde9+691737r3
Xvfuvde9+691737r3Xvfuvde9+691737r3Xvfuvde9+691737r3Xvfuvde9+691737r3Xvfuvde9
+691737r3Xvfuvde9+691737r3Xvfuvde9+691737r3Xvfuvde9+691737r3Qd9o9RdVd37QyPX/
AHJ1vsbtXY2WW2R2j2HtXCbw27VsoIjmkxGfgng8iXvHKEDo1mRgwB9+62CRkda2vzG/4Sp/CHu1
sruf4w7r3j8S97VXnqYcBRNU9ndO1NW8RkKttPc9XHl6DzTW9VBnhTU6MwioCoRF1Tp1ZmHHPWqV
8wv+E+/8y/4hHKZqo6Zfv3rjH/cTDsT47S13YlPFRQuzfcZjY6U9Puah0QhZamWTDtSR3IFVIFZv
funllRvl1SnVUtTRVNRRVtPPSVlJPLS1dJVRSU9TS1NPIYp6eoglAZHRgVdGAIIIIBHv3V+sHv3X
uve/de6mUGQr8XVwV+MravHV1M4kpq2gqZqSrp5F5EkFTTsrow/BUg+25Yop4zFModWwQwBB+0HB
6R7ht237tZybfusEdzbyjS8UqLJG4PkyOCrD5EEdGP2X8sO1NrLFS5Sro95Y+MRJ4s/E38RSJCA4
jzFIUmd2H1kqvMb82P0II3T285d3GrwobZz5xmi1+aGq0+S6esYuefue+0PNrPdbTBJsly2o6rNh
4JY8NVtIGjVQfwQeAKYqMEGp2r8xutMvT/7+WkzO0a1I5HdHppM5jpGX/NxU1ZjEMxZx/wAdKWNQ
eC1ufcebh7Yb3bv/AIg6XCE+vhsPtDdtB8mJ+Xl1iHzd9yP3S2a5/wCQrNbbzAxABDi1mUHizxzt
4QVf6E8jEZCVx0g94/NikiMtNsPactUw0iPK7nm+3h1X/c04fHOzstv0s1Wh/qnFicbZ7VMaPvFz
T1SIf8/sP20T8+pC5J+4heShLr3D3hYhnVb2K62p5VuZlCg/xAW7jyD5qCm7z7t7P355oc/uvIDH
TGUNhsWy4jEeGR9Yp5qPHiMVCpYBDVGVhblibkyNtfK2w7PRrK3UOPxt3v8AbqapFfPTQfLrMXkb
2H9qPbzRNy7s8P1MemlzODcXGpRTWss2sxM1SWEAiQ1woAAAU+xB1L3Xvfuvde9+690LfTXQndvy
J3fT7B6H6m7C7f3lUeNht3rvaWa3ZkaeCV/GK3IRYeGUUtMpBMlTUlIkALO6gEj3XiQOPWy18Ov+
EoHzC7b/AIXub5adhbO+Le0alIqmbaOJai7Y7fmjOpxS1OPwNVFt/G+VdFpnzdVNEWIlotaFD6nT
LTKOGetrr4b/AMiP+Wz8LhjMztLozH9u9k45oJo+1vkEcf2huuGtpmSWnr8Hhq+mh2/iKiKRS8NV
iMLTVI1FWncBbb6ZaR249XCqqoqoiqiIoVEUBVVVFlVVHAAHAA9+6p1y9+691737r3Xvfuvde9+6
91737r3Xvfuvde9+691737r3Xvfuvde9+691737r3Xvfuvde9+691737r3Xvfuvde9+691737r3X
vfuvde9+691737r3Xvfuvde9+691737r3Xvfuvde9+691737r3Xvfuvde9+691737r3Xvfuvde9+
691737r3Xvfuvde9+691737r3Xvfuvde9+691737r3Xvfuvde9+691737r3Xvfuvde9+691737r3
Xvfuvde9+691737r3Xvfuvde9+691737r3Xvfuvde9+691737r3Xvfuvde9+691737r3Xvfuvde9
+691737r3Xvfuvde9+691737r3Xvfuvde9+691737r3X/9ff49+691737r3Xvfuvde9+691737r3
Xvfuvde9+691737r3Xvfuvde9+691737r3Xvfuvde9+691737r3Xvfuvde9+691737r3Xvfuvde9
+691737r3Xvfuvde9+691737r3Xvfuvde9+691737r3Xvfuvde9+691737r3Xvfuvde9+691737r
3Xvfuvde9+691737r3Xvfuvde9+691737r3Xvfuvde9+691737r3Xvfuvde9+691737r3Xvfuvde
9+691737r3Xvfuvde9+691737r3Xvfuvde9+691737r3Xvfuvde9+691737r3Xvfuvde9+691737
r3Xvfuvde9+691737r3Xvfuvde9+691737r3Xvfuvde9+691737r3RC/lr/LF+Cfzfpqx/kZ8cdg
bv3RVQGFOycTQPsztSk0x6KZo+xtotRZWZISA0dLV1M1Nf8AVCylgfdWV2XgetXD5c/8JDKpDlNy
fB75JxTpqlqKPqr5HURglWMK070+O7a2HRssjk2hpaes2zGPoZ679T+9U6eWb+Idavfyw/llfO34
S1FY/wAj/jZ2JsrbVLL417Fx2Oh3p1ZUiSYxUhj7K2XJX4aKScAPHSVNZFVBSPJAjXUe6dV1bgei
Ie/dW697917r3v3Xuve/de697917p0wuEzO5MtjsBt3E5PPZ3MVkGOxGFwtBVZTLZTIVUgipaHHY
2hSSaeaRyFjiiRmYkAAn37r3V4/xH/4TnfzOPlQMbm8v1PR/GjYFeqT/AN7/AJG1lZsjKyU4Y+ZK
HrGip6zdPmKANB99iKSnl1LapVSzr7psyoPn1tH/ABD/AOEp/wAGulWxu4vktu/fPyz3hStFPLh6
8zdVdSRzxnyx6dobVrJ8vVFH9Lfe7ikp5lA10igsp9TpppmPDHWx/wBTdLdQdDbQo9gdJdX7A6l2
TQaTS7V662lgtnYNZQgjaqkx2BggjkncAGWokVpJDdnZmJPvfTRJOT0Jvv3Wuve/de697917r3v3
Xuve/de697917r3v3Xuve/de697917r3v3Xuve/de697917r3v3Xuve/de697917r3v3Xuve/de6
97917r3v3Xuve/de697917r3v3Xuve/de697917r3v3Xuve/de697917r3v3Xuve/de697917r3v
3Xuve/de697917r3v3Xuve/de697917r3v3Xuve/de697917r3v3Xuve/de697917r3v3Xuve/de
697917r3v3Xuve/de697917r3v3Xuve/de697917r3v3Xuve/de697917r3v3Xuve/de697917r3
v3Xuve/de697917r3v3Xuve/de697917r3v3Xuve/de697917r3v3Xuve/de6//Q3+Pfuvde9+69
1737r3Xvfuvde9+691737r3Xvfuvde9+691737r3Xvfuvde9+691737r3Xvfuvde9+691737r3Xv
fuvde9+691737r3Xvfuvde9+691737r3Xvfuvde9+691737r3Xvfuvde9+691737r3Xvfuvde9+6
91737r3Xvfuvde9+691737r3Xvfuvde9+691737r3Xvfuvde9+691737r3Xvfuvde9+691737r3X
vfuvde9+691737r3Xvfuvde9+691737r3Xvfuvde9+691737r3Xvfuvde9+691737r3Xvfuvde9+
691737r3Xvfuvde9+691737r3Xvfuvde9+691737r3Xvfuvde9+691737r3Xvfuvde9+691737r3
XvfuvdYp4IKqCamqYYqmmqYpIKinnjSaCeCZDHLDNFICrIykqysCCDY8e/de6pw+Wn8hD+WN8uhl
cpuDoDHdN79ykk08nZHx2mpeqc+KuoRhUVtXtvH08+2a6eWQiaaoyOBqJncajJd5NfunBI48+tZT
5Zf8JHvkhsh8juD4ed57H7zwMcc1TT7C7RgPVfZEYUfsYrF56Bq3b2TlYi5qayow8Yvbx+nU2qdO
iYfiHWt58jfgh8x/iRmlwfyN+N3bPVcs+QixWPzGc2pW1mzs3kp38cNFtvfuDFVg8nIzWVVx+QmJ
Nh9T7906GVuB6OT8Vv5Ev8zz5anHZHaHxu3D1jsnIshHYnf7v1BtqOllUPBkabE7jj/vBkaWQG6V
GIwlWhHN7e/dVMiDz62Y/if/AMJFekdqjEbi+ZXyF3b21mIvBV1/XHTFCnXewkqAgE+IyO9M2tZn
MpSltZFRR02FmPp4TS2v1OmjMfwjrZh+MnwP+Hfw1xYxfxl+O3WXUrtAaWq3Dg8EMhvnJ0zIsZp8
32JuF6zPV6WUeityUovc2uzE76aLM3E9G19+6r1737r3Xvfuvde9+691737r3Xvfuvde9+691737
r3Xvfuvde9+691737r3Xvfuvde9+691737r3Xvfuvde9+691737r3Xvfuvde9+691737r3Xvfuvd
e9+691737r3Xvfuvde9+691737r3Xvfuvde9+691737r3Xvfuvde9+691737r3Xvfuvde9+69173
7r3Xvfuvde9+691737r3Xvfuvde9+691737r3Xvfuvde9+691737r3Xvfuvde9+691737r3Xvfuv
de9+691737r3Xvfuvde9+691737r3Xvfuvde9+691737r3Xvfuvde9+691737r3Xvfuvde9+6917
37r3Xvfuvde9+691737r3Xvfuvde9+691737r3Xvfuvde9+691737r3X/9k=</Image>
        <Text id="Profile.Org.Title" row="0" column="0" columnspan="0" multiline="False" multilinerows="0" locked="False" label="Profile.Org.Title" readonly="False" visible="True" required="False" regex="" validationmessage="" tooltip="" tracked="False"><![CDATA[Kanton St.Gallen]]></Text>
        <Text id="Profile.Org.Web" row="0" column="0" columnspan="0" multiline="False" multilinerows="0" locked="False" label="Profile.Org.Web" readonly="False" visible="True" required="False" regex="" validationmessage="" tooltip="" tracked="False"><![CDATA[www.sg.ch]]></Text>
        <Text id="Profile.User.AcademicTitle" row="0" column="0" columnspan="0" multiline="False" multilinerows="0" locked="False" label="Profile.User.AcademicTitle" readonly="False" visible="True" required="False" regex="" validationmessage="" tooltip="" tracked="False"><![CDATA[ ]]></Text>
        <Text id="Profile.User.Alias" row="0" column="0" columnspan="0" multiline="False" multilinerows="0" locked="False" label="Profile.User.Alias" readonly="False" visible="True" required="False" regex="" validationmessage="" tooltip="" tracked="False"><![CDATA[nu]]></Text>
        <Text id="Profile.User.Degree" row="0" column="0" columnspan="0" multiline="False" multilinerows="0" locked="False" label="Profile.User.Degree" readonly="False" visible="True" required="False" regex="" validationmessage="" tooltip="" tracked="False"><![CDATA[ ]]></Text>
        <Text id="Profile.User.Department" row="0" column="0" columnspan="0" multiline="False" multilinerows="0" locked="False" label="Profile.User.Department" readonly="False" visible="True" required="False" regex="" validationmessage="" tooltip="" tracked="False"><![CDATA[Staatskanzlei]]></Text>
        <Text id="Profile.User.EmailDirect" row="0" column="0" columnspan="0" multiline="False" multilinerows="0" locked="False" label="Profile.User.EmailDirect" readonly="False" visible="True" required="False" regex="" validationmessage="" tooltip="" tracked="False"><![CDATA[Emilia.Nunes@sg.ch]]></Text>
        <Text id="Profile.User.EmailOffice" row="0" column="0" columnspan="0" multiline="False" multilinerows="0" locked="False" label="Profile.User.EmailOffice" readonly="False" visible="True" required="False" regex="" validationmessage="" tooltip="" tracked="False"><![CDATA[ ]]></Text>
        <Text id="Profile.User.EmailOther" row="0" column="0" columnspan="0" multiline="False" multilinerows="0" locked="False" label="Profile.User.EmailOther" readonly="False" visible="True" required="False" regex="" validationmessage="" tooltip="" tracked="False"><![CDATA[emilia.araujonunes@yahoo.com]]></Text>
        <Text id="Profile.User.Fax" row="0" column="0" columnspan="0" multiline="False" multilinerows="0" locked="False" label="Profile.User.Fax" readonly="False" visible="True" required="False" regex="" validationmessage="" tooltip="" tracked="False"><![CDATA[ ]]></Text>
        <Text id="Profile.User.FirstName" row="0" column="0" columnspan="0" multiline="False" multilinerows="0" locked="False" label="Profile.User.FirstName" readonly="False" visible="True" required="False" regex="" validationmessage="" tooltip="" tracked="False"><![CDATA[Emilia]]></Text>
        <Text id="Profile.User.Floor" row="0" column="0" columnspan="0" multiline="False" multilinerows="0" locked="False" label="Profile.User.Floor" readonly="False" visible="True" required="False" regex="" validationmessage="" tooltip="" tracked="False"><![CDATA[1. OG]]></Text>
        <Text id="Profile.User.Function" row="0" column="0" columnspan="0" multiline="False" multilinerows="0" locked="False" label="Profile.User.Function" readonly="False" visible="True" required="False" regex="" validationmessage="" tooltip="" tracked="False"><![CDATA[Leiterin-Stv. Dienst für politische Rechte]]></Text>
        <Text id="Profile.User.Info" row="0" column="0" columnspan="0" multiline="False" multilinerows="0" locked="False" label="Profile.User.Info" readonly="False" visible="True" required="False" regex="" validationmessage="" tooltip="" tracked="False"><![CDATA[ ]]></Text>
        <Text id="Profile.User.LastName" row="0" column="0" columnspan="0" multiline="False" multilinerows="0" locked="False" label="Profile.User.LastName" readonly="False" visible="True" required="False" regex="" validationmessage="" tooltip="" tracked="False"><![CDATA[Nunes]]></Text>
        <Text id="Profile.User.MainSection" row="0" column="0" columnspan="0" multiline="False" multilinerows="0" locked="False" label="Profile.User.MainSection" readonly="False" visible="True" required="False" regex="" validationmessage="" tooltip="" tracked="False"><![CDATA[ ]]></Text>
        <Text id="Profile.User.Mobile" row="0" column="0" columnspan="0" multiline="False" multilinerows="0" locked="False" label="Profile.User.Mobile" readonly="False" visible="True" required="False" regex="" validationmessage="" tooltip="" tracked="False"><![CDATA[+41787746222]]></Text>
        <Text id="Profile.User.Office" row="0" column="0" columnspan="0" multiline="False" multilinerows="0" locked="False" label="Profile.User.Office" readonly="False" visible="True" required="False" regex="" validationmessage="" tooltip="" tracked="False"><![CDATA[Dienst für politische Rechte]]></Text>
        <Text id="Profile.User.OfficeNumber" row="0" column="0" columnspan="0" multiline="False" multilinerows="0" locked="False" label="Profile.User.OfficeNumber" readonly="False" visible="True" required="False" regex="" validationmessage="" tooltip="" tracked="False"><![CDATA[125]]></Text>
        <Text id="Profile.User.PhoneDirect" row="0" column="0" columnspan="0" multiline="False" multilinerows="0" locked="False" label="Profile.User.PhoneDirect" readonly="False" visible="True" required="False" regex="" validationmessage="" tooltip="" tracked="False"><![CDATA[+41582293049]]></Text>
        <Text id="Profile.User.PhoneOffice" row="0" column="0" columnspan="0" multiline="False" multilinerows="0" locked="False" label="Profile.User.PhoneOffice" readonly="False" visible="True" required="False" regex="" validationmessage="" tooltip="" tracked="False"><![CDATA[ ]]></Text>
        <Text id="Profile.User.PhoneOther" row="0" column="0" columnspan="0" multiline="False" multilinerows="0" locked="False" label="Profile.User.PhoneOther" readonly="False" visible="True" required="False" regex="" validationmessage="" tooltip="" tracked="False"><![CDATA[ ]]></Text>
        <Text id="Profile.User.PhonePrivate" row="0" column="0" columnspan="0" multiline="False" multilinerows="0" locked="False" label="Profile.User.PhonePrivate" readonly="False" visible="True" required="False" regex="" validationmessage="" tooltip="" tracked="False"><![CDATA[ ]]></Text>
        <Text id="Profile.User.Postal.City" row="0" column="0" columnspan="0" multiline="False" multilinerows="0" locked="False" label="Profile.User.Postal.City" readonly="False" visible="True" required="False" regex="" validationmessage="" tooltip="" tracked="False"><![CDATA[St.Gallen]]></Text>
        <Text id="Profile.User.Postal.Country" row="0" column="0" columnspan="0" multiline="False" multilinerows="0" locked="False" label="Profile.User.Postal.Country" readonly="False" visible="True" required="False" regex="" validationmessage="" tooltip="" tracked="False"><![CDATA[ ]]></Text>
        <Text id="Profile.User.Postal.Number" row="0" column="0" columnspan="0" multiline="False" multilinerows="0" locked="False" label="Profile.User.Postal.Number" readonly="False" visible="True" required="False" regex="" validationmessage="" tooltip="" tracked="False"><![CDATA[ ]]></Text>
        <Text id="Profile.User.Postal.Street" row="0" column="0" columnspan="0" multiline="False" multilinerows="0" locked="False" label="Profile.User.Postal.Street" readonly="False" visible="True" required="False" regex="" validationmessage="" tooltip="" tracked="False"><![CDATA[Regierungsgebäude]]></Text>
        <Text id="Profile.User.Postal.Zip" row="0" column="0" columnspan="0" multiline="False" multilinerows="0" locked="False" label="Profile.User.Postal.Zip" readonly="False" visible="True" required="False" regex="" validationmessage="" tooltip="" tracked="False"><![CDATA[9001]]></Text>
        <Text id="Profile.User.Salutation" row="0" column="0" columnspan="0" multiline="False" multilinerows="0" locked="False" label="Profile.User.Salutation" readonly="False" visible="True" required="False" regex="" validationmessage="" tooltip="" tracked="False"><![CDATA[Frau]]></Text>
        <Text id="Profile.User.Section" row="0" column="0" columnspan="0" multiline="False" multilinerows="0" locked="False" label="Profile.User.Section" readonly="False" visible="True" required="False" regex="" validationmessage="" tooltip="" tracked="False"><![CDATA[ ]]></Text>
        <Text id="Profile.User.SectionAbbreviation" row="0" column="0" columnspan="0" multiline="False" multilinerows="0" locked="False" label="Profile.User.SectionAbbreviation" readonly="False" visible="True" required="False" regex="" validationmessage="" tooltip="" tracked="False"><![CDATA[DfPR]]></Text>
        <Text id="Profile.User.Station" row="0" column="0" columnspan="0" multiline="False" multilinerows="0" locked="False" label="Profile.User.Station" readonly="False" visible="True" required="False" regex="" validationmessage="" tooltip="" tracked="False"><![CDATA[ ]]></Text>
        <Text id="Profile.User.Username" row="0" column="0" columnspan="0" multiline="False" multilinerows="0" locked="False" label="Profile.User.Username" readonly="False" visible="True" required="False" regex="" validationmessage="" tooltip="" tracked="False"><![CDATA[ ]]></Text>
        <Text id="Profile.User.Web" row="0" column="0" columnspan="0" multiline="False" multilinerows="0" locked="False" label="Profile.User.Web" readonly="False" visible="True" required="False" regex="" validationmessage="" tooltip="" tracked="False"><![CDATA[ ]]></Text>
      </Profile>
      <Author windowwidth="0" windowheight="0" minwindowwidth="0" maxwindowwidth="0" minwindowheight="0" maxwindowheight="0">
        <Text id="Author.User.AcademicTitle" row="0" column="0" columnspan="0" multiline="False" multilinerows="0" locked="False" label="Author.User.AcademicTitle" readonly="False" visible="True" required="False" regex="" validationmessage="" tooltip="" tracked="False"><![CDATA[ ]]></Text>
        <Text id="Author.User.Alias" row="0" column="0" columnspan="0" multiline="False" multilinerows="0" locked="False" label="Author.User.Alias" readonly="False" visible="True" required="False" regex="" validationmessage="" tooltip="" tracked="False"><![CDATA[nu]]></Text>
        <Text id="Author.User.Degree" row="0" column="0" columnspan="0" multiline="False" multilinerows="0" locked="False" label="Author.User.Degree" readonly="False" visible="True" required="False" regex="" validationmessage="" tooltip="" tracked="False"><![CDATA[ ]]></Text>
        <Text id="Author.User.Department" row="0" column="0" columnspan="0" multiline="False" multilinerows="0" locked="False" label="Author.User.Department" readonly="False" visible="True" required="False" regex="" validationmessage="" tooltip="" tracked="False"><![CDATA[Staatskanzlei]]></Text>
        <Text id="Author.User.EmailDirect" row="0" column="0" columnspan="0" multiline="False" multilinerows="0" locked="False" label="Author.User.EmailDirect" readonly="False" visible="True" required="False" regex="" validationmessage="" tooltip="" tracked="False"><![CDATA[Emilia.Nunes@sg.ch]]></Text>
        <Text id="Author.User.EmailOffice" row="0" column="0" columnspan="0" multiline="False" multilinerows="0" locked="False" label="Author.User.EmailOffice" readonly="False" visible="True" required="False" regex="" validationmessage="" tooltip="" tracked="False"><![CDATA[ ]]></Text>
        <Text id="Author.User.EmailOther" row="0" column="0" columnspan="0" multiline="False" multilinerows="0" locked="False" label="Author.User.EmailOther" readonly="False" visible="True" required="False" regex="" validationmessage="" tooltip="" tracked="False"><![CDATA[emilia.araujonunes@yahoo.com]]></Text>
        <Text id="Author.User.Fax" row="0" column="0" columnspan="0" multiline="False" multilinerows="0" locked="False" label="Author.User.Fax" readonly="False" visible="True" required="False" regex="" validationmessage="" tooltip="" tracked="False"><![CDATA[ ]]></Text>
        <Text id="Author.User.FirstName" row="0" column="0" columnspan="0" multiline="False" multilinerows="0" locked="False" label="Author.User.FirstName" readonly="False" visible="True" required="False" regex="" validationmessage="" tooltip="" tracked="False"><![CDATA[Emilia]]></Text>
        <Text id="Author.User.Floor" row="0" column="0" columnspan="0" multiline="False" multilinerows="0" locked="False" label="Author.User.Floor" readonly="False" visible="True" required="False" regex="" validationmessage="" tooltip="" tracked="False"><![CDATA[1. OG]]></Text>
        <Text id="Author.User.Function" row="0" column="0" columnspan="0" multiline="False" multilinerows="0" locked="False" label="Author.User.Function" readonly="False" visible="True" required="False" regex="" validationmessage="" tooltip="" tracked="False"><![CDATA[Leiterin-Stv. Dienst für politische Rechte]]></Text>
        <Text id="Author.User.Info" row="0" column="0" columnspan="0" multiline="False" multilinerows="0" locked="False" label="Author.User.Info" readonly="False" visible="True" required="False" regex="" validationmessage="" tooltip="" tracked="False"><![CDATA[ ]]></Text>
        <Text id="Author.User.LastName" row="0" column="0" columnspan="0" multiline="False" multilinerows="0" locked="False" label="Author.User.LastName" readonly="False" visible="True" required="False" regex="" validationmessage="" tooltip="" tracked="False"><![CDATA[Nunes]]></Text>
        <Text id="Author.User.MainSection" row="0" column="0" columnspan="0" multiline="False" multilinerows="0" locked="False" label="Author.User.MainSection" readonly="False" visible="True" required="False" regex="" validationmessage="" tooltip="" tracked="False"><![CDATA[ ]]></Text>
        <Text id="Author.User.Mobile" row="0" column="0" columnspan="0" multiline="False" multilinerows="0" locked="False" label="Author.User.Mobile" readonly="False" visible="True" required="False" regex="" validationmessage="" tooltip="" tracked="False"><![CDATA[+41787746222]]></Text>
        <Text id="Author.User.Office" row="0" column="0" columnspan="0" multiline="False" multilinerows="0" locked="False" label="Author.User.Office" readonly="False" visible="True" required="False" regex="" validationmessage="" tooltip="" tracked="False"><![CDATA[Dienst für politische Rechte]]></Text>
        <Text id="Author.User.OfficeNumber" row="0" column="0" columnspan="0" multiline="False" multilinerows="0" locked="False" label="Author.User.OfficeNumber" readonly="False" visible="True" required="False" regex="" validationmessage="" tooltip="" tracked="False"><![CDATA[125]]></Text>
        <Text id="Author.User.PhoneDirect" row="0" column="0" columnspan="0" multiline="False" multilinerows="0" locked="False" label="Author.User.PhoneDirect" readonly="False" visible="True" required="False" regex="" validationmessage="" tooltip="" tracked="False"><![CDATA[+41582293049]]></Text>
        <Text id="Author.User.PhoneOffice" row="0" column="0" columnspan="0" multiline="False" multilinerows="0" locked="False" label="Author.User.PhoneOffice" readonly="False" visible="True" required="False" regex="" validationmessage="" tooltip="" tracked="False"><![CDATA[ ]]></Text>
        <Text id="Author.User.PhoneOther" row="0" column="0" columnspan="0" multiline="False" multilinerows="0" locked="False" label="Author.User.PhoneOther" readonly="False" visible="True" required="False" regex="" validationmessage="" tooltip="" tracked="False"><![CDATA[ ]]></Text>
        <Text id="Author.User.PhonePrivate" row="0" column="0" columnspan="0" multiline="False" multilinerows="0" locked="False" label="Author.User.PhonePrivate" readonly="False" visible="True" required="False" regex="" validationmessage="" tooltip="" tracked="False"><![CDATA[ ]]></Text>
        <Text id="Author.User.Postal.City" row="0" column="0" columnspan="0" multiline="False" multilinerows="0" locked="False" label="Author.User.Postal.City" readonly="False" visible="True" required="False" regex="" validationmessage="" tooltip="" tracked="False"><![CDATA[St.Gallen]]></Text>
        <Text id="Author.User.Postal.Country" row="0" column="0" columnspan="0" multiline="False" multilinerows="0" locked="False" label="Author.User.Postal.Country" readonly="False" visible="True" required="False" regex="" validationmessage="" tooltip="" tracked="False"><![CDATA[ ]]></Text>
        <Text id="Author.User.Postal.Number" row="0" column="0" columnspan="0" multiline="False" multilinerows="0" locked="False" label="Author.User.Postal.Number" readonly="False" visible="True" required="False" regex="" validationmessage="" tooltip="" tracked="False"><![CDATA[ ]]></Text>
        <Text id="Author.User.Postal.Street" row="0" column="0" columnspan="0" multiline="False" multilinerows="0" locked="False" label="Author.User.Postal.Street" readonly="False" visible="True" required="False" regex="" validationmessage="" tooltip="" tracked="False"><![CDATA[Regierungsgebäude]]></Text>
        <Text id="Author.User.Postal.Zip" row="0" column="0" columnspan="0" multiline="False" multilinerows="0" locked="False" label="Author.User.Postal.Zip" readonly="False" visible="True" required="False" regex="" validationmessage="" tooltip="" tracked="False"><![CDATA[9001]]></Text>
        <Text id="Author.User.Salutation" row="0" column="0" columnspan="0" multiline="False" multilinerows="0" locked="False" label="Author.User.Salutation" readonly="False" visible="True" required="False" regex="" validationmessage="" tooltip="" tracked="False"><![CDATA[Frau]]></Text>
        <Text id="Author.User.Section" row="0" column="0" columnspan="0" multiline="False" multilinerows="0" locked="False" label="Author.User.Section" readonly="False" visible="True" required="False" regex="" validationmessage="" tooltip="" tracked="False"><![CDATA[ ]]></Text>
        <Text id="Author.User.SectionAbbreviation" row="0" column="0" columnspan="0" multiline="False" multilinerows="0" locked="False" label="Author.User.SectionAbbreviation" readonly="False" visible="True" required="False" regex="" validationmessage="" tooltip="" tracked="False"><![CDATA[DfPR]]></Text>
        <Text id="Author.User.Station" row="0" column="0" columnspan="0" multiline="False" multilinerows="0" locked="False" label="Author.User.Station" readonly="False" visible="True" required="False" regex="" validationmessage="" tooltip="" tracked="False"><![CDATA[ ]]></Text>
        <Text id="Author.User.Username" row="0" column="0" columnspan="0" multiline="False" multilinerows="0" locked="False" label="Author.User.Username" readonly="False" visible="True" required="False" regex="" validationmessage="" tooltip="" tracked="False"><![CDATA[ ]]></Text>
        <Text id="Author.User.Web" row="0" column="0" columnspan="0" multiline="False" multilinerows="0" locked="False" label="Author.User.Web" readonly="False" visible="True" required="False" regex="" validationmessage="" tooltip="" tracked="False"><![CDATA[ ]]></Text>
      </Author>
      <Parameter windowwidth="750" windowheight="400" minwindowwidth="0" maxwindowwidth="0" minwindowheight="0" maxwindowheight="0">
        <Text id="Special.CheckboxGroupViewList" row="0" column="0" columnspan="0" multiline="False" multilinerows="3" locked="False" label="Special.CheckboxGroupViewList" readonly="False" visible="False" required="False" regex="" validationmessage="" tooltip="" tracked="False"><![CDATA[ ]]></Text>
        <Text id="Special.CheckboxGroupViewBox" row="0" column="0" columnspan="0" multiline="False" multilinerows="3" locked="False" label="Special.CheckboxGroupViewBox" readonly="False" visible="False" required="False" regex="" validationmessage="" tooltip="" tracked="False"><![CDATA[ ]]></Text>
        <Text id="Special.CheckboxGroupViewText" row="0" column="0" columnspan="0" multiline="False" multilinerows="3" locked="False" label="Special.CheckboxGroupViewText" readonly="False" visible="False" required="False" regex="" validationmessage="" tooltip="" tracked="False"><![CDATA[ ]]></Text>
        <Text id="Special.CheckboxGroupViewBoxAndText" row="0" column="0" columnspan="0" multiline="False" multilinerows="3" locked="False" label="Special.CheckboxGroupViewBoxAndText" readonly="False" visible="False" required="False" regex="" validationmessage="" tooltip="" tracked="False"><![CDATA[ ]]></Text>
        <Text id="DocParam.Subject" row="0" column="0" columnspan="0" multiline="False" multilinerows="0" locked="False" label="" readonly="False" visible="True" required="False" regex="" validationmessage="" tooltip="" tracked="False"><![CDATA[XY]]></Text>
        <DateTime id="DocParam.Date" lid="Deutsch (Schweiz)" format="d. MMMM yyyy" calendar="Gregor" row="0" column="0" columnspan="0" locked="False" label="" readonly="False" visible="True" tooltip="" tracked="False">2019-07-29T00:00:00Z</DateTime>
        <Text id="DocParam.FurtherParticipant" row="0" column="0" columnspan="0" multiline="False" multilinerows="0" locked="False" label="" readonly="False" visible="True" required="False" regex="" validationmessage="" tooltip="" tracked="False"><![CDATA[ ]]></Text>
      </Parameter>
      <Scripting windowwidth="0" windowheight="0" minwindowwidth="0" maxwindowwidth="0" minwindowheight="0" maxwindowheight="0">
        <Text id="CustomElements.FirstNameLastName" row="0" column="0" columnspan="0" multiline="False" multilinerows="0" locked="False" label="CustomElements.FirstNameLastName" readonly="False" visible="True" required="False" regex="" validationmessage="" tooltip="" tracked="False"><![CDATA[Emilia Nunes]]></Text>
        <Text id="CustomElements.GeneralScripts.CityDate" row="0" column="0" columnspan="0" multiline="False" multilinerows="0" locked="False" label="CustomElements.GeneralScripts.CityDate" readonly="False" visible="True" required="False" regex="" validationmessage="" tooltip="" tracked="False"><![CDATA[St.Gallen, 29. Juli 2019]]></Text>
        <Text id="CustomElements.GeneralScripts.CityDateCustom" row="0" column="0" columnspan="0" multiline="False" multilinerows="0" locked="False" label="CustomElements.GeneralScripts.CityDateCustom" readonly="False" visible="True" required="False" regex="" validationmessage="" tooltip="" tracked="False"><![CDATA[St.Gallen]]></Text>
        <Text id="CustomElements.GeneralScripts.DateTimePlace" row="0" column="0" columnspan="0" multiline="False" multilinerows="0" locked="False" label="CustomElements.GeneralScripts.DateTimePlace" readonly="False" visible="True" required="False" regex="" validationmessage="" tooltip="" tracked="False"><![CDATA[29. Juli 2019]]></Text>
        <Text id="CustomElements.GeneralScripts.DocTitle" row="0" column="0" columnspan="0" multiline="False" multilinerows="0" locked="False" label="CustomElements.GeneralScripts.DocTitle" readonly="False" visible="True" required="False" regex="" validationmessage="" tooltip="" tracked="False"><![CDATA[Kantonsrat St.Gallen]]></Text>
        <Text id="CustomElements.GeneralScripts.Writer" row="0" column="0" columnspan="0" multiline="False" multilinerows="0" locked="False" label="CustomElements.GeneralScripts.Writer" readonly="False" visible="True" required="False" regex="" validationmessage="" tooltip="" tracked="False"><![CDATA[ ]]></Text>
        <Text id="CustomElements.GeneralScripts.BaGeverOberhalbBetreff" row="0" column="0" columnspan="0" multiline="False" multilinerows="0" locked="False" label="CustomElements.GeneralScripts.BaGeverOberhalbBetreff" readonly="False" visible="True" required="False" regex="" validationmessage="" tooltip="" tracked="False"><![CDATA[ ]]></Text>
        <Text id="CustomElements.GeneralScripts.GeverFuss" row="0" column="0" columnspan="0" multiline="False" multilinerows="0" locked="False" label="CustomElements.GeneralScripts.GeverFuss" readonly="False" visible="True" required="False" regex="" validationmessage="" tooltip="" tracked="False"><![CDATA[ ]]></Text>
        <Text id="CustomElements.KRRR.KlassNr" row="0" column="0" columnspan="0" multiline="False" multilinerows="0" locked="False" label="CustomElements.KRRR.KlassNr" readonly="False" visible="True" required="False" regex="" validationmessage="" tooltip="" tracked="False"><![CDATA[ ]]></Text>
      </Scripting>
    </DataModel>
  </Content>
  <TemplateTree CreationMode="Published" PipelineVersion="V2">
    <Template tId="302acf41-9ea9-49e7-aa02-84aad6dff5a1" internalTId="cdfa468e-fb19-4620-bda7-8b64891488d9"/>
  </TemplateTree>
</OneOffixxDocumentPart>
</file>

<file path=customXml/itemProps1.xml><?xml version="1.0" encoding="utf-8"?>
<ds:datastoreItem xmlns:ds="http://schemas.openxmlformats.org/officeDocument/2006/customXml" ds:itemID="{6314A367-F203-4615-BF2E-44C98380BB83}">
  <ds:schemaRefs>
    <ds:schemaRef ds:uri="http://www.w3.org/2001/XMLSchema"/>
    <ds:schemaRef ds:uri="http://schema.oneoffixx.com/OneOffixxDocumentPart/1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223ece50-5cc8-424a-9092-d2eb3e2a6f01</Template>
  <TotalTime>0</TotalTime>
  <Words>929</Words>
  <Application>Microsoft Office PowerPoint</Application>
  <PresentationFormat>Benutzerdefiniert</PresentationFormat>
  <Paragraphs>100</Paragraphs>
  <Slides>10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Larissa</vt:lpstr>
      <vt:lpstr>Document</vt:lpstr>
      <vt:lpstr>Der Weg eines kantonalen Referendumsbegehrens – Ablauf und Vorlagen </vt:lpstr>
      <vt:lpstr>Inhaltsverzeichnis</vt:lpstr>
      <vt:lpstr>Übersicht fakultative Referenden</vt:lpstr>
      <vt:lpstr>2. Ablauf eines Referendumsbegehrens   </vt:lpstr>
      <vt:lpstr> </vt:lpstr>
      <vt:lpstr>PowerPoint-Präsentation</vt:lpstr>
      <vt:lpstr>PowerPoint-Präsentation</vt:lpstr>
      <vt:lpstr>3. Hinweise zur Einreichung der Unterschriftenlisten </vt:lpstr>
      <vt:lpstr> 4. Vorlagen</vt:lpstr>
      <vt:lpstr> 5. Gesetzesverzeichnis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2019-07-29T12:16:34Z</dcterms:created>
  <dcterms:modified xsi:type="dcterms:W3CDTF">2024-04-10T13:13:47Z</dcterms:modified>
</cp:coreProperties>
</file>